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11887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2" userDrawn="1">
          <p15:clr>
            <a:srgbClr val="A4A3A4"/>
          </p15:clr>
        </p15:guide>
        <p15:guide id="2" orient="horz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1"/>
    <p:restoredTop sz="95958"/>
  </p:normalViewPr>
  <p:slideViewPr>
    <p:cSldViewPr snapToGrid="0" showGuides="1">
      <p:cViewPr varScale="1">
        <p:scale>
          <a:sx n="76" d="100"/>
          <a:sy n="76" d="100"/>
        </p:scale>
        <p:origin x="816" y="192"/>
      </p:cViewPr>
      <p:guideLst>
        <p:guide pos="552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646133"/>
            <a:ext cx="10104120" cy="3501813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5282989"/>
            <a:ext cx="8915400" cy="2428451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535517"/>
            <a:ext cx="256317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535517"/>
            <a:ext cx="754094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507618"/>
            <a:ext cx="10252710" cy="418401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6731215"/>
            <a:ext cx="10252710" cy="220027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2677584"/>
            <a:ext cx="50520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2677584"/>
            <a:ext cx="50520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535519"/>
            <a:ext cx="1025271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465706"/>
            <a:ext cx="5028842" cy="120840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3674110"/>
            <a:ext cx="502884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465706"/>
            <a:ext cx="5053608" cy="120840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3674110"/>
            <a:ext cx="505360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70560"/>
            <a:ext cx="3833931" cy="23469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448226"/>
            <a:ext cx="6017895" cy="714798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017520"/>
            <a:ext cx="3833931" cy="559032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0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70560"/>
            <a:ext cx="3833931" cy="23469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448226"/>
            <a:ext cx="6017895" cy="7147983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017520"/>
            <a:ext cx="3833931" cy="5590329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535519"/>
            <a:ext cx="1025271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2677584"/>
            <a:ext cx="1025271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9322649"/>
            <a:ext cx="26746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051F-BD1F-7842-B2A0-1C49ED3EC905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9322649"/>
            <a:ext cx="401193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9322649"/>
            <a:ext cx="26746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4205-1969-D24D-A543-539FF62D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FA9DF85-5F5E-C679-E21B-96F4FA46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68" y="5768044"/>
            <a:ext cx="1520570" cy="118044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E7F7DB-E12B-6838-DE9E-F8C935FD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611" y="5818843"/>
            <a:ext cx="1520570" cy="11804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F11175E-2AC0-6316-709B-A44D28F8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611" y="1246843"/>
            <a:ext cx="1520570" cy="118044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57CE0D-0447-9614-1431-4AA61C31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68" y="1246843"/>
            <a:ext cx="1520570" cy="1180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5BB1E-355B-A7E6-3863-1C253D70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064" y="5283191"/>
            <a:ext cx="548640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BDEE86-E70E-98DB-5D6F-B7D554F20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064" y="660398"/>
            <a:ext cx="54864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9CF06-1A16-6046-5F8A-E3A5B0CC1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67" y="660398"/>
            <a:ext cx="54864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EA3D9-3657-B471-47BF-36E0A1034827}"/>
              </a:ext>
            </a:extLst>
          </p:cNvPr>
          <p:cNvSpPr txBox="1"/>
          <p:nvPr/>
        </p:nvSpPr>
        <p:spPr>
          <a:xfrm>
            <a:off x="728134" y="97137"/>
            <a:ext cx="678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Average Wind Speed (m/s) across 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FC537-14F0-B5B4-6A9B-DAFDAC7A7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67" y="5232398"/>
            <a:ext cx="5486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3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524</TotalTime>
  <Words>10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Hayes</dc:creator>
  <cp:lastModifiedBy>Katherine Hayes</cp:lastModifiedBy>
  <cp:revision>13</cp:revision>
  <dcterms:created xsi:type="dcterms:W3CDTF">2024-07-27T19:00:09Z</dcterms:created>
  <dcterms:modified xsi:type="dcterms:W3CDTF">2024-08-14T17:56:46Z</dcterms:modified>
</cp:coreProperties>
</file>