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</p:sldIdLst>
  <p:sldSz cx="11887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2" userDrawn="1">
          <p15:clr>
            <a:srgbClr val="A4A3A4"/>
          </p15:clr>
        </p15:guide>
        <p15:guide id="2" orient="horz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99"/>
    <p:restoredTop sz="95958"/>
  </p:normalViewPr>
  <p:slideViewPr>
    <p:cSldViewPr snapToGrid="0" showGuides="1">
      <p:cViewPr varScale="1">
        <p:scale>
          <a:sx n="76" d="100"/>
          <a:sy n="76" d="100"/>
        </p:scale>
        <p:origin x="1752" y="192"/>
      </p:cViewPr>
      <p:guideLst>
        <p:guide pos="552"/>
        <p:guide orient="horz"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646133"/>
            <a:ext cx="10104120" cy="3501813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5282989"/>
            <a:ext cx="8915400" cy="2428451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4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535517"/>
            <a:ext cx="256317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535517"/>
            <a:ext cx="754094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8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2507618"/>
            <a:ext cx="10252710" cy="4184014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6731215"/>
            <a:ext cx="10252710" cy="2200274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2677584"/>
            <a:ext cx="50520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2677584"/>
            <a:ext cx="50520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535519"/>
            <a:ext cx="1025271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465706"/>
            <a:ext cx="5028842" cy="120840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3674110"/>
            <a:ext cx="502884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465706"/>
            <a:ext cx="5053608" cy="120840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3674110"/>
            <a:ext cx="505360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5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670560"/>
            <a:ext cx="3833931" cy="23469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448226"/>
            <a:ext cx="6017895" cy="7147983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017520"/>
            <a:ext cx="3833931" cy="5590329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0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670560"/>
            <a:ext cx="3833931" cy="23469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448226"/>
            <a:ext cx="6017895" cy="7147983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017520"/>
            <a:ext cx="3833931" cy="5590329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535519"/>
            <a:ext cx="1025271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2677584"/>
            <a:ext cx="1025271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9322649"/>
            <a:ext cx="26746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9322649"/>
            <a:ext cx="401193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9322649"/>
            <a:ext cx="26746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4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982FB5D6-8A7E-A2AE-8612-B43C82B40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286" y="680708"/>
            <a:ext cx="5486400" cy="4572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7EADED3-CCDC-9A53-3F6E-98EDE57B8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286" y="5252708"/>
            <a:ext cx="5486400" cy="4572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584FF22-4360-6DC3-81B6-AEC626193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86" y="5252708"/>
            <a:ext cx="5486400" cy="4572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FF87E6A-AC9F-E824-2EA2-E7F6A5AEA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886" y="680708"/>
            <a:ext cx="5486400" cy="45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DEA3D9-3657-B471-47BF-36E0A1034827}"/>
              </a:ext>
            </a:extLst>
          </p:cNvPr>
          <p:cNvSpPr txBox="1"/>
          <p:nvPr/>
        </p:nvSpPr>
        <p:spPr>
          <a:xfrm>
            <a:off x="762000" y="198735"/>
            <a:ext cx="6786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Average Wind Speed (m/s) across Simulation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F11175E-2AC0-6316-709B-A44D28F8F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868" y="1196044"/>
            <a:ext cx="1520570" cy="118044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757CE0D-0447-9614-1431-4AA61C315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468" y="1196044"/>
            <a:ext cx="1520570" cy="118044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FA9DF85-5F5E-C679-E21B-96F4FA465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468" y="5768044"/>
            <a:ext cx="1520570" cy="118044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E7F7DB-E12B-6838-DE9E-F8C935FDA7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611" y="5768044"/>
            <a:ext cx="1520570" cy="118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3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518</TotalTime>
  <Words>10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Hayes</dc:creator>
  <cp:lastModifiedBy>Katherine Hayes</cp:lastModifiedBy>
  <cp:revision>12</cp:revision>
  <dcterms:created xsi:type="dcterms:W3CDTF">2024-07-27T19:00:09Z</dcterms:created>
  <dcterms:modified xsi:type="dcterms:W3CDTF">2024-08-14T17:39:21Z</dcterms:modified>
</cp:coreProperties>
</file>