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</p:sldIdLst>
  <p:sldSz cx="11887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2" userDrawn="1">
          <p15:clr>
            <a:srgbClr val="A4A3A4"/>
          </p15:clr>
        </p15:guide>
        <p15:guide id="2" orient="horz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5"/>
    <p:restoredTop sz="95958"/>
  </p:normalViewPr>
  <p:slideViewPr>
    <p:cSldViewPr snapToGrid="0" showGuides="1">
      <p:cViewPr varScale="1">
        <p:scale>
          <a:sx n="86" d="100"/>
          <a:sy n="86" d="100"/>
        </p:scale>
        <p:origin x="2216" y="224"/>
      </p:cViewPr>
      <p:guideLst>
        <p:guide pos="552"/>
        <p:guide orient="horz"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646133"/>
            <a:ext cx="10104120" cy="3501813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5282989"/>
            <a:ext cx="8915400" cy="2428451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535517"/>
            <a:ext cx="256317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535517"/>
            <a:ext cx="754094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507618"/>
            <a:ext cx="10252710" cy="418401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6731215"/>
            <a:ext cx="10252710" cy="2200274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2677584"/>
            <a:ext cx="50520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2677584"/>
            <a:ext cx="50520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535519"/>
            <a:ext cx="1025271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465706"/>
            <a:ext cx="5028842" cy="120840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3674110"/>
            <a:ext cx="502884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465706"/>
            <a:ext cx="5053608" cy="120840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3674110"/>
            <a:ext cx="505360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5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670560"/>
            <a:ext cx="3833931" cy="23469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448226"/>
            <a:ext cx="6017895" cy="7147983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017520"/>
            <a:ext cx="3833931" cy="5590329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0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670560"/>
            <a:ext cx="3833931" cy="23469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448226"/>
            <a:ext cx="6017895" cy="7147983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017520"/>
            <a:ext cx="3833931" cy="5590329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535519"/>
            <a:ext cx="1025271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2677584"/>
            <a:ext cx="1025271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9322649"/>
            <a:ext cx="26746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9322649"/>
            <a:ext cx="401193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9322649"/>
            <a:ext cx="26746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F787156-5F80-8247-0E93-0FFD8967A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5" y="5389263"/>
            <a:ext cx="5486400" cy="457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F4AC00-5EF8-6401-60F6-2883564FC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5" y="626133"/>
            <a:ext cx="54864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DEA3D9-3657-B471-47BF-36E0A1034827}"/>
              </a:ext>
            </a:extLst>
          </p:cNvPr>
          <p:cNvSpPr txBox="1"/>
          <p:nvPr/>
        </p:nvSpPr>
        <p:spPr>
          <a:xfrm>
            <a:off x="728134" y="97137"/>
            <a:ext cx="5912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Rate of Spread (m/s) across Simulation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57B219-7A49-2ADE-7E74-D5075548E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626133"/>
            <a:ext cx="5486400" cy="457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DD8CA7-8BE9-041D-2F43-84AB31BDD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5389263"/>
            <a:ext cx="54864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F3E5D7-2CD7-C26D-D044-98C70D35C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257" y="2916174"/>
            <a:ext cx="1536700" cy="1181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04A919-BCD3-13F9-57E7-8A4F3A25F4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257" y="7655566"/>
            <a:ext cx="1536700" cy="1181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6713D9-85E3-9BE5-CA89-E9EAA8FD8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7459" y="2916174"/>
            <a:ext cx="1536700" cy="1181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78DF9F-5DD9-00CA-B593-9AE68BC7B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7459" y="7655566"/>
            <a:ext cx="1536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3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542</TotalTime>
  <Words>10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Hayes</dc:creator>
  <cp:lastModifiedBy>Katherine Hayes</cp:lastModifiedBy>
  <cp:revision>14</cp:revision>
  <dcterms:created xsi:type="dcterms:W3CDTF">2024-07-27T19:00:09Z</dcterms:created>
  <dcterms:modified xsi:type="dcterms:W3CDTF">2024-08-16T20:10:32Z</dcterms:modified>
</cp:coreProperties>
</file>