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00584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607"/>
  </p:normalViewPr>
  <p:slideViewPr>
    <p:cSldViewPr snapToGrid="0">
      <p:cViewPr>
        <p:scale>
          <a:sx n="205" d="100"/>
          <a:sy n="205" d="100"/>
        </p:scale>
        <p:origin x="200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448945"/>
            <a:ext cx="75438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1440815"/>
            <a:ext cx="75438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6A5C-6B4F-2D49-BD6F-82D4CA408088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626B-2F7B-EF4A-BB61-2811818D6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3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6A5C-6B4F-2D49-BD6F-82D4CA408088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626B-2F7B-EF4A-BB61-2811818D6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2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146050"/>
            <a:ext cx="2168843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146050"/>
            <a:ext cx="6380798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6A5C-6B4F-2D49-BD6F-82D4CA408088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626B-2F7B-EF4A-BB61-2811818D6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9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6A5C-6B4F-2D49-BD6F-82D4CA408088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626B-2F7B-EF4A-BB61-2811818D6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3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683895"/>
            <a:ext cx="867537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1835785"/>
            <a:ext cx="867537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6A5C-6B4F-2D49-BD6F-82D4CA408088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626B-2F7B-EF4A-BB61-2811818D6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9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730250"/>
            <a:ext cx="427482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730250"/>
            <a:ext cx="427482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6A5C-6B4F-2D49-BD6F-82D4CA408088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626B-2F7B-EF4A-BB61-2811818D6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1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46050"/>
            <a:ext cx="867537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672465"/>
            <a:ext cx="4255174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1002030"/>
            <a:ext cx="4255174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672465"/>
            <a:ext cx="4276130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1002030"/>
            <a:ext cx="4276130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6A5C-6B4F-2D49-BD6F-82D4CA408088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626B-2F7B-EF4A-BB61-2811818D6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9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6A5C-6B4F-2D49-BD6F-82D4CA408088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626B-2F7B-EF4A-BB61-2811818D6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9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6A5C-6B4F-2D49-BD6F-82D4CA408088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626B-2F7B-EF4A-BB61-2811818D6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2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82880"/>
            <a:ext cx="3244096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394970"/>
            <a:ext cx="5092065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822960"/>
            <a:ext cx="3244096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6A5C-6B4F-2D49-BD6F-82D4CA408088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626B-2F7B-EF4A-BB61-2811818D6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8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82880"/>
            <a:ext cx="3244096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394970"/>
            <a:ext cx="5092065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822960"/>
            <a:ext cx="3244096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6A5C-6B4F-2D49-BD6F-82D4CA408088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626B-2F7B-EF4A-BB61-2811818D6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1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146050"/>
            <a:ext cx="867537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730250"/>
            <a:ext cx="867537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2542540"/>
            <a:ext cx="22631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F6A5C-6B4F-2D49-BD6F-82D4CA408088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2542540"/>
            <a:ext cx="339471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2542540"/>
            <a:ext cx="22631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2626B-2F7B-EF4A-BB61-2811818D6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lant, grass, field&#10;&#10;Description automatically generated">
            <a:extLst>
              <a:ext uri="{FF2B5EF4-FFF2-40B4-BE49-F238E27FC236}">
                <a16:creationId xmlns:a16="http://schemas.microsoft.com/office/drawing/2014/main" id="{11E30213-EA44-F2BA-D76A-5F43C1694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850" y="231788"/>
            <a:ext cx="7772400" cy="149684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885CDB-C06E-6DDB-A205-4313007A267C}"/>
              </a:ext>
            </a:extLst>
          </p:cNvPr>
          <p:cNvCxnSpPr>
            <a:cxnSpLocks/>
          </p:cNvCxnSpPr>
          <p:nvPr/>
        </p:nvCxnSpPr>
        <p:spPr>
          <a:xfrm flipV="1">
            <a:off x="1143000" y="1702631"/>
            <a:ext cx="7772400" cy="280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8CDE90-0368-A2AB-3E2A-CEE0FE031252}"/>
              </a:ext>
            </a:extLst>
          </p:cNvPr>
          <p:cNvCxnSpPr>
            <a:cxnSpLocks/>
          </p:cNvCxnSpPr>
          <p:nvPr/>
        </p:nvCxnSpPr>
        <p:spPr>
          <a:xfrm>
            <a:off x="8908710" y="1640459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E47A92-407B-7B37-FDE4-4039A466BE04}"/>
              </a:ext>
            </a:extLst>
          </p:cNvPr>
          <p:cNvCxnSpPr>
            <a:cxnSpLocks/>
          </p:cNvCxnSpPr>
          <p:nvPr/>
        </p:nvCxnSpPr>
        <p:spPr>
          <a:xfrm>
            <a:off x="3276150" y="1646679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10E6BB-6C87-AE56-FDEB-271E37A0ED80}"/>
              </a:ext>
            </a:extLst>
          </p:cNvPr>
          <p:cNvCxnSpPr>
            <a:cxnSpLocks/>
          </p:cNvCxnSpPr>
          <p:nvPr/>
        </p:nvCxnSpPr>
        <p:spPr>
          <a:xfrm>
            <a:off x="1143000" y="1646679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CA67907-A4C4-6228-C979-F577FDE0A35C}"/>
              </a:ext>
            </a:extLst>
          </p:cNvPr>
          <p:cNvSpPr txBox="1"/>
          <p:nvPr/>
        </p:nvSpPr>
        <p:spPr>
          <a:xfrm>
            <a:off x="3134501" y="1773747"/>
            <a:ext cx="329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83E1DF-BBDD-DF4E-0A02-3153E0070D10}"/>
              </a:ext>
            </a:extLst>
          </p:cNvPr>
          <p:cNvSpPr txBox="1"/>
          <p:nvPr/>
        </p:nvSpPr>
        <p:spPr>
          <a:xfrm>
            <a:off x="874669" y="1773747"/>
            <a:ext cx="1352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A64118-B53B-0C79-FE9E-30128F53A54C}"/>
              </a:ext>
            </a:extLst>
          </p:cNvPr>
          <p:cNvSpPr txBox="1"/>
          <p:nvPr/>
        </p:nvSpPr>
        <p:spPr>
          <a:xfrm>
            <a:off x="8009861" y="1773747"/>
            <a:ext cx="1797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A7E3E8-160A-4C66-7843-1AF33E9EE54D}"/>
              </a:ext>
            </a:extLst>
          </p:cNvPr>
          <p:cNvCxnSpPr>
            <a:cxnSpLocks/>
          </p:cNvCxnSpPr>
          <p:nvPr/>
        </p:nvCxnSpPr>
        <p:spPr>
          <a:xfrm>
            <a:off x="5890438" y="1646679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663C50-60B6-45A6-CC13-AF29C3225429}"/>
              </a:ext>
            </a:extLst>
          </p:cNvPr>
          <p:cNvSpPr txBox="1"/>
          <p:nvPr/>
        </p:nvSpPr>
        <p:spPr>
          <a:xfrm>
            <a:off x="5628893" y="1773747"/>
            <a:ext cx="523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C3AEA4-5FF6-E16A-FB01-568AC72FB128}"/>
              </a:ext>
            </a:extLst>
          </p:cNvPr>
          <p:cNvSpPr txBox="1"/>
          <p:nvPr/>
        </p:nvSpPr>
        <p:spPr>
          <a:xfrm>
            <a:off x="4241578" y="2003528"/>
            <a:ext cx="2033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X-axis (m)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18A23F-048D-5E36-6B89-1C0B5B8A1FC5}"/>
              </a:ext>
            </a:extLst>
          </p:cNvPr>
          <p:cNvSpPr txBox="1"/>
          <p:nvPr/>
        </p:nvSpPr>
        <p:spPr>
          <a:xfrm rot="3507398">
            <a:off x="8078672" y="1202780"/>
            <a:ext cx="2033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Y-axis (m)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E81DFF-0E6E-4158-FAC2-3275BA921F51}"/>
              </a:ext>
            </a:extLst>
          </p:cNvPr>
          <p:cNvCxnSpPr>
            <a:cxnSpLocks/>
          </p:cNvCxnSpPr>
          <p:nvPr/>
        </p:nvCxnSpPr>
        <p:spPr>
          <a:xfrm flipV="1">
            <a:off x="1136781" y="571380"/>
            <a:ext cx="812613" cy="11608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E56EE2F-CA4C-CA89-4D5D-6617495AF21F}"/>
              </a:ext>
            </a:extLst>
          </p:cNvPr>
          <p:cNvCxnSpPr>
            <a:cxnSpLocks/>
          </p:cNvCxnSpPr>
          <p:nvPr/>
        </p:nvCxnSpPr>
        <p:spPr>
          <a:xfrm flipV="1">
            <a:off x="1143000" y="409536"/>
            <a:ext cx="0" cy="1319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F1D7A8A-5748-9D2A-5D7C-4D870A25AA05}"/>
              </a:ext>
            </a:extLst>
          </p:cNvPr>
          <p:cNvSpPr txBox="1"/>
          <p:nvPr/>
        </p:nvSpPr>
        <p:spPr>
          <a:xfrm rot="16200000">
            <a:off x="-264012" y="354213"/>
            <a:ext cx="2033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Z-axis (m)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78F5ED-ECAD-595C-5C25-35B4ACC86703}"/>
              </a:ext>
            </a:extLst>
          </p:cNvPr>
          <p:cNvSpPr txBox="1"/>
          <p:nvPr/>
        </p:nvSpPr>
        <p:spPr>
          <a:xfrm>
            <a:off x="739765" y="1547535"/>
            <a:ext cx="329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0CE83-8487-0DCB-2DE5-93F46E70BFD2}"/>
              </a:ext>
            </a:extLst>
          </p:cNvPr>
          <p:cNvCxnSpPr>
            <a:cxnSpLocks/>
          </p:cNvCxnSpPr>
          <p:nvPr/>
        </p:nvCxnSpPr>
        <p:spPr>
          <a:xfrm flipH="1">
            <a:off x="1066794" y="407206"/>
            <a:ext cx="15800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5302C25-23BB-54BF-5981-17E7F5B6EF2C}"/>
              </a:ext>
            </a:extLst>
          </p:cNvPr>
          <p:cNvSpPr txBox="1"/>
          <p:nvPr/>
        </p:nvSpPr>
        <p:spPr>
          <a:xfrm>
            <a:off x="685801" y="231788"/>
            <a:ext cx="437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8BAB3D-A6AC-AEE0-2E47-85EBEE1177A8}"/>
              </a:ext>
            </a:extLst>
          </p:cNvPr>
          <p:cNvCxnSpPr>
            <a:cxnSpLocks/>
          </p:cNvCxnSpPr>
          <p:nvPr/>
        </p:nvCxnSpPr>
        <p:spPr>
          <a:xfrm flipH="1">
            <a:off x="1057474" y="1729040"/>
            <a:ext cx="15800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873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19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Hayes, Katherine</dc:creator>
  <cp:lastModifiedBy>Hayes, Katherine</cp:lastModifiedBy>
  <cp:revision>2</cp:revision>
  <dcterms:created xsi:type="dcterms:W3CDTF">2022-10-19T01:58:22Z</dcterms:created>
  <dcterms:modified xsi:type="dcterms:W3CDTF">2022-10-19T02:15:05Z</dcterms:modified>
</cp:coreProperties>
</file>