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</p:sldIdLst>
  <p:sldSz cx="12192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39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29"/>
    <p:restoredTop sz="96812"/>
  </p:normalViewPr>
  <p:slideViewPr>
    <p:cSldViewPr snapToGrid="0">
      <p:cViewPr varScale="1">
        <p:scale>
          <a:sx n="112" d="100"/>
          <a:sy n="112" d="100"/>
        </p:scale>
        <p:origin x="2432" y="184"/>
      </p:cViewPr>
      <p:guideLst>
        <p:guide orient="horz" pos="2880"/>
        <p:guide pos="39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96484"/>
            <a:ext cx="103632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802717"/>
            <a:ext cx="9144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3CB9D-D77C-F942-AA12-6999A1492E07}" type="datetimeFigureOut">
              <a:rPr lang="en-US" smtClean="0"/>
              <a:t>6/26/24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179A-AB74-0842-832B-E585D953A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450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3CB9D-D77C-F942-AA12-6999A1492E07}" type="datetimeFigureOut">
              <a:rPr lang="en-US" smtClean="0"/>
              <a:t>6/26/24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179A-AB74-0842-832B-E585D953A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774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86833"/>
            <a:ext cx="2628900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86833"/>
            <a:ext cx="7734300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3CB9D-D77C-F942-AA12-6999A1492E07}" type="datetimeFigureOut">
              <a:rPr lang="en-US" smtClean="0"/>
              <a:t>6/26/24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179A-AB74-0842-832B-E585D953A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101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3CB9D-D77C-F942-AA12-6999A1492E07}" type="datetimeFigureOut">
              <a:rPr lang="en-US" smtClean="0"/>
              <a:t>6/26/24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179A-AB74-0842-832B-E585D953A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835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279653"/>
            <a:ext cx="1051560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6119286"/>
            <a:ext cx="1051560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3CB9D-D77C-F942-AA12-6999A1492E07}" type="datetimeFigureOut">
              <a:rPr lang="en-US" smtClean="0"/>
              <a:t>6/26/24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179A-AB74-0842-832B-E585D953A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755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434167"/>
            <a:ext cx="51816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434167"/>
            <a:ext cx="51816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3CB9D-D77C-F942-AA12-6999A1492E07}" type="datetimeFigureOut">
              <a:rPr lang="en-US" smtClean="0"/>
              <a:t>6/26/24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179A-AB74-0842-832B-E585D953A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918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86835"/>
            <a:ext cx="1051560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241551"/>
            <a:ext cx="515778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340100"/>
            <a:ext cx="5157787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241551"/>
            <a:ext cx="5183188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340100"/>
            <a:ext cx="5183188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3CB9D-D77C-F942-AA12-6999A1492E07}" type="datetimeFigureOut">
              <a:rPr lang="en-US" smtClean="0"/>
              <a:t>6/26/24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179A-AB74-0842-832B-E585D953A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218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3CB9D-D77C-F942-AA12-6999A1492E07}" type="datetimeFigureOut">
              <a:rPr lang="en-US" smtClean="0"/>
              <a:t>6/26/24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179A-AB74-0842-832B-E585D953A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535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3CB9D-D77C-F942-AA12-6999A1492E07}" type="datetimeFigureOut">
              <a:rPr lang="en-US" smtClean="0"/>
              <a:t>6/26/24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179A-AB74-0842-832B-E585D953A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259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9600"/>
            <a:ext cx="393223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316568"/>
            <a:ext cx="617220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3CB9D-D77C-F942-AA12-6999A1492E07}" type="datetimeFigureOut">
              <a:rPr lang="en-US" smtClean="0"/>
              <a:t>6/26/24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179A-AB74-0842-832B-E585D953A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690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9600"/>
            <a:ext cx="393223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316568"/>
            <a:ext cx="617220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3CB9D-D77C-F942-AA12-6999A1492E07}" type="datetimeFigureOut">
              <a:rPr lang="en-US" smtClean="0"/>
              <a:t>6/26/24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179A-AB74-0842-832B-E585D953A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599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86835"/>
            <a:ext cx="105156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434167"/>
            <a:ext cx="105156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8475136"/>
            <a:ext cx="2743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3CB9D-D77C-F942-AA12-6999A1492E07}" type="datetimeFigureOut">
              <a:rPr lang="en-US" smtClean="0"/>
              <a:t>6/26/24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8475136"/>
            <a:ext cx="41148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8475136"/>
            <a:ext cx="2743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B179A-AB74-0842-832B-E585D953A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372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0">
            <a:extLst>
              <a:ext uri="{FF2B5EF4-FFF2-40B4-BE49-F238E27FC236}">
                <a16:creationId xmlns:a16="http://schemas.microsoft.com/office/drawing/2014/main" id="{150CE48E-F991-B5FA-867E-8645A0A1E96F}"/>
              </a:ext>
            </a:extLst>
          </p:cNvPr>
          <p:cNvGrpSpPr/>
          <p:nvPr/>
        </p:nvGrpSpPr>
        <p:grpSpPr>
          <a:xfrm>
            <a:off x="1462529" y="4641002"/>
            <a:ext cx="9379565" cy="4123688"/>
            <a:chOff x="1435096" y="581905"/>
            <a:chExt cx="9379565" cy="4123688"/>
          </a:xfrm>
        </p:grpSpPr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C089E907-98E0-48D5-D044-097924981973}"/>
                </a:ext>
              </a:extLst>
            </p:cNvPr>
            <p:cNvGrpSpPr/>
            <p:nvPr/>
          </p:nvGrpSpPr>
          <p:grpSpPr>
            <a:xfrm>
              <a:off x="1435096" y="581905"/>
              <a:ext cx="9379565" cy="4123688"/>
              <a:chOff x="1784953" y="979472"/>
              <a:chExt cx="9379565" cy="4123688"/>
            </a:xfrm>
          </p:grpSpPr>
          <p:grpSp>
            <p:nvGrpSpPr>
              <p:cNvPr id="107" name="Group 106">
                <a:extLst>
                  <a:ext uri="{FF2B5EF4-FFF2-40B4-BE49-F238E27FC236}">
                    <a16:creationId xmlns:a16="http://schemas.microsoft.com/office/drawing/2014/main" id="{8C31A9E2-6ADE-7BE0-B4FB-4B13B9E79226}"/>
                  </a:ext>
                </a:extLst>
              </p:cNvPr>
              <p:cNvGrpSpPr/>
              <p:nvPr/>
            </p:nvGrpSpPr>
            <p:grpSpPr>
              <a:xfrm>
                <a:off x="1784953" y="1266968"/>
                <a:ext cx="9379565" cy="3836192"/>
                <a:chOff x="1784953" y="1266968"/>
                <a:chExt cx="9379565" cy="3836192"/>
              </a:xfrm>
            </p:grpSpPr>
            <p:grpSp>
              <p:nvGrpSpPr>
                <p:cNvPr id="109" name="Group 108">
                  <a:extLst>
                    <a:ext uri="{FF2B5EF4-FFF2-40B4-BE49-F238E27FC236}">
                      <a16:creationId xmlns:a16="http://schemas.microsoft.com/office/drawing/2014/main" id="{6FF249BC-C33B-C8F5-00C7-D927F2596E44}"/>
                    </a:ext>
                  </a:extLst>
                </p:cNvPr>
                <p:cNvGrpSpPr/>
                <p:nvPr/>
              </p:nvGrpSpPr>
              <p:grpSpPr>
                <a:xfrm>
                  <a:off x="10856740" y="1516192"/>
                  <a:ext cx="307778" cy="3082480"/>
                  <a:chOff x="10856740" y="1516192"/>
                  <a:chExt cx="307778" cy="3082480"/>
                </a:xfrm>
              </p:grpSpPr>
              <p:sp>
                <p:nvSpPr>
                  <p:cNvPr id="130" name="TextBox 129">
                    <a:extLst>
                      <a:ext uri="{FF2B5EF4-FFF2-40B4-BE49-F238E27FC236}">
                        <a16:creationId xmlns:a16="http://schemas.microsoft.com/office/drawing/2014/main" id="{5ABAD34C-B5F5-C7E3-580C-C1913962187F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10495905" y="1877028"/>
                    <a:ext cx="102944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Mean Fuel</a:t>
                    </a:r>
                  </a:p>
                </p:txBody>
              </p:sp>
              <p:sp>
                <p:nvSpPr>
                  <p:cNvPr id="131" name="TextBox 130">
                    <a:extLst>
                      <a:ext uri="{FF2B5EF4-FFF2-40B4-BE49-F238E27FC236}">
                        <a16:creationId xmlns:a16="http://schemas.microsoft.com/office/drawing/2014/main" id="{F5834F6F-361C-04E1-D66D-9E7BA42BAB0D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10386099" y="3820253"/>
                    <a:ext cx="1249060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Extreme Fuel</a:t>
                    </a:r>
                  </a:p>
                </p:txBody>
              </p:sp>
            </p:grpSp>
            <p:grpSp>
              <p:nvGrpSpPr>
                <p:cNvPr id="110" name="Group 109">
                  <a:extLst>
                    <a:ext uri="{FF2B5EF4-FFF2-40B4-BE49-F238E27FC236}">
                      <a16:creationId xmlns:a16="http://schemas.microsoft.com/office/drawing/2014/main" id="{332D899A-1468-1A9A-25E4-93765F410E7D}"/>
                    </a:ext>
                  </a:extLst>
                </p:cNvPr>
                <p:cNvGrpSpPr/>
                <p:nvPr/>
              </p:nvGrpSpPr>
              <p:grpSpPr>
                <a:xfrm>
                  <a:off x="1932870" y="1266968"/>
                  <a:ext cx="6138305" cy="307777"/>
                  <a:chOff x="1932870" y="1266968"/>
                  <a:chExt cx="6138305" cy="307777"/>
                </a:xfrm>
              </p:grpSpPr>
              <p:sp>
                <p:nvSpPr>
                  <p:cNvPr id="128" name="TextBox 127">
                    <a:extLst>
                      <a:ext uri="{FF2B5EF4-FFF2-40B4-BE49-F238E27FC236}">
                        <a16:creationId xmlns:a16="http://schemas.microsoft.com/office/drawing/2014/main" id="{1F350565-CCEF-F9A7-1BE2-07A5CC596CB2}"/>
                      </a:ext>
                    </a:extLst>
                  </p:cNvPr>
                  <p:cNvSpPr txBox="1"/>
                  <p:nvPr/>
                </p:nvSpPr>
                <p:spPr>
                  <a:xfrm>
                    <a:off x="1932870" y="1266968"/>
                    <a:ext cx="1662571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Moderate Weather</a:t>
                    </a:r>
                  </a:p>
                </p:txBody>
              </p:sp>
              <p:sp>
                <p:nvSpPr>
                  <p:cNvPr id="129" name="TextBox 128">
                    <a:extLst>
                      <a:ext uri="{FF2B5EF4-FFF2-40B4-BE49-F238E27FC236}">
                        <a16:creationId xmlns:a16="http://schemas.microsoft.com/office/drawing/2014/main" id="{6F6975AD-DFEC-88F6-10BE-3F71A4AEF22F}"/>
                      </a:ext>
                    </a:extLst>
                  </p:cNvPr>
                  <p:cNvSpPr txBox="1"/>
                  <p:nvPr/>
                </p:nvSpPr>
                <p:spPr>
                  <a:xfrm>
                    <a:off x="6496770" y="1266968"/>
                    <a:ext cx="1574405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Extreme Weather</a:t>
                    </a:r>
                  </a:p>
                </p:txBody>
              </p:sp>
            </p:grpSp>
            <p:grpSp>
              <p:nvGrpSpPr>
                <p:cNvPr id="114" name="Group 113">
                  <a:extLst>
                    <a:ext uri="{FF2B5EF4-FFF2-40B4-BE49-F238E27FC236}">
                      <a16:creationId xmlns:a16="http://schemas.microsoft.com/office/drawing/2014/main" id="{6470BEA9-49A6-1270-4B48-E93046D4C98B}"/>
                    </a:ext>
                  </a:extLst>
                </p:cNvPr>
                <p:cNvGrpSpPr/>
                <p:nvPr/>
              </p:nvGrpSpPr>
              <p:grpSpPr>
                <a:xfrm>
                  <a:off x="1784953" y="1531855"/>
                  <a:ext cx="9060100" cy="3571305"/>
                  <a:chOff x="1784953" y="1531855"/>
                  <a:chExt cx="9060100" cy="3571305"/>
                </a:xfrm>
              </p:grpSpPr>
              <p:grpSp>
                <p:nvGrpSpPr>
                  <p:cNvPr id="116" name="Group 115">
                    <a:extLst>
                      <a:ext uri="{FF2B5EF4-FFF2-40B4-BE49-F238E27FC236}">
                        <a16:creationId xmlns:a16="http://schemas.microsoft.com/office/drawing/2014/main" id="{209CF1DE-E380-2D3B-259B-E5E7279ACED2}"/>
                      </a:ext>
                    </a:extLst>
                  </p:cNvPr>
                  <p:cNvGrpSpPr/>
                  <p:nvPr/>
                </p:nvGrpSpPr>
                <p:grpSpPr>
                  <a:xfrm>
                    <a:off x="1815420" y="3336268"/>
                    <a:ext cx="4475471" cy="1746278"/>
                    <a:chOff x="2064191" y="3078179"/>
                    <a:chExt cx="4121456" cy="1527438"/>
                  </a:xfrm>
                </p:grpSpPr>
                <p:pic>
                  <p:nvPicPr>
                    <p:cNvPr id="126" name="Picture 125">
                      <a:extLst>
                        <a:ext uri="{FF2B5EF4-FFF2-40B4-BE49-F238E27FC236}">
                          <a16:creationId xmlns:a16="http://schemas.microsoft.com/office/drawing/2014/main" id="{36A1C7B0-45C6-E281-BA1F-B8C36340824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2"/>
                    <a:srcRect l="14673" t="81421" r="67360" b="14587"/>
                    <a:stretch/>
                  </p:blipFill>
                  <p:spPr>
                    <a:xfrm>
                      <a:off x="2191872" y="4457699"/>
                      <a:ext cx="3993775" cy="147918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27" name="Picture 126">
                      <a:extLst>
                        <a:ext uri="{FF2B5EF4-FFF2-40B4-BE49-F238E27FC236}">
                          <a16:creationId xmlns:a16="http://schemas.microsoft.com/office/drawing/2014/main" id="{308D51FE-69DC-8576-DF84-0569C01D7DD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2"/>
                    <a:srcRect l="14113" t="44683" r="85113" b="18417"/>
                    <a:stretch/>
                  </p:blipFill>
                  <p:spPr>
                    <a:xfrm>
                      <a:off x="2064191" y="3078179"/>
                      <a:ext cx="172016" cy="1367073"/>
                    </a:xfrm>
                    <a:prstGeom prst="rect">
                      <a:avLst/>
                    </a:prstGeom>
                    <a:ln>
                      <a:noFill/>
                    </a:ln>
                  </p:spPr>
                </p:pic>
              </p:grpSp>
              <p:grpSp>
                <p:nvGrpSpPr>
                  <p:cNvPr id="117" name="Group 116">
                    <a:extLst>
                      <a:ext uri="{FF2B5EF4-FFF2-40B4-BE49-F238E27FC236}">
                        <a16:creationId xmlns:a16="http://schemas.microsoft.com/office/drawing/2014/main" id="{F48DBE10-631E-DCA8-6AB4-28E5BF69D869}"/>
                      </a:ext>
                    </a:extLst>
                  </p:cNvPr>
                  <p:cNvGrpSpPr/>
                  <p:nvPr/>
                </p:nvGrpSpPr>
                <p:grpSpPr>
                  <a:xfrm>
                    <a:off x="1784953" y="1531855"/>
                    <a:ext cx="4477927" cy="1754571"/>
                    <a:chOff x="2100960" y="1417556"/>
                    <a:chExt cx="4123718" cy="1534692"/>
                  </a:xfrm>
                </p:grpSpPr>
                <p:pic>
                  <p:nvPicPr>
                    <p:cNvPr id="124" name="Picture 123">
                      <a:extLst>
                        <a:ext uri="{FF2B5EF4-FFF2-40B4-BE49-F238E27FC236}">
                          <a16:creationId xmlns:a16="http://schemas.microsoft.com/office/drawing/2014/main" id="{7846CA69-089B-3E24-7BA3-F5BC61D0FCC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2"/>
                    <a:srcRect l="14624" t="81795" r="67380" b="14091"/>
                    <a:stretch/>
                  </p:blipFill>
                  <p:spPr>
                    <a:xfrm>
                      <a:off x="2224555" y="2799849"/>
                      <a:ext cx="4000123" cy="152399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25" name="Picture 124">
                      <a:extLst>
                        <a:ext uri="{FF2B5EF4-FFF2-40B4-BE49-F238E27FC236}">
                          <a16:creationId xmlns:a16="http://schemas.microsoft.com/office/drawing/2014/main" id="{9622DFA1-5F09-E00E-C6BD-5FF5F61AB9B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2"/>
                    <a:srcRect l="14113" t="44683" r="85113" b="18417"/>
                    <a:stretch/>
                  </p:blipFill>
                  <p:spPr>
                    <a:xfrm>
                      <a:off x="2100960" y="1417556"/>
                      <a:ext cx="172016" cy="1367074"/>
                    </a:xfrm>
                    <a:prstGeom prst="rect">
                      <a:avLst/>
                    </a:prstGeom>
                    <a:ln>
                      <a:noFill/>
                    </a:ln>
                  </p:spPr>
                </p:pic>
              </p:grpSp>
              <p:grpSp>
                <p:nvGrpSpPr>
                  <p:cNvPr id="118" name="Group 117">
                    <a:extLst>
                      <a:ext uri="{FF2B5EF4-FFF2-40B4-BE49-F238E27FC236}">
                        <a16:creationId xmlns:a16="http://schemas.microsoft.com/office/drawing/2014/main" id="{C84A2EF3-81FC-E1D2-5BA8-83E1F064274F}"/>
                      </a:ext>
                    </a:extLst>
                  </p:cNvPr>
                  <p:cNvGrpSpPr/>
                  <p:nvPr/>
                </p:nvGrpSpPr>
                <p:grpSpPr>
                  <a:xfrm>
                    <a:off x="6381451" y="1536565"/>
                    <a:ext cx="4462268" cy="1746768"/>
                    <a:chOff x="6408345" y="1419886"/>
                    <a:chExt cx="4109297" cy="1527865"/>
                  </a:xfrm>
                </p:grpSpPr>
                <p:pic>
                  <p:nvPicPr>
                    <p:cNvPr id="122" name="Picture 121">
                      <a:extLst>
                        <a:ext uri="{FF2B5EF4-FFF2-40B4-BE49-F238E27FC236}">
                          <a16:creationId xmlns:a16="http://schemas.microsoft.com/office/drawing/2014/main" id="{AF9E2B4C-745A-18E7-F68A-6B785138A14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2"/>
                    <a:srcRect l="14712" t="81793" r="67380" b="14091"/>
                    <a:stretch/>
                  </p:blipFill>
                  <p:spPr>
                    <a:xfrm>
                      <a:off x="6537134" y="2795233"/>
                      <a:ext cx="3980508" cy="152518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23" name="Picture 122">
                      <a:extLst>
                        <a:ext uri="{FF2B5EF4-FFF2-40B4-BE49-F238E27FC236}">
                          <a16:creationId xmlns:a16="http://schemas.microsoft.com/office/drawing/2014/main" id="{D0CD4489-5E09-D39C-9C6C-8DC3B573815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2"/>
                    <a:srcRect l="14113" t="44683" r="85113" b="18417"/>
                    <a:stretch/>
                  </p:blipFill>
                  <p:spPr>
                    <a:xfrm>
                      <a:off x="6408345" y="1419886"/>
                      <a:ext cx="172016" cy="1367074"/>
                    </a:xfrm>
                    <a:prstGeom prst="rect">
                      <a:avLst/>
                    </a:prstGeom>
                    <a:ln>
                      <a:noFill/>
                    </a:ln>
                  </p:spPr>
                </p:pic>
              </p:grpSp>
              <p:grpSp>
                <p:nvGrpSpPr>
                  <p:cNvPr id="119" name="Group 118">
                    <a:extLst>
                      <a:ext uri="{FF2B5EF4-FFF2-40B4-BE49-F238E27FC236}">
                        <a16:creationId xmlns:a16="http://schemas.microsoft.com/office/drawing/2014/main" id="{5F2E8386-3D1F-24B4-4CA0-5C442D6608FC}"/>
                      </a:ext>
                    </a:extLst>
                  </p:cNvPr>
                  <p:cNvGrpSpPr/>
                  <p:nvPr/>
                </p:nvGrpSpPr>
                <p:grpSpPr>
                  <a:xfrm>
                    <a:off x="6363943" y="3325222"/>
                    <a:ext cx="4481110" cy="1777938"/>
                    <a:chOff x="6679949" y="3040456"/>
                    <a:chExt cx="4126649" cy="1555131"/>
                  </a:xfrm>
                </p:grpSpPr>
                <p:pic>
                  <p:nvPicPr>
                    <p:cNvPr id="120" name="Picture 119">
                      <a:extLst>
                        <a:ext uri="{FF2B5EF4-FFF2-40B4-BE49-F238E27FC236}">
                          <a16:creationId xmlns:a16="http://schemas.microsoft.com/office/drawing/2014/main" id="{0DEEB11D-F662-129C-85C2-91A4CA0E377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2"/>
                    <a:srcRect l="14543" t="81551" r="67380" b="14091"/>
                    <a:stretch/>
                  </p:blipFill>
                  <p:spPr>
                    <a:xfrm>
                      <a:off x="6788367" y="4434135"/>
                      <a:ext cx="4018231" cy="161452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21" name="Picture 120">
                      <a:extLst>
                        <a:ext uri="{FF2B5EF4-FFF2-40B4-BE49-F238E27FC236}">
                          <a16:creationId xmlns:a16="http://schemas.microsoft.com/office/drawing/2014/main" id="{5CEC2BB8-0844-F569-EF34-2F94C4C414E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2"/>
                    <a:srcRect l="14113" t="44683" r="85113" b="18417"/>
                    <a:stretch/>
                  </p:blipFill>
                  <p:spPr>
                    <a:xfrm>
                      <a:off x="6679949" y="3040456"/>
                      <a:ext cx="172016" cy="1367073"/>
                    </a:xfrm>
                    <a:prstGeom prst="rect">
                      <a:avLst/>
                    </a:prstGeom>
                    <a:ln>
                      <a:noFill/>
                    </a:ln>
                  </p:spPr>
                </p:pic>
              </p:grpSp>
            </p:grpSp>
          </p:grp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E532DBB8-1330-50CD-89A2-ADA12E48D3F4}"/>
                  </a:ext>
                </a:extLst>
              </p:cNvPr>
              <p:cNvSpPr txBox="1"/>
              <p:nvPr/>
            </p:nvSpPr>
            <p:spPr>
              <a:xfrm>
                <a:off x="1910192" y="979472"/>
                <a:ext cx="30572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Thrice-burned landscapes</a:t>
                </a:r>
              </a:p>
            </p:txBody>
          </p:sp>
        </p:grpSp>
        <p:pic>
          <p:nvPicPr>
            <p:cNvPr id="103" name="Picture 102">
              <a:extLst>
                <a:ext uri="{FF2B5EF4-FFF2-40B4-BE49-F238E27FC236}">
                  <a16:creationId xmlns:a16="http://schemas.microsoft.com/office/drawing/2014/main" id="{F6A76256-D497-8456-8A7E-06D6FA1AD8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8078" t="44542" r="14502" b="18758"/>
            <a:stretch/>
          </p:blipFill>
          <p:spPr>
            <a:xfrm>
              <a:off x="1687068" y="1211404"/>
              <a:ext cx="4191000" cy="1471582"/>
            </a:xfrm>
            <a:prstGeom prst="rect">
              <a:avLst/>
            </a:prstGeom>
          </p:spPr>
        </p:pic>
        <p:pic>
          <p:nvPicPr>
            <p:cNvPr id="104" name="Picture 103">
              <a:extLst>
                <a:ext uri="{FF2B5EF4-FFF2-40B4-BE49-F238E27FC236}">
                  <a16:creationId xmlns:a16="http://schemas.microsoft.com/office/drawing/2014/main" id="{CD52055E-EF4D-B739-C1D9-7F42401743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0329" t="44079" r="32180" b="18363"/>
            <a:stretch/>
          </p:blipFill>
          <p:spPr>
            <a:xfrm>
              <a:off x="6259067" y="1200647"/>
              <a:ext cx="4224751" cy="1511925"/>
            </a:xfrm>
            <a:prstGeom prst="rect">
              <a:avLst/>
            </a:prstGeom>
          </p:spPr>
        </p:pic>
        <p:pic>
          <p:nvPicPr>
            <p:cNvPr id="105" name="Picture 104">
              <a:extLst>
                <a:ext uri="{FF2B5EF4-FFF2-40B4-BE49-F238E27FC236}">
                  <a16:creationId xmlns:a16="http://schemas.microsoft.com/office/drawing/2014/main" id="{359A22EC-BC9B-655E-4ED6-EF1376E29C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2552" t="43865" r="49957" b="18577"/>
            <a:stretch/>
          </p:blipFill>
          <p:spPr>
            <a:xfrm>
              <a:off x="1667314" y="2992771"/>
              <a:ext cx="4210753" cy="1506916"/>
            </a:xfrm>
            <a:prstGeom prst="rect">
              <a:avLst/>
            </a:prstGeom>
          </p:spPr>
        </p:pic>
        <p:pic>
          <p:nvPicPr>
            <p:cNvPr id="106" name="Picture 105">
              <a:extLst>
                <a:ext uri="{FF2B5EF4-FFF2-40B4-BE49-F238E27FC236}">
                  <a16:creationId xmlns:a16="http://schemas.microsoft.com/office/drawing/2014/main" id="{42555D1F-8203-7852-0B45-40446D68BB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4882" t="43865" r="67627" b="18577"/>
            <a:stretch/>
          </p:blipFill>
          <p:spPr>
            <a:xfrm>
              <a:off x="6259067" y="2985599"/>
              <a:ext cx="4228703" cy="1513340"/>
            </a:xfrm>
            <a:prstGeom prst="rect">
              <a:avLst/>
            </a:prstGeom>
          </p:spPr>
        </p:pic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6A68E84E-D7BC-1819-DAD1-F44F51FC9E5F}"/>
              </a:ext>
            </a:extLst>
          </p:cNvPr>
          <p:cNvGrpSpPr/>
          <p:nvPr/>
        </p:nvGrpSpPr>
        <p:grpSpPr>
          <a:xfrm>
            <a:off x="1527531" y="675988"/>
            <a:ext cx="9342989" cy="3904572"/>
            <a:chOff x="1784953" y="1198588"/>
            <a:chExt cx="9342989" cy="3904572"/>
          </a:xfrm>
        </p:grpSpPr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A5609E74-35B8-B073-7262-BA80CC582478}"/>
                </a:ext>
              </a:extLst>
            </p:cNvPr>
            <p:cNvGrpSpPr/>
            <p:nvPr/>
          </p:nvGrpSpPr>
          <p:grpSpPr>
            <a:xfrm>
              <a:off x="10820164" y="1452584"/>
              <a:ext cx="307778" cy="3082480"/>
              <a:chOff x="10820164" y="1452584"/>
              <a:chExt cx="307778" cy="3082480"/>
            </a:xfrm>
          </p:grpSpPr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366D5A20-2F73-7AE1-4C3D-9BC140895FBF}"/>
                  </a:ext>
                </a:extLst>
              </p:cNvPr>
              <p:cNvSpPr txBox="1"/>
              <p:nvPr/>
            </p:nvSpPr>
            <p:spPr>
              <a:xfrm rot="5400000">
                <a:off x="10459329" y="1813420"/>
                <a:ext cx="102944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Mean Fuel</a:t>
                </a:r>
              </a:p>
            </p:txBody>
          </p:sp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BDE44513-2B7A-8F40-7743-3FC519F9896B}"/>
                  </a:ext>
                </a:extLst>
              </p:cNvPr>
              <p:cNvSpPr txBox="1"/>
              <p:nvPr/>
            </p:nvSpPr>
            <p:spPr>
              <a:xfrm rot="5400000">
                <a:off x="10349523" y="3756645"/>
                <a:ext cx="12490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Extreme Fuel</a:t>
                </a:r>
              </a:p>
            </p:txBody>
          </p:sp>
        </p:grp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2A236B42-5F8B-3E2A-F3A5-61E3A3FBBC5C}"/>
                </a:ext>
              </a:extLst>
            </p:cNvPr>
            <p:cNvGrpSpPr/>
            <p:nvPr/>
          </p:nvGrpSpPr>
          <p:grpSpPr>
            <a:xfrm>
              <a:off x="1932870" y="1198588"/>
              <a:ext cx="6138305" cy="307777"/>
              <a:chOff x="1932870" y="1198588"/>
              <a:chExt cx="6138305" cy="307777"/>
            </a:xfrm>
          </p:grpSpPr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CEDDA657-CA97-E2AF-EA6A-CF5F1D0FA770}"/>
                  </a:ext>
                </a:extLst>
              </p:cNvPr>
              <p:cNvSpPr txBox="1"/>
              <p:nvPr/>
            </p:nvSpPr>
            <p:spPr>
              <a:xfrm>
                <a:off x="1932870" y="1198588"/>
                <a:ext cx="166257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Moderate Weather</a:t>
                </a:r>
              </a:p>
            </p:txBody>
          </p:sp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BCCCD915-F746-EDBC-A17E-FF19476D9DEE}"/>
                  </a:ext>
                </a:extLst>
              </p:cNvPr>
              <p:cNvSpPr txBox="1"/>
              <p:nvPr/>
            </p:nvSpPr>
            <p:spPr>
              <a:xfrm>
                <a:off x="6496770" y="1198588"/>
                <a:ext cx="15744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Extreme Weather</a:t>
                </a:r>
              </a:p>
            </p:txBody>
          </p:sp>
        </p:grpSp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8DFC5CD1-9595-B927-DC61-9926F5FD7AD7}"/>
                </a:ext>
              </a:extLst>
            </p:cNvPr>
            <p:cNvGrpSpPr/>
            <p:nvPr/>
          </p:nvGrpSpPr>
          <p:grpSpPr>
            <a:xfrm>
              <a:off x="1784953" y="1517586"/>
              <a:ext cx="9060100" cy="3585574"/>
              <a:chOff x="1784953" y="1517586"/>
              <a:chExt cx="9060100" cy="3585574"/>
            </a:xfrm>
          </p:grpSpPr>
          <p:grpSp>
            <p:nvGrpSpPr>
              <p:cNvPr id="143" name="Group 142">
                <a:extLst>
                  <a:ext uri="{FF2B5EF4-FFF2-40B4-BE49-F238E27FC236}">
                    <a16:creationId xmlns:a16="http://schemas.microsoft.com/office/drawing/2014/main" id="{DE4D71C6-F082-A265-E049-771BE83FEEAD}"/>
                  </a:ext>
                </a:extLst>
              </p:cNvPr>
              <p:cNvGrpSpPr/>
              <p:nvPr/>
            </p:nvGrpSpPr>
            <p:grpSpPr>
              <a:xfrm>
                <a:off x="1815420" y="3315565"/>
                <a:ext cx="4475471" cy="1766980"/>
                <a:chOff x="2064191" y="3060071"/>
                <a:chExt cx="4121456" cy="1545546"/>
              </a:xfrm>
            </p:grpSpPr>
            <p:pic>
              <p:nvPicPr>
                <p:cNvPr id="159" name="Picture 158">
                  <a:extLst>
                    <a:ext uri="{FF2B5EF4-FFF2-40B4-BE49-F238E27FC236}">
                      <a16:creationId xmlns:a16="http://schemas.microsoft.com/office/drawing/2014/main" id="{A2B7FF3B-36B7-11B9-D024-7C59CB274DA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14673" t="81421" r="67360" b="14587"/>
                <a:stretch/>
              </p:blipFill>
              <p:spPr>
                <a:xfrm>
                  <a:off x="2191872" y="4457699"/>
                  <a:ext cx="3993775" cy="147918"/>
                </a:xfrm>
                <a:prstGeom prst="rect">
                  <a:avLst/>
                </a:prstGeom>
              </p:spPr>
            </p:pic>
            <p:grpSp>
              <p:nvGrpSpPr>
                <p:cNvPr id="160" name="Group 159">
                  <a:extLst>
                    <a:ext uri="{FF2B5EF4-FFF2-40B4-BE49-F238E27FC236}">
                      <a16:creationId xmlns:a16="http://schemas.microsoft.com/office/drawing/2014/main" id="{AB9BB4D8-2346-F95C-D9C9-A26F0ECF041D}"/>
                    </a:ext>
                  </a:extLst>
                </p:cNvPr>
                <p:cNvGrpSpPr/>
                <p:nvPr/>
              </p:nvGrpSpPr>
              <p:grpSpPr>
                <a:xfrm>
                  <a:off x="2064191" y="3060071"/>
                  <a:ext cx="4054441" cy="1437992"/>
                  <a:chOff x="2064191" y="3060071"/>
                  <a:chExt cx="4054441" cy="1437992"/>
                </a:xfrm>
              </p:grpSpPr>
              <p:pic>
                <p:nvPicPr>
                  <p:cNvPr id="161" name="Picture 160">
                    <a:extLst>
                      <a:ext uri="{FF2B5EF4-FFF2-40B4-BE49-F238E27FC236}">
                        <a16:creationId xmlns:a16="http://schemas.microsoft.com/office/drawing/2014/main" id="{35687E39-AA41-16B9-79E1-0CB3AFD70C2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/>
                  <a:srcRect l="32499" t="5316" r="49872" b="55869"/>
                  <a:stretch/>
                </p:blipFill>
                <p:spPr>
                  <a:xfrm>
                    <a:off x="2199991" y="3060071"/>
                    <a:ext cx="3918641" cy="1437992"/>
                  </a:xfrm>
                  <a:prstGeom prst="rect">
                    <a:avLst/>
                  </a:prstGeom>
                </p:spPr>
              </p:pic>
              <p:pic>
                <p:nvPicPr>
                  <p:cNvPr id="162" name="Picture 161">
                    <a:extLst>
                      <a:ext uri="{FF2B5EF4-FFF2-40B4-BE49-F238E27FC236}">
                        <a16:creationId xmlns:a16="http://schemas.microsoft.com/office/drawing/2014/main" id="{817FECDF-246D-2E97-26AA-1EF21B6EBCD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/>
                  <a:srcRect l="14113" t="44683" r="85113" b="18417"/>
                  <a:stretch/>
                </p:blipFill>
                <p:spPr>
                  <a:xfrm>
                    <a:off x="2064191" y="3078179"/>
                    <a:ext cx="172016" cy="1367074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grpSp>
          </p:grpSp>
          <p:grpSp>
            <p:nvGrpSpPr>
              <p:cNvPr id="144" name="Group 143">
                <a:extLst>
                  <a:ext uri="{FF2B5EF4-FFF2-40B4-BE49-F238E27FC236}">
                    <a16:creationId xmlns:a16="http://schemas.microsoft.com/office/drawing/2014/main" id="{B0934C47-4357-DCE9-1BE1-C60FF84AE203}"/>
                  </a:ext>
                </a:extLst>
              </p:cNvPr>
              <p:cNvGrpSpPr/>
              <p:nvPr/>
            </p:nvGrpSpPr>
            <p:grpSpPr>
              <a:xfrm>
                <a:off x="1784953" y="1531855"/>
                <a:ext cx="4477927" cy="1754571"/>
                <a:chOff x="2100960" y="1417556"/>
                <a:chExt cx="4123718" cy="1534692"/>
              </a:xfrm>
            </p:grpSpPr>
            <p:pic>
              <p:nvPicPr>
                <p:cNvPr id="155" name="Picture 154">
                  <a:extLst>
                    <a:ext uri="{FF2B5EF4-FFF2-40B4-BE49-F238E27FC236}">
                      <a16:creationId xmlns:a16="http://schemas.microsoft.com/office/drawing/2014/main" id="{56BA5ABA-45BD-A2A3-8F86-97F285B631B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14624" t="81795" r="67380" b="14091"/>
                <a:stretch/>
              </p:blipFill>
              <p:spPr>
                <a:xfrm>
                  <a:off x="2224555" y="2799849"/>
                  <a:ext cx="4000123" cy="152399"/>
                </a:xfrm>
                <a:prstGeom prst="rect">
                  <a:avLst/>
                </a:prstGeom>
              </p:spPr>
            </p:pic>
            <p:grpSp>
              <p:nvGrpSpPr>
                <p:cNvPr id="156" name="Group 155">
                  <a:extLst>
                    <a:ext uri="{FF2B5EF4-FFF2-40B4-BE49-F238E27FC236}">
                      <a16:creationId xmlns:a16="http://schemas.microsoft.com/office/drawing/2014/main" id="{54502E9C-EE2D-3F57-E80B-D6F68EF12D4F}"/>
                    </a:ext>
                  </a:extLst>
                </p:cNvPr>
                <p:cNvGrpSpPr/>
                <p:nvPr/>
              </p:nvGrpSpPr>
              <p:grpSpPr>
                <a:xfrm>
                  <a:off x="2100960" y="1417556"/>
                  <a:ext cx="4066513" cy="1394233"/>
                  <a:chOff x="2080789" y="1410833"/>
                  <a:chExt cx="4066513" cy="1394233"/>
                </a:xfrm>
              </p:grpSpPr>
              <p:pic>
                <p:nvPicPr>
                  <p:cNvPr id="157" name="Picture 156">
                    <a:extLst>
                      <a:ext uri="{FF2B5EF4-FFF2-40B4-BE49-F238E27FC236}">
                        <a16:creationId xmlns:a16="http://schemas.microsoft.com/office/drawing/2014/main" id="{86B39E1E-2B4A-76CE-6B1D-B29CC72C748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/>
                  <a:srcRect l="67986" t="5835" r="14418" b="56573"/>
                  <a:stretch/>
                </p:blipFill>
                <p:spPr>
                  <a:xfrm>
                    <a:off x="2236205" y="1412339"/>
                    <a:ext cx="3911097" cy="1392727"/>
                  </a:xfrm>
                  <a:prstGeom prst="rect">
                    <a:avLst/>
                  </a:prstGeom>
                </p:spPr>
              </p:pic>
              <p:pic>
                <p:nvPicPr>
                  <p:cNvPr id="158" name="Picture 157">
                    <a:extLst>
                      <a:ext uri="{FF2B5EF4-FFF2-40B4-BE49-F238E27FC236}">
                        <a16:creationId xmlns:a16="http://schemas.microsoft.com/office/drawing/2014/main" id="{04873C1B-AEB4-7362-5CEB-5ED465D75FF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/>
                  <a:srcRect l="14113" t="44683" r="85113" b="18417"/>
                  <a:stretch/>
                </p:blipFill>
                <p:spPr>
                  <a:xfrm>
                    <a:off x="2080789" y="1410833"/>
                    <a:ext cx="172016" cy="1367074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grpSp>
          </p:grpSp>
          <p:grpSp>
            <p:nvGrpSpPr>
              <p:cNvPr id="145" name="Group 144">
                <a:extLst>
                  <a:ext uri="{FF2B5EF4-FFF2-40B4-BE49-F238E27FC236}">
                    <a16:creationId xmlns:a16="http://schemas.microsoft.com/office/drawing/2014/main" id="{12F3EAAE-7E10-8E7B-7EEF-3ABC4856DA9F}"/>
                  </a:ext>
                </a:extLst>
              </p:cNvPr>
              <p:cNvGrpSpPr/>
              <p:nvPr/>
            </p:nvGrpSpPr>
            <p:grpSpPr>
              <a:xfrm>
                <a:off x="6381451" y="1517586"/>
                <a:ext cx="4462268" cy="1797550"/>
                <a:chOff x="6408345" y="1403286"/>
                <a:chExt cx="4109297" cy="1572285"/>
              </a:xfrm>
            </p:grpSpPr>
            <p:pic>
              <p:nvPicPr>
                <p:cNvPr id="151" name="Picture 150">
                  <a:extLst>
                    <a:ext uri="{FF2B5EF4-FFF2-40B4-BE49-F238E27FC236}">
                      <a16:creationId xmlns:a16="http://schemas.microsoft.com/office/drawing/2014/main" id="{D5F129A5-D11F-0A2A-7B14-466ACEA2B62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14712" t="81104" r="67380" b="14091"/>
                <a:stretch/>
              </p:blipFill>
              <p:spPr>
                <a:xfrm>
                  <a:off x="6537134" y="2797521"/>
                  <a:ext cx="3980508" cy="178050"/>
                </a:xfrm>
                <a:prstGeom prst="rect">
                  <a:avLst/>
                </a:prstGeom>
              </p:spPr>
            </p:pic>
            <p:grpSp>
              <p:nvGrpSpPr>
                <p:cNvPr id="152" name="Group 151">
                  <a:extLst>
                    <a:ext uri="{FF2B5EF4-FFF2-40B4-BE49-F238E27FC236}">
                      <a16:creationId xmlns:a16="http://schemas.microsoft.com/office/drawing/2014/main" id="{73FFC1DC-0979-8697-193A-BC613E719D98}"/>
                    </a:ext>
                  </a:extLst>
                </p:cNvPr>
                <p:cNvGrpSpPr/>
                <p:nvPr/>
              </p:nvGrpSpPr>
              <p:grpSpPr>
                <a:xfrm>
                  <a:off x="6408345" y="1403286"/>
                  <a:ext cx="4093675" cy="1412343"/>
                  <a:chOff x="6408345" y="1403286"/>
                  <a:chExt cx="4093675" cy="1412343"/>
                </a:xfrm>
              </p:grpSpPr>
              <p:pic>
                <p:nvPicPr>
                  <p:cNvPr id="153" name="Picture 152">
                    <a:extLst>
                      <a:ext uri="{FF2B5EF4-FFF2-40B4-BE49-F238E27FC236}">
                        <a16:creationId xmlns:a16="http://schemas.microsoft.com/office/drawing/2014/main" id="{ABEBFB81-418A-5768-C957-D575C85BA9E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/>
                  <a:srcRect l="50221" t="5305" r="31979" b="56573"/>
                  <a:stretch/>
                </p:blipFill>
                <p:spPr>
                  <a:xfrm>
                    <a:off x="6545655" y="1403286"/>
                    <a:ext cx="3956365" cy="1412343"/>
                  </a:xfrm>
                  <a:prstGeom prst="rect">
                    <a:avLst/>
                  </a:prstGeom>
                </p:spPr>
              </p:pic>
              <p:pic>
                <p:nvPicPr>
                  <p:cNvPr id="154" name="Picture 153">
                    <a:extLst>
                      <a:ext uri="{FF2B5EF4-FFF2-40B4-BE49-F238E27FC236}">
                        <a16:creationId xmlns:a16="http://schemas.microsoft.com/office/drawing/2014/main" id="{CEDE7B55-BD59-2E69-6455-42EC04F1820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/>
                  <a:srcRect l="14113" t="44683" r="85113" b="18417"/>
                  <a:stretch/>
                </p:blipFill>
                <p:spPr>
                  <a:xfrm>
                    <a:off x="6408345" y="1419886"/>
                    <a:ext cx="172016" cy="1367074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grpSp>
          </p:grpSp>
          <p:grpSp>
            <p:nvGrpSpPr>
              <p:cNvPr id="146" name="Group 145">
                <a:extLst>
                  <a:ext uri="{FF2B5EF4-FFF2-40B4-BE49-F238E27FC236}">
                    <a16:creationId xmlns:a16="http://schemas.microsoft.com/office/drawing/2014/main" id="{8DBBCCEA-F239-CA7A-D527-34DDDB7A38AF}"/>
                  </a:ext>
                </a:extLst>
              </p:cNvPr>
              <p:cNvGrpSpPr/>
              <p:nvPr/>
            </p:nvGrpSpPr>
            <p:grpSpPr>
              <a:xfrm>
                <a:off x="6363943" y="3306246"/>
                <a:ext cx="4481110" cy="1796914"/>
                <a:chOff x="6679949" y="3023858"/>
                <a:chExt cx="4126649" cy="1571729"/>
              </a:xfrm>
            </p:grpSpPr>
            <p:pic>
              <p:nvPicPr>
                <p:cNvPr id="147" name="Picture 146">
                  <a:extLst>
                    <a:ext uri="{FF2B5EF4-FFF2-40B4-BE49-F238E27FC236}">
                      <a16:creationId xmlns:a16="http://schemas.microsoft.com/office/drawing/2014/main" id="{4543D979-2C71-64E9-FD83-93DBEEBFFC4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14543" t="81551" r="67380" b="14091"/>
                <a:stretch/>
              </p:blipFill>
              <p:spPr>
                <a:xfrm>
                  <a:off x="6788367" y="4434135"/>
                  <a:ext cx="4018231" cy="161452"/>
                </a:xfrm>
                <a:prstGeom prst="rect">
                  <a:avLst/>
                </a:prstGeom>
              </p:spPr>
            </p:pic>
            <p:grpSp>
              <p:nvGrpSpPr>
                <p:cNvPr id="148" name="Group 147">
                  <a:extLst>
                    <a:ext uri="{FF2B5EF4-FFF2-40B4-BE49-F238E27FC236}">
                      <a16:creationId xmlns:a16="http://schemas.microsoft.com/office/drawing/2014/main" id="{970C9753-FCEC-D566-653A-7F5C1DB39761}"/>
                    </a:ext>
                  </a:extLst>
                </p:cNvPr>
                <p:cNvGrpSpPr/>
                <p:nvPr/>
              </p:nvGrpSpPr>
              <p:grpSpPr>
                <a:xfrm>
                  <a:off x="6679949" y="3023858"/>
                  <a:ext cx="4075566" cy="1439501"/>
                  <a:chOff x="6679949" y="3023858"/>
                  <a:chExt cx="4075566" cy="1439501"/>
                </a:xfrm>
              </p:grpSpPr>
              <p:pic>
                <p:nvPicPr>
                  <p:cNvPr id="149" name="Picture 148">
                    <a:extLst>
                      <a:ext uri="{FF2B5EF4-FFF2-40B4-BE49-F238E27FC236}">
                        <a16:creationId xmlns:a16="http://schemas.microsoft.com/office/drawing/2014/main" id="{795832FF-E944-9E0A-4F7B-EDBB545B3E3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/>
                  <a:srcRect l="14897" t="5275" r="67549" b="55869"/>
                  <a:stretch/>
                </p:blipFill>
                <p:spPr>
                  <a:xfrm>
                    <a:off x="6853472" y="3023858"/>
                    <a:ext cx="3902043" cy="1439501"/>
                  </a:xfrm>
                  <a:prstGeom prst="rect">
                    <a:avLst/>
                  </a:prstGeom>
                </p:spPr>
              </p:pic>
              <p:pic>
                <p:nvPicPr>
                  <p:cNvPr id="150" name="Picture 149">
                    <a:extLst>
                      <a:ext uri="{FF2B5EF4-FFF2-40B4-BE49-F238E27FC236}">
                        <a16:creationId xmlns:a16="http://schemas.microsoft.com/office/drawing/2014/main" id="{4D3CF97C-C9C4-0B50-6026-F68A5B49D46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/>
                  <a:srcRect l="14113" t="44683" r="85113" b="18417"/>
                  <a:stretch/>
                </p:blipFill>
                <p:spPr>
                  <a:xfrm>
                    <a:off x="6679949" y="3040456"/>
                    <a:ext cx="172016" cy="1367074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grpSp>
          </p:grpSp>
        </p:grpSp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7DCB148B-D938-5B71-E3C4-79CF32DD8D30}"/>
              </a:ext>
            </a:extLst>
          </p:cNvPr>
          <p:cNvSpPr txBox="1"/>
          <p:nvPr/>
        </p:nvSpPr>
        <p:spPr>
          <a:xfrm>
            <a:off x="1652770" y="365632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Once-burned landscapes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258AE7-DCF1-AFFD-2655-10CB6F4CB80C}"/>
              </a:ext>
            </a:extLst>
          </p:cNvPr>
          <p:cNvSpPr txBox="1"/>
          <p:nvPr/>
        </p:nvSpPr>
        <p:spPr>
          <a:xfrm>
            <a:off x="5008718" y="8756213"/>
            <a:ext cx="25715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X, distance from transition (m)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356282-DCD8-9DA7-E9DF-72A629ED9598}"/>
              </a:ext>
            </a:extLst>
          </p:cNvPr>
          <p:cNvSpPr txBox="1"/>
          <p:nvPr/>
        </p:nvSpPr>
        <p:spPr>
          <a:xfrm rot="16200000">
            <a:off x="1114899" y="6794065"/>
            <a:ext cx="6190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Y (m)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892B65-E267-BBED-5EBF-F17491E2475A}"/>
              </a:ext>
            </a:extLst>
          </p:cNvPr>
          <p:cNvSpPr txBox="1"/>
          <p:nvPr/>
        </p:nvSpPr>
        <p:spPr>
          <a:xfrm rot="16200000">
            <a:off x="1072989" y="2580205"/>
            <a:ext cx="6190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Y (m)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4FFB5B8-71FC-730F-F2DA-0D8BFAA67D12}"/>
              </a:ext>
            </a:extLst>
          </p:cNvPr>
          <p:cNvGrpSpPr/>
          <p:nvPr/>
        </p:nvGrpSpPr>
        <p:grpSpPr>
          <a:xfrm>
            <a:off x="8869680" y="130373"/>
            <a:ext cx="1604703" cy="783580"/>
            <a:chOff x="8869680" y="130373"/>
            <a:chExt cx="1604703" cy="78358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FD1BCD7-6CC7-8D8A-3D36-881CFC50C6A3}"/>
                </a:ext>
              </a:extLst>
            </p:cNvPr>
            <p:cNvGrpSpPr/>
            <p:nvPr/>
          </p:nvGrpSpPr>
          <p:grpSpPr>
            <a:xfrm>
              <a:off x="8869680" y="397073"/>
              <a:ext cx="1034009" cy="265866"/>
              <a:chOff x="8869680" y="397073"/>
              <a:chExt cx="1034009" cy="265866"/>
            </a:xfrm>
          </p:grpSpPr>
          <p:pic>
            <p:nvPicPr>
              <p:cNvPr id="134" name="Picture 133">
                <a:extLst>
                  <a:ext uri="{FF2B5EF4-FFF2-40B4-BE49-F238E27FC236}">
                    <a16:creationId xmlns:a16="http://schemas.microsoft.com/office/drawing/2014/main" id="{5DA84488-5D8B-44C2-15EE-A0F6122F0F1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48464" t="91930" r="50304" b="2136"/>
              <a:stretch/>
            </p:blipFill>
            <p:spPr>
              <a:xfrm>
                <a:off x="8869680" y="411480"/>
                <a:ext cx="297180" cy="251459"/>
              </a:xfrm>
              <a:prstGeom prst="rect">
                <a:avLst/>
              </a:prstGeom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0785E85-1362-3183-0347-BBCCE43847CF}"/>
                  </a:ext>
                </a:extLst>
              </p:cNvPr>
              <p:cNvSpPr txBox="1"/>
              <p:nvPr/>
            </p:nvSpPr>
            <p:spPr>
              <a:xfrm>
                <a:off x="9108278" y="397073"/>
                <a:ext cx="79541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Litter only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38D7426-FF2D-D54B-20F9-45C1C6C4A5D0}"/>
                </a:ext>
              </a:extLst>
            </p:cNvPr>
            <p:cNvGrpSpPr/>
            <p:nvPr/>
          </p:nvGrpSpPr>
          <p:grpSpPr>
            <a:xfrm>
              <a:off x="8875868" y="130373"/>
              <a:ext cx="1598515" cy="783580"/>
              <a:chOff x="8532968" y="118943"/>
              <a:chExt cx="1598515" cy="783580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2FDA950-19C3-087A-9126-00BB2F95FFFE}"/>
                  </a:ext>
                </a:extLst>
              </p:cNvPr>
              <p:cNvSpPr txBox="1"/>
              <p:nvPr/>
            </p:nvSpPr>
            <p:spPr>
              <a:xfrm>
                <a:off x="8532968" y="118943"/>
                <a:ext cx="159851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Surface fuel class</a:t>
                </a:r>
              </a:p>
            </p:txBody>
          </p: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9BB49369-BF92-6DE8-294F-5DE2A30FBDA5}"/>
                  </a:ext>
                </a:extLst>
              </p:cNvPr>
              <p:cNvGrpSpPr/>
              <p:nvPr/>
            </p:nvGrpSpPr>
            <p:grpSpPr>
              <a:xfrm>
                <a:off x="8549640" y="628650"/>
                <a:ext cx="1553568" cy="273873"/>
                <a:chOff x="8435340" y="662940"/>
                <a:chExt cx="1553568" cy="273873"/>
              </a:xfrm>
            </p:grpSpPr>
            <p:pic>
              <p:nvPicPr>
                <p:cNvPr id="6" name="Picture 5">
                  <a:extLst>
                    <a:ext uri="{FF2B5EF4-FFF2-40B4-BE49-F238E27FC236}">
                      <a16:creationId xmlns:a16="http://schemas.microsoft.com/office/drawing/2014/main" id="{90C15BD6-059D-98ED-4D68-2145A366C95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51528" t="91571" r="47382" b="2225"/>
                <a:stretch/>
              </p:blipFill>
              <p:spPr>
                <a:xfrm>
                  <a:off x="8435340" y="662940"/>
                  <a:ext cx="262890" cy="262890"/>
                </a:xfrm>
                <a:prstGeom prst="rect">
                  <a:avLst/>
                </a:prstGeom>
              </p:spPr>
            </p:pic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31B9F969-838B-FBF9-FACD-5A0808728D42}"/>
                    </a:ext>
                  </a:extLst>
                </p:cNvPr>
                <p:cNvSpPr txBox="1"/>
                <p:nvPr/>
              </p:nvSpPr>
              <p:spPr>
                <a:xfrm>
                  <a:off x="8654888" y="675203"/>
                  <a:ext cx="1334020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Litter, Herb, Shrub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752419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34A6AF39-6F6F-34C3-6E9E-F2CE43164F68}"/>
              </a:ext>
            </a:extLst>
          </p:cNvPr>
          <p:cNvGrpSpPr/>
          <p:nvPr/>
        </p:nvGrpSpPr>
        <p:grpSpPr>
          <a:xfrm>
            <a:off x="1225791" y="1426336"/>
            <a:ext cx="9585293" cy="4580522"/>
            <a:chOff x="1551793" y="792220"/>
            <a:chExt cx="9585293" cy="4580522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5719587F-C4A0-DFF8-58BC-19EEA8E9A119}"/>
                </a:ext>
              </a:extLst>
            </p:cNvPr>
            <p:cNvGrpSpPr/>
            <p:nvPr/>
          </p:nvGrpSpPr>
          <p:grpSpPr>
            <a:xfrm>
              <a:off x="1551793" y="1198588"/>
              <a:ext cx="9585293" cy="4174154"/>
              <a:chOff x="1551793" y="1198588"/>
              <a:chExt cx="9585293" cy="4174154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14C183D9-36A8-00B2-A53F-C1D17857257F}"/>
                  </a:ext>
                </a:extLst>
              </p:cNvPr>
              <p:cNvGrpSpPr/>
              <p:nvPr/>
            </p:nvGrpSpPr>
            <p:grpSpPr>
              <a:xfrm>
                <a:off x="10829308" y="1452584"/>
                <a:ext cx="307778" cy="3082480"/>
                <a:chOff x="10829308" y="1452584"/>
                <a:chExt cx="307778" cy="3082480"/>
              </a:xfrm>
            </p:grpSpPr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6C120AD0-6202-F129-D561-A17B8835066D}"/>
                    </a:ext>
                  </a:extLst>
                </p:cNvPr>
                <p:cNvSpPr txBox="1"/>
                <p:nvPr/>
              </p:nvSpPr>
              <p:spPr>
                <a:xfrm rot="5400000">
                  <a:off x="10468473" y="1813420"/>
                  <a:ext cx="102944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Mean Fuel</a:t>
                  </a:r>
                </a:p>
              </p:txBody>
            </p:sp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68857F78-E5D7-C927-2AF5-32F0FEC34A6A}"/>
                    </a:ext>
                  </a:extLst>
                </p:cNvPr>
                <p:cNvSpPr txBox="1"/>
                <p:nvPr/>
              </p:nvSpPr>
              <p:spPr>
                <a:xfrm rot="5400000">
                  <a:off x="10358667" y="3756645"/>
                  <a:ext cx="124906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Extreme Fuel</a:t>
                  </a:r>
                </a:p>
              </p:txBody>
            </p: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CE16152A-A3F2-CA7A-6F9A-F03354782994}"/>
                  </a:ext>
                </a:extLst>
              </p:cNvPr>
              <p:cNvGrpSpPr/>
              <p:nvPr/>
            </p:nvGrpSpPr>
            <p:grpSpPr>
              <a:xfrm>
                <a:off x="1932870" y="1198588"/>
                <a:ext cx="6138305" cy="307777"/>
                <a:chOff x="1932870" y="1198588"/>
                <a:chExt cx="6138305" cy="307777"/>
              </a:xfrm>
            </p:grpSpPr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F3C65FFA-7C86-52AC-6BFF-7A7F5587666D}"/>
                    </a:ext>
                  </a:extLst>
                </p:cNvPr>
                <p:cNvSpPr txBox="1"/>
                <p:nvPr/>
              </p:nvSpPr>
              <p:spPr>
                <a:xfrm>
                  <a:off x="1932870" y="1198588"/>
                  <a:ext cx="166257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Moderate Weather</a:t>
                  </a:r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65F95CEE-774C-5DD9-BDF1-F83D1758CF45}"/>
                    </a:ext>
                  </a:extLst>
                </p:cNvPr>
                <p:cNvSpPr txBox="1"/>
                <p:nvPr/>
              </p:nvSpPr>
              <p:spPr>
                <a:xfrm>
                  <a:off x="6496770" y="1198588"/>
                  <a:ext cx="157440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Extreme Weather</a:t>
                  </a:r>
                </a:p>
              </p:txBody>
            </p:sp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BCE260DE-8894-2143-4348-CB40B16CB738}"/>
                  </a:ext>
                </a:extLst>
              </p:cNvPr>
              <p:cNvGrpSpPr/>
              <p:nvPr/>
            </p:nvGrpSpPr>
            <p:grpSpPr>
              <a:xfrm>
                <a:off x="1551793" y="1517586"/>
                <a:ext cx="9293260" cy="3855156"/>
                <a:chOff x="1551793" y="1517586"/>
                <a:chExt cx="9293260" cy="3855156"/>
              </a:xfrm>
            </p:grpSpPr>
            <p:pic>
              <p:nvPicPr>
                <p:cNvPr id="28" name="Picture 27">
                  <a:extLst>
                    <a:ext uri="{FF2B5EF4-FFF2-40B4-BE49-F238E27FC236}">
                      <a16:creationId xmlns:a16="http://schemas.microsoft.com/office/drawing/2014/main" id="{6EF7601F-84AB-2164-A85E-9D741E7DCA6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13438" t="37533" r="85642" b="51675"/>
                <a:stretch/>
              </p:blipFill>
              <p:spPr>
                <a:xfrm>
                  <a:off x="1551793" y="2941807"/>
                  <a:ext cx="221877" cy="457200"/>
                </a:xfrm>
                <a:prstGeom prst="rect">
                  <a:avLst/>
                </a:prstGeom>
              </p:spPr>
            </p:pic>
            <p:grpSp>
              <p:nvGrpSpPr>
                <p:cNvPr id="39" name="Group 38">
                  <a:extLst>
                    <a:ext uri="{FF2B5EF4-FFF2-40B4-BE49-F238E27FC236}">
                      <a16:creationId xmlns:a16="http://schemas.microsoft.com/office/drawing/2014/main" id="{0714D127-2685-9442-C45F-8D90612DC4CB}"/>
                    </a:ext>
                  </a:extLst>
                </p:cNvPr>
                <p:cNvGrpSpPr/>
                <p:nvPr/>
              </p:nvGrpSpPr>
              <p:grpSpPr>
                <a:xfrm>
                  <a:off x="1784953" y="1517586"/>
                  <a:ext cx="9060100" cy="3855156"/>
                  <a:chOff x="1784953" y="1517586"/>
                  <a:chExt cx="9060100" cy="3855156"/>
                </a:xfrm>
              </p:grpSpPr>
              <p:grpSp>
                <p:nvGrpSpPr>
                  <p:cNvPr id="36" name="Group 35">
                    <a:extLst>
                      <a:ext uri="{FF2B5EF4-FFF2-40B4-BE49-F238E27FC236}">
                        <a16:creationId xmlns:a16="http://schemas.microsoft.com/office/drawing/2014/main" id="{BF5F1964-8ECD-DC9A-28B5-428A00F7E036}"/>
                      </a:ext>
                    </a:extLst>
                  </p:cNvPr>
                  <p:cNvGrpSpPr/>
                  <p:nvPr/>
                </p:nvGrpSpPr>
                <p:grpSpPr>
                  <a:xfrm>
                    <a:off x="1784953" y="1517586"/>
                    <a:ext cx="9060100" cy="3585574"/>
                    <a:chOff x="1784953" y="1517586"/>
                    <a:chExt cx="9060100" cy="3585574"/>
                  </a:xfrm>
                </p:grpSpPr>
                <p:grpSp>
                  <p:nvGrpSpPr>
                    <p:cNvPr id="21" name="Group 20">
                      <a:extLst>
                        <a:ext uri="{FF2B5EF4-FFF2-40B4-BE49-F238E27FC236}">
                          <a16:creationId xmlns:a16="http://schemas.microsoft.com/office/drawing/2014/main" id="{7A03867F-446D-F8E9-D1AF-1F5E94B9FDC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815420" y="3315565"/>
                      <a:ext cx="4475471" cy="1766980"/>
                      <a:chOff x="2064191" y="3060071"/>
                      <a:chExt cx="4121456" cy="1545546"/>
                    </a:xfrm>
                  </p:grpSpPr>
                  <p:pic>
                    <p:nvPicPr>
                      <p:cNvPr id="12" name="Picture 11">
                        <a:extLst>
                          <a:ext uri="{FF2B5EF4-FFF2-40B4-BE49-F238E27FC236}">
                            <a16:creationId xmlns:a16="http://schemas.microsoft.com/office/drawing/2014/main" id="{C88604D9-E373-F81E-621C-34C46AD1963E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2"/>
                      <a:srcRect l="14673" t="81421" r="67360" b="14587"/>
                      <a:stretch/>
                    </p:blipFill>
                    <p:spPr>
                      <a:xfrm>
                        <a:off x="2191872" y="4457699"/>
                        <a:ext cx="3993775" cy="147918"/>
                      </a:xfrm>
                      <a:prstGeom prst="rect">
                        <a:avLst/>
                      </a:prstGeom>
                    </p:spPr>
                  </p:pic>
                  <p:grpSp>
                    <p:nvGrpSpPr>
                      <p:cNvPr id="20" name="Group 19">
                        <a:extLst>
                          <a:ext uri="{FF2B5EF4-FFF2-40B4-BE49-F238E27FC236}">
                            <a16:creationId xmlns:a16="http://schemas.microsoft.com/office/drawing/2014/main" id="{0FA436D8-EF5D-72C2-8D4A-57221DA52F4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064191" y="3060071"/>
                        <a:ext cx="4054441" cy="1437992"/>
                        <a:chOff x="2064191" y="3060071"/>
                        <a:chExt cx="4054441" cy="1437992"/>
                      </a:xfrm>
                    </p:grpSpPr>
                    <p:pic>
                      <p:nvPicPr>
                        <p:cNvPr id="11" name="Picture 10">
                          <a:extLst>
                            <a:ext uri="{FF2B5EF4-FFF2-40B4-BE49-F238E27FC236}">
                              <a16:creationId xmlns:a16="http://schemas.microsoft.com/office/drawing/2014/main" id="{43E407FD-9F25-B186-D6A1-183364308C83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 rotWithShape="1">
                        <a:blip r:embed="rId2"/>
                        <a:srcRect l="32499" t="5316" r="49872" b="55869"/>
                        <a:stretch/>
                      </p:blipFill>
                      <p:spPr>
                        <a:xfrm>
                          <a:off x="2199991" y="3060071"/>
                          <a:ext cx="3918641" cy="1437992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6" name="Picture 15">
                          <a:extLst>
                            <a:ext uri="{FF2B5EF4-FFF2-40B4-BE49-F238E27FC236}">
                              <a16:creationId xmlns:a16="http://schemas.microsoft.com/office/drawing/2014/main" id="{C7F33F42-09F0-4415-E64D-4F49AFC033FA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 rotWithShape="1">
                        <a:blip r:embed="rId2"/>
                        <a:srcRect l="14113" t="44683" r="85113" b="18417"/>
                        <a:stretch/>
                      </p:blipFill>
                      <p:spPr>
                        <a:xfrm>
                          <a:off x="2064191" y="3078179"/>
                          <a:ext cx="172016" cy="1367074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</p:pic>
                  </p:grpSp>
                </p:grpSp>
                <p:grpSp>
                  <p:nvGrpSpPr>
                    <p:cNvPr id="23" name="Group 22">
                      <a:extLst>
                        <a:ext uri="{FF2B5EF4-FFF2-40B4-BE49-F238E27FC236}">
                          <a16:creationId xmlns:a16="http://schemas.microsoft.com/office/drawing/2014/main" id="{45FD7CDA-47CD-6F5B-679C-0166DF95907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784953" y="1531855"/>
                      <a:ext cx="4477927" cy="1754571"/>
                      <a:chOff x="2100960" y="1417556"/>
                      <a:chExt cx="4123718" cy="1534692"/>
                    </a:xfrm>
                  </p:grpSpPr>
                  <p:pic>
                    <p:nvPicPr>
                      <p:cNvPr id="14" name="Picture 13">
                        <a:extLst>
                          <a:ext uri="{FF2B5EF4-FFF2-40B4-BE49-F238E27FC236}">
                            <a16:creationId xmlns:a16="http://schemas.microsoft.com/office/drawing/2014/main" id="{D2718EB7-DBA8-AB41-6AC8-2BB3F52DC7F8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2"/>
                      <a:srcRect l="14624" t="81795" r="67380" b="14091"/>
                      <a:stretch/>
                    </p:blipFill>
                    <p:spPr>
                      <a:xfrm>
                        <a:off x="2224555" y="2799849"/>
                        <a:ext cx="4000123" cy="152399"/>
                      </a:xfrm>
                      <a:prstGeom prst="rect">
                        <a:avLst/>
                      </a:prstGeom>
                    </p:spPr>
                  </p:pic>
                  <p:grpSp>
                    <p:nvGrpSpPr>
                      <p:cNvPr id="22" name="Group 21">
                        <a:extLst>
                          <a:ext uri="{FF2B5EF4-FFF2-40B4-BE49-F238E27FC236}">
                            <a16:creationId xmlns:a16="http://schemas.microsoft.com/office/drawing/2014/main" id="{2E4CF14E-0AC7-24B5-B48E-A1C4A9DE935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100960" y="1417556"/>
                        <a:ext cx="4066513" cy="1394233"/>
                        <a:chOff x="2080789" y="1410833"/>
                        <a:chExt cx="4066513" cy="1394233"/>
                      </a:xfrm>
                    </p:grpSpPr>
                    <p:pic>
                      <p:nvPicPr>
                        <p:cNvPr id="10" name="Picture 9">
                          <a:extLst>
                            <a:ext uri="{FF2B5EF4-FFF2-40B4-BE49-F238E27FC236}">
                              <a16:creationId xmlns:a16="http://schemas.microsoft.com/office/drawing/2014/main" id="{98F31A39-8EAD-C2B4-B312-065EAD17191F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 rotWithShape="1">
                        <a:blip r:embed="rId2"/>
                        <a:srcRect l="67986" t="5835" r="14418" b="56573"/>
                        <a:stretch/>
                      </p:blipFill>
                      <p:spPr>
                        <a:xfrm>
                          <a:off x="2236205" y="1412339"/>
                          <a:ext cx="3911097" cy="1392727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7" name="Picture 16">
                          <a:extLst>
                            <a:ext uri="{FF2B5EF4-FFF2-40B4-BE49-F238E27FC236}">
                              <a16:creationId xmlns:a16="http://schemas.microsoft.com/office/drawing/2014/main" id="{3B6D1085-8D7B-B53D-E1D6-2CB08083482B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 rotWithShape="1">
                        <a:blip r:embed="rId2"/>
                        <a:srcRect l="14113" t="44683" r="85113" b="18417"/>
                        <a:stretch/>
                      </p:blipFill>
                      <p:spPr>
                        <a:xfrm>
                          <a:off x="2080789" y="1410833"/>
                          <a:ext cx="172016" cy="1367074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</p:pic>
                  </p:grpSp>
                </p:grpSp>
                <p:grpSp>
                  <p:nvGrpSpPr>
                    <p:cNvPr id="27" name="Group 26">
                      <a:extLst>
                        <a:ext uri="{FF2B5EF4-FFF2-40B4-BE49-F238E27FC236}">
                          <a16:creationId xmlns:a16="http://schemas.microsoft.com/office/drawing/2014/main" id="{033A052B-25F2-BF08-6D90-050BE60147A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381451" y="1517586"/>
                      <a:ext cx="4462268" cy="1797550"/>
                      <a:chOff x="6408345" y="1403286"/>
                      <a:chExt cx="4109297" cy="1572285"/>
                    </a:xfrm>
                  </p:grpSpPr>
                  <p:pic>
                    <p:nvPicPr>
                      <p:cNvPr id="15" name="Picture 14">
                        <a:extLst>
                          <a:ext uri="{FF2B5EF4-FFF2-40B4-BE49-F238E27FC236}">
                            <a16:creationId xmlns:a16="http://schemas.microsoft.com/office/drawing/2014/main" id="{CCEF2328-4EC5-534D-5CD2-C40CF73361B5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2"/>
                      <a:srcRect l="14712" t="81104" r="67380" b="14091"/>
                      <a:stretch/>
                    </p:blipFill>
                    <p:spPr>
                      <a:xfrm>
                        <a:off x="6537134" y="2797521"/>
                        <a:ext cx="3980508" cy="178050"/>
                      </a:xfrm>
                      <a:prstGeom prst="rect">
                        <a:avLst/>
                      </a:prstGeom>
                    </p:spPr>
                  </p:pic>
                  <p:grpSp>
                    <p:nvGrpSpPr>
                      <p:cNvPr id="24" name="Group 23">
                        <a:extLst>
                          <a:ext uri="{FF2B5EF4-FFF2-40B4-BE49-F238E27FC236}">
                            <a16:creationId xmlns:a16="http://schemas.microsoft.com/office/drawing/2014/main" id="{FBC0869D-C165-87A1-2501-5CE0511C1C0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408345" y="1403286"/>
                        <a:ext cx="4093675" cy="1412343"/>
                        <a:chOff x="6408345" y="1403286"/>
                        <a:chExt cx="4093675" cy="1412343"/>
                      </a:xfrm>
                    </p:grpSpPr>
                    <p:pic>
                      <p:nvPicPr>
                        <p:cNvPr id="5" name="Picture 4">
                          <a:extLst>
                            <a:ext uri="{FF2B5EF4-FFF2-40B4-BE49-F238E27FC236}">
                              <a16:creationId xmlns:a16="http://schemas.microsoft.com/office/drawing/2014/main" id="{8B474DAC-8EB9-2967-941D-EFA9BB3571BF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 rotWithShape="1">
                        <a:blip r:embed="rId2"/>
                        <a:srcRect l="50221" t="5305" r="31979" b="56573"/>
                        <a:stretch/>
                      </p:blipFill>
                      <p:spPr>
                        <a:xfrm>
                          <a:off x="6545655" y="1403286"/>
                          <a:ext cx="3956365" cy="1412343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8" name="Picture 17">
                          <a:extLst>
                            <a:ext uri="{FF2B5EF4-FFF2-40B4-BE49-F238E27FC236}">
                              <a16:creationId xmlns:a16="http://schemas.microsoft.com/office/drawing/2014/main" id="{DDBF51C3-28E0-534E-1D2A-9422E9425F97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 rotWithShape="1">
                        <a:blip r:embed="rId2"/>
                        <a:srcRect l="14113" t="44683" r="85113" b="18417"/>
                        <a:stretch/>
                      </p:blipFill>
                      <p:spPr>
                        <a:xfrm>
                          <a:off x="6408345" y="1419886"/>
                          <a:ext cx="172016" cy="1367074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</p:pic>
                  </p:grpSp>
                </p:grpSp>
                <p:grpSp>
                  <p:nvGrpSpPr>
                    <p:cNvPr id="26" name="Group 25">
                      <a:extLst>
                        <a:ext uri="{FF2B5EF4-FFF2-40B4-BE49-F238E27FC236}">
                          <a16:creationId xmlns:a16="http://schemas.microsoft.com/office/drawing/2014/main" id="{7E05CA81-7E66-ACE8-DE8A-5D9D6557400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363943" y="3306246"/>
                      <a:ext cx="4481110" cy="1796914"/>
                      <a:chOff x="6679949" y="3023858"/>
                      <a:chExt cx="4126649" cy="1571729"/>
                    </a:xfrm>
                  </p:grpSpPr>
                  <p:pic>
                    <p:nvPicPr>
                      <p:cNvPr id="13" name="Picture 12">
                        <a:extLst>
                          <a:ext uri="{FF2B5EF4-FFF2-40B4-BE49-F238E27FC236}">
                            <a16:creationId xmlns:a16="http://schemas.microsoft.com/office/drawing/2014/main" id="{A91FF7EE-5D78-FCEC-AA53-DA2BE29B12DF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2"/>
                      <a:srcRect l="14543" t="81551" r="67380" b="14091"/>
                      <a:stretch/>
                    </p:blipFill>
                    <p:spPr>
                      <a:xfrm>
                        <a:off x="6788367" y="4434135"/>
                        <a:ext cx="4018231" cy="161452"/>
                      </a:xfrm>
                      <a:prstGeom prst="rect">
                        <a:avLst/>
                      </a:prstGeom>
                    </p:spPr>
                  </p:pic>
                  <p:grpSp>
                    <p:nvGrpSpPr>
                      <p:cNvPr id="25" name="Group 24">
                        <a:extLst>
                          <a:ext uri="{FF2B5EF4-FFF2-40B4-BE49-F238E27FC236}">
                            <a16:creationId xmlns:a16="http://schemas.microsoft.com/office/drawing/2014/main" id="{51BCF237-2452-41D5-9F38-BACEAD6955A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679949" y="3023858"/>
                        <a:ext cx="4075566" cy="1439501"/>
                        <a:chOff x="6679949" y="3023858"/>
                        <a:chExt cx="4075566" cy="1439501"/>
                      </a:xfrm>
                    </p:grpSpPr>
                    <p:pic>
                      <p:nvPicPr>
                        <p:cNvPr id="4" name="Picture 3">
                          <a:extLst>
                            <a:ext uri="{FF2B5EF4-FFF2-40B4-BE49-F238E27FC236}">
                              <a16:creationId xmlns:a16="http://schemas.microsoft.com/office/drawing/2014/main" id="{10FE7AF9-5A81-55CF-BC35-723EE726D8AA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 rotWithShape="1">
                        <a:blip r:embed="rId2"/>
                        <a:srcRect l="14897" t="5275" r="67549" b="55869"/>
                        <a:stretch/>
                      </p:blipFill>
                      <p:spPr>
                        <a:xfrm>
                          <a:off x="6853472" y="3023858"/>
                          <a:ext cx="3902043" cy="1439501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9" name="Picture 18">
                          <a:extLst>
                            <a:ext uri="{FF2B5EF4-FFF2-40B4-BE49-F238E27FC236}">
                              <a16:creationId xmlns:a16="http://schemas.microsoft.com/office/drawing/2014/main" id="{BE31355F-464E-E815-CB15-21E8ED5054A8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 rotWithShape="1">
                        <a:blip r:embed="rId2"/>
                        <a:srcRect l="14113" t="44683" r="85113" b="18417"/>
                        <a:stretch/>
                      </p:blipFill>
                      <p:spPr>
                        <a:xfrm>
                          <a:off x="6679949" y="3040456"/>
                          <a:ext cx="172016" cy="1367074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</p:pic>
                  </p:grpSp>
                </p:grpSp>
              </p:grpSp>
              <p:pic>
                <p:nvPicPr>
                  <p:cNvPr id="29" name="Picture 28">
                    <a:extLst>
                      <a:ext uri="{FF2B5EF4-FFF2-40B4-BE49-F238E27FC236}">
                        <a16:creationId xmlns:a16="http://schemas.microsoft.com/office/drawing/2014/main" id="{675C9FDF-41FE-6B5C-22B2-434C1158AED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/>
                  <a:srcRect l="46754" t="84880" r="46388" b="10518"/>
                  <a:stretch/>
                </p:blipFill>
                <p:spPr>
                  <a:xfrm>
                    <a:off x="5656417" y="5177759"/>
                    <a:ext cx="1653988" cy="194983"/>
                  </a:xfrm>
                  <a:prstGeom prst="rect">
                    <a:avLst/>
                  </a:prstGeom>
                </p:spPr>
              </p:pic>
            </p:grpSp>
          </p:grpSp>
        </p:grp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33F1D213-1B2C-19D5-9E68-39EA9E1346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3948" t="92065" r="43730" b="2699"/>
            <a:stretch/>
          </p:blipFill>
          <p:spPr>
            <a:xfrm>
              <a:off x="7878048" y="871193"/>
              <a:ext cx="2971800" cy="221877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88F262D-751D-0F82-6B4D-4BE9111D8488}"/>
                </a:ext>
              </a:extLst>
            </p:cNvPr>
            <p:cNvSpPr txBox="1"/>
            <p:nvPr/>
          </p:nvSpPr>
          <p:spPr>
            <a:xfrm>
              <a:off x="1910192" y="792220"/>
              <a:ext cx="29418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Once-burned landscapes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81253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D245C2D9-B928-79F6-A5EE-D0BEBC222705}"/>
              </a:ext>
            </a:extLst>
          </p:cNvPr>
          <p:cNvGrpSpPr/>
          <p:nvPr/>
        </p:nvGrpSpPr>
        <p:grpSpPr>
          <a:xfrm>
            <a:off x="1201937" y="1569457"/>
            <a:ext cx="9585293" cy="4548718"/>
            <a:chOff x="1201936" y="426457"/>
            <a:chExt cx="9585293" cy="4548718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34A6AF39-6F6F-34C3-6E9E-F2CE43164F68}"/>
                </a:ext>
              </a:extLst>
            </p:cNvPr>
            <p:cNvGrpSpPr/>
            <p:nvPr/>
          </p:nvGrpSpPr>
          <p:grpSpPr>
            <a:xfrm>
              <a:off x="1201936" y="426457"/>
              <a:ext cx="9585293" cy="4548718"/>
              <a:chOff x="1551793" y="824024"/>
              <a:chExt cx="9585293" cy="4548718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5719587F-C4A0-DFF8-58BC-19EEA8E9A119}"/>
                  </a:ext>
                </a:extLst>
              </p:cNvPr>
              <p:cNvGrpSpPr/>
              <p:nvPr/>
            </p:nvGrpSpPr>
            <p:grpSpPr>
              <a:xfrm>
                <a:off x="1551793" y="1230392"/>
                <a:ext cx="9585293" cy="4142350"/>
                <a:chOff x="1551793" y="1230392"/>
                <a:chExt cx="9585293" cy="4142350"/>
              </a:xfrm>
            </p:grpSpPr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14C183D9-36A8-00B2-A53F-C1D17857257F}"/>
                    </a:ext>
                  </a:extLst>
                </p:cNvPr>
                <p:cNvGrpSpPr/>
                <p:nvPr/>
              </p:nvGrpSpPr>
              <p:grpSpPr>
                <a:xfrm>
                  <a:off x="10829308" y="1516192"/>
                  <a:ext cx="307778" cy="3082480"/>
                  <a:chOff x="10829308" y="1516192"/>
                  <a:chExt cx="307778" cy="3082480"/>
                </a:xfrm>
              </p:grpSpPr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6C120AD0-6202-F129-D561-A17B8835066D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10468473" y="1877028"/>
                    <a:ext cx="102944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Mean Fuel</a:t>
                    </a:r>
                  </a:p>
                </p:txBody>
              </p:sp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68857F78-E5D7-C927-2AF5-32F0FEC34A6A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10358667" y="3820253"/>
                    <a:ext cx="1249060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Extreme Fuel</a:t>
                    </a:r>
                  </a:p>
                </p:txBody>
              </p:sp>
            </p:grpSp>
            <p:grpSp>
              <p:nvGrpSpPr>
                <p:cNvPr id="37" name="Group 36">
                  <a:extLst>
                    <a:ext uri="{FF2B5EF4-FFF2-40B4-BE49-F238E27FC236}">
                      <a16:creationId xmlns:a16="http://schemas.microsoft.com/office/drawing/2014/main" id="{CE16152A-A3F2-CA7A-6F9A-F03354782994}"/>
                    </a:ext>
                  </a:extLst>
                </p:cNvPr>
                <p:cNvGrpSpPr/>
                <p:nvPr/>
              </p:nvGrpSpPr>
              <p:grpSpPr>
                <a:xfrm>
                  <a:off x="1932870" y="1230392"/>
                  <a:ext cx="6138305" cy="307777"/>
                  <a:chOff x="1932870" y="1230392"/>
                  <a:chExt cx="6138305" cy="307777"/>
                </a:xfrm>
              </p:grpSpPr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F3C65FFA-7C86-52AC-6BFF-7A7F5587666D}"/>
                      </a:ext>
                    </a:extLst>
                  </p:cNvPr>
                  <p:cNvSpPr txBox="1"/>
                  <p:nvPr/>
                </p:nvSpPr>
                <p:spPr>
                  <a:xfrm>
                    <a:off x="1932870" y="1230392"/>
                    <a:ext cx="1662571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Moderate Weather</a:t>
                    </a:r>
                  </a:p>
                </p:txBody>
              </p:sp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65F95CEE-774C-5DD9-BDF1-F83D1758CF45}"/>
                      </a:ext>
                    </a:extLst>
                  </p:cNvPr>
                  <p:cNvSpPr txBox="1"/>
                  <p:nvPr/>
                </p:nvSpPr>
                <p:spPr>
                  <a:xfrm>
                    <a:off x="6496770" y="1230392"/>
                    <a:ext cx="1574405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Extreme Weather</a:t>
                    </a:r>
                  </a:p>
                </p:txBody>
              </p:sp>
            </p:grpSp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BCE260DE-8894-2143-4348-CB40B16CB738}"/>
                    </a:ext>
                  </a:extLst>
                </p:cNvPr>
                <p:cNvGrpSpPr/>
                <p:nvPr/>
              </p:nvGrpSpPr>
              <p:grpSpPr>
                <a:xfrm>
                  <a:off x="1551793" y="1531855"/>
                  <a:ext cx="9293260" cy="3840887"/>
                  <a:chOff x="1551793" y="1531855"/>
                  <a:chExt cx="9293260" cy="3840887"/>
                </a:xfrm>
              </p:grpSpPr>
              <p:pic>
                <p:nvPicPr>
                  <p:cNvPr id="28" name="Picture 27">
                    <a:extLst>
                      <a:ext uri="{FF2B5EF4-FFF2-40B4-BE49-F238E27FC236}">
                        <a16:creationId xmlns:a16="http://schemas.microsoft.com/office/drawing/2014/main" id="{6EF7601F-84AB-2164-A85E-9D741E7DCA6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/>
                  <a:srcRect l="13438" t="37533" r="85642" b="51675"/>
                  <a:stretch/>
                </p:blipFill>
                <p:spPr>
                  <a:xfrm>
                    <a:off x="1551793" y="2941807"/>
                    <a:ext cx="221877" cy="457200"/>
                  </a:xfrm>
                  <a:prstGeom prst="rect">
                    <a:avLst/>
                  </a:prstGeom>
                </p:spPr>
              </p:pic>
              <p:grpSp>
                <p:nvGrpSpPr>
                  <p:cNvPr id="39" name="Group 38">
                    <a:extLst>
                      <a:ext uri="{FF2B5EF4-FFF2-40B4-BE49-F238E27FC236}">
                        <a16:creationId xmlns:a16="http://schemas.microsoft.com/office/drawing/2014/main" id="{0714D127-2685-9442-C45F-8D90612DC4CB}"/>
                      </a:ext>
                    </a:extLst>
                  </p:cNvPr>
                  <p:cNvGrpSpPr/>
                  <p:nvPr/>
                </p:nvGrpSpPr>
                <p:grpSpPr>
                  <a:xfrm>
                    <a:off x="1784953" y="1531855"/>
                    <a:ext cx="9060100" cy="3840887"/>
                    <a:chOff x="1784953" y="1531855"/>
                    <a:chExt cx="9060100" cy="3840887"/>
                  </a:xfrm>
                </p:grpSpPr>
                <p:grpSp>
                  <p:nvGrpSpPr>
                    <p:cNvPr id="36" name="Group 35">
                      <a:extLst>
                        <a:ext uri="{FF2B5EF4-FFF2-40B4-BE49-F238E27FC236}">
                          <a16:creationId xmlns:a16="http://schemas.microsoft.com/office/drawing/2014/main" id="{BF5F1964-8ECD-DC9A-28B5-428A00F7E03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784953" y="1531855"/>
                      <a:ext cx="9060100" cy="3571305"/>
                      <a:chOff x="1784953" y="1531855"/>
                      <a:chExt cx="9060100" cy="3571305"/>
                    </a:xfrm>
                  </p:grpSpPr>
                  <p:grpSp>
                    <p:nvGrpSpPr>
                      <p:cNvPr id="21" name="Group 20">
                        <a:extLst>
                          <a:ext uri="{FF2B5EF4-FFF2-40B4-BE49-F238E27FC236}">
                            <a16:creationId xmlns:a16="http://schemas.microsoft.com/office/drawing/2014/main" id="{7A03867F-446D-F8E9-D1AF-1F5E94B9FDC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815420" y="3336268"/>
                        <a:ext cx="4475471" cy="1746278"/>
                        <a:chOff x="2064191" y="3078179"/>
                        <a:chExt cx="4121456" cy="1527438"/>
                      </a:xfrm>
                    </p:grpSpPr>
                    <p:pic>
                      <p:nvPicPr>
                        <p:cNvPr id="12" name="Picture 11">
                          <a:extLst>
                            <a:ext uri="{FF2B5EF4-FFF2-40B4-BE49-F238E27FC236}">
                              <a16:creationId xmlns:a16="http://schemas.microsoft.com/office/drawing/2014/main" id="{C88604D9-E373-F81E-621C-34C46AD1963E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 rotWithShape="1">
                        <a:blip r:embed="rId2"/>
                        <a:srcRect l="14673" t="81421" r="67360" b="14587"/>
                        <a:stretch/>
                      </p:blipFill>
                      <p:spPr>
                        <a:xfrm>
                          <a:off x="2191872" y="4457699"/>
                          <a:ext cx="3993775" cy="147918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6" name="Picture 15">
                          <a:extLst>
                            <a:ext uri="{FF2B5EF4-FFF2-40B4-BE49-F238E27FC236}">
                              <a16:creationId xmlns:a16="http://schemas.microsoft.com/office/drawing/2014/main" id="{C7F33F42-09F0-4415-E64D-4F49AFC033FA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 rotWithShape="1">
                        <a:blip r:embed="rId2"/>
                        <a:srcRect l="14113" t="44683" r="85113" b="18417"/>
                        <a:stretch/>
                      </p:blipFill>
                      <p:spPr>
                        <a:xfrm>
                          <a:off x="2064191" y="3078179"/>
                          <a:ext cx="172016" cy="1367073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</p:pic>
                  </p:grpSp>
                  <p:grpSp>
                    <p:nvGrpSpPr>
                      <p:cNvPr id="23" name="Group 22">
                        <a:extLst>
                          <a:ext uri="{FF2B5EF4-FFF2-40B4-BE49-F238E27FC236}">
                            <a16:creationId xmlns:a16="http://schemas.microsoft.com/office/drawing/2014/main" id="{45FD7CDA-47CD-6F5B-679C-0166DF95907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784953" y="1531855"/>
                        <a:ext cx="4477927" cy="1754571"/>
                        <a:chOff x="2100960" y="1417556"/>
                        <a:chExt cx="4123718" cy="1534692"/>
                      </a:xfrm>
                    </p:grpSpPr>
                    <p:pic>
                      <p:nvPicPr>
                        <p:cNvPr id="14" name="Picture 13">
                          <a:extLst>
                            <a:ext uri="{FF2B5EF4-FFF2-40B4-BE49-F238E27FC236}">
                              <a16:creationId xmlns:a16="http://schemas.microsoft.com/office/drawing/2014/main" id="{D2718EB7-DBA8-AB41-6AC8-2BB3F52DC7F8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 rotWithShape="1">
                        <a:blip r:embed="rId2"/>
                        <a:srcRect l="14624" t="81795" r="67380" b="14091"/>
                        <a:stretch/>
                      </p:blipFill>
                      <p:spPr>
                        <a:xfrm>
                          <a:off x="2224555" y="2799849"/>
                          <a:ext cx="4000123" cy="152399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7" name="Picture 16">
                          <a:extLst>
                            <a:ext uri="{FF2B5EF4-FFF2-40B4-BE49-F238E27FC236}">
                              <a16:creationId xmlns:a16="http://schemas.microsoft.com/office/drawing/2014/main" id="{3B6D1085-8D7B-B53D-E1D6-2CB08083482B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 rotWithShape="1">
                        <a:blip r:embed="rId2"/>
                        <a:srcRect l="14113" t="44683" r="85113" b="18417"/>
                        <a:stretch/>
                      </p:blipFill>
                      <p:spPr>
                        <a:xfrm>
                          <a:off x="2100960" y="1417556"/>
                          <a:ext cx="172016" cy="1367074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</p:pic>
                  </p:grpSp>
                  <p:grpSp>
                    <p:nvGrpSpPr>
                      <p:cNvPr id="27" name="Group 26">
                        <a:extLst>
                          <a:ext uri="{FF2B5EF4-FFF2-40B4-BE49-F238E27FC236}">
                            <a16:creationId xmlns:a16="http://schemas.microsoft.com/office/drawing/2014/main" id="{033A052B-25F2-BF08-6D90-050BE60147A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381451" y="1536565"/>
                        <a:ext cx="4462268" cy="1746768"/>
                        <a:chOff x="6408345" y="1419886"/>
                        <a:chExt cx="4109297" cy="1527865"/>
                      </a:xfrm>
                    </p:grpSpPr>
                    <p:pic>
                      <p:nvPicPr>
                        <p:cNvPr id="15" name="Picture 14">
                          <a:extLst>
                            <a:ext uri="{FF2B5EF4-FFF2-40B4-BE49-F238E27FC236}">
                              <a16:creationId xmlns:a16="http://schemas.microsoft.com/office/drawing/2014/main" id="{CCEF2328-4EC5-534D-5CD2-C40CF73361B5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 rotWithShape="1">
                        <a:blip r:embed="rId2"/>
                        <a:srcRect l="14712" t="81793" r="67380" b="14091"/>
                        <a:stretch/>
                      </p:blipFill>
                      <p:spPr>
                        <a:xfrm>
                          <a:off x="6537134" y="2795233"/>
                          <a:ext cx="3980508" cy="152518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8" name="Picture 17">
                          <a:extLst>
                            <a:ext uri="{FF2B5EF4-FFF2-40B4-BE49-F238E27FC236}">
                              <a16:creationId xmlns:a16="http://schemas.microsoft.com/office/drawing/2014/main" id="{DDBF51C3-28E0-534E-1D2A-9422E9425F97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 rotWithShape="1">
                        <a:blip r:embed="rId2"/>
                        <a:srcRect l="14113" t="44683" r="85113" b="18417"/>
                        <a:stretch/>
                      </p:blipFill>
                      <p:spPr>
                        <a:xfrm>
                          <a:off x="6408345" y="1419886"/>
                          <a:ext cx="172016" cy="1367074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</p:pic>
                  </p:grpSp>
                  <p:grpSp>
                    <p:nvGrpSpPr>
                      <p:cNvPr id="26" name="Group 25">
                        <a:extLst>
                          <a:ext uri="{FF2B5EF4-FFF2-40B4-BE49-F238E27FC236}">
                            <a16:creationId xmlns:a16="http://schemas.microsoft.com/office/drawing/2014/main" id="{7E05CA81-7E66-ACE8-DE8A-5D9D6557400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363943" y="3325222"/>
                        <a:ext cx="4481110" cy="1777938"/>
                        <a:chOff x="6679949" y="3040456"/>
                        <a:chExt cx="4126649" cy="1555131"/>
                      </a:xfrm>
                    </p:grpSpPr>
                    <p:pic>
                      <p:nvPicPr>
                        <p:cNvPr id="13" name="Picture 12">
                          <a:extLst>
                            <a:ext uri="{FF2B5EF4-FFF2-40B4-BE49-F238E27FC236}">
                              <a16:creationId xmlns:a16="http://schemas.microsoft.com/office/drawing/2014/main" id="{A91FF7EE-5D78-FCEC-AA53-DA2BE29B12DF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 rotWithShape="1">
                        <a:blip r:embed="rId2"/>
                        <a:srcRect l="14543" t="81551" r="67380" b="14091"/>
                        <a:stretch/>
                      </p:blipFill>
                      <p:spPr>
                        <a:xfrm>
                          <a:off x="6788367" y="4434135"/>
                          <a:ext cx="4018231" cy="161452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9" name="Picture 18">
                          <a:extLst>
                            <a:ext uri="{FF2B5EF4-FFF2-40B4-BE49-F238E27FC236}">
                              <a16:creationId xmlns:a16="http://schemas.microsoft.com/office/drawing/2014/main" id="{BE31355F-464E-E815-CB15-21E8ED5054A8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 rotWithShape="1">
                        <a:blip r:embed="rId2"/>
                        <a:srcRect l="14113" t="44683" r="85113" b="18417"/>
                        <a:stretch/>
                      </p:blipFill>
                      <p:spPr>
                        <a:xfrm>
                          <a:off x="6679949" y="3040456"/>
                          <a:ext cx="172016" cy="1367073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</p:pic>
                  </p:grpSp>
                </p:grpSp>
                <p:pic>
                  <p:nvPicPr>
                    <p:cNvPr id="29" name="Picture 28">
                      <a:extLst>
                        <a:ext uri="{FF2B5EF4-FFF2-40B4-BE49-F238E27FC236}">
                          <a16:creationId xmlns:a16="http://schemas.microsoft.com/office/drawing/2014/main" id="{675C9FDF-41FE-6B5C-22B2-434C1158AED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2"/>
                    <a:srcRect l="46754" t="84880" r="46388" b="10518"/>
                    <a:stretch/>
                  </p:blipFill>
                  <p:spPr>
                    <a:xfrm>
                      <a:off x="5656417" y="5177759"/>
                      <a:ext cx="1653988" cy="194983"/>
                    </a:xfrm>
                    <a:prstGeom prst="rect">
                      <a:avLst/>
                    </a:prstGeom>
                  </p:spPr>
                </p:pic>
              </p:grpSp>
            </p:grpSp>
          </p:grp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88F262D-751D-0F82-6B4D-4BE9111D8488}"/>
                  </a:ext>
                </a:extLst>
              </p:cNvPr>
              <p:cNvSpPr txBox="1"/>
              <p:nvPr/>
            </p:nvSpPr>
            <p:spPr>
              <a:xfrm>
                <a:off x="1910192" y="824024"/>
                <a:ext cx="30572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Thrice-burned landscapes</a:t>
                </a:r>
              </a:p>
            </p:txBody>
          </p:sp>
        </p:grp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548AC7D9-426E-FB52-BFD7-B69965B64F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8078" t="44542" r="14502" b="18758"/>
            <a:stretch/>
          </p:blipFill>
          <p:spPr>
            <a:xfrm>
              <a:off x="1606163" y="1195373"/>
              <a:ext cx="4317559" cy="1516021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F4AC3ED-4DF9-B2C3-43DE-774F4D50CF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0329" t="44079" r="32180" b="18363"/>
            <a:stretch/>
          </p:blipFill>
          <p:spPr>
            <a:xfrm>
              <a:off x="6217919" y="1200647"/>
              <a:ext cx="4265899" cy="1526651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3ADEAB33-5A5B-6965-BB5C-65768535C0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2552" t="43865" r="49957" b="18577"/>
            <a:stretch/>
          </p:blipFill>
          <p:spPr>
            <a:xfrm>
              <a:off x="1639294" y="2962205"/>
              <a:ext cx="4324184" cy="1547510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BCDCAD48-3366-BA0E-70CA-6963C45A3E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4882" t="43865" r="67627" b="18577"/>
            <a:stretch/>
          </p:blipFill>
          <p:spPr>
            <a:xfrm>
              <a:off x="6180815" y="2985599"/>
              <a:ext cx="4306955" cy="15413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79316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188</TotalTime>
  <Words>66</Words>
  <Application>Microsoft Macintosh PowerPoint</Application>
  <PresentationFormat>Custom</PresentationFormat>
  <Paragraphs>26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Katherine Hayes</dc:creator>
  <cp:lastModifiedBy>Katherine Hayes</cp:lastModifiedBy>
  <cp:revision>2</cp:revision>
  <dcterms:created xsi:type="dcterms:W3CDTF">2024-03-26T16:23:45Z</dcterms:created>
  <dcterms:modified xsi:type="dcterms:W3CDTF">2024-06-26T17:58:32Z</dcterms:modified>
</cp:coreProperties>
</file>