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  <p:sldId id="258" r:id="rId4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8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60"/>
  </p:normalViewPr>
  <p:slideViewPr>
    <p:cSldViewPr snapToGrid="0">
      <p:cViewPr>
        <p:scale>
          <a:sx n="80" d="100"/>
          <a:sy n="80" d="100"/>
        </p:scale>
        <p:origin x="1328" y="248"/>
      </p:cViewPr>
      <p:guideLst>
        <p:guide orient="horz" pos="4896"/>
        <p:guide pos="8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1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3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3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9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486835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5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1316568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1316568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34A1-8E44-FC48-89A5-68ED1EC810B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5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34A1-8E44-FC48-89A5-68ED1EC810B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3B754-70FC-6B41-ADC3-4C8329C7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>
            <a:extLst>
              <a:ext uri="{FF2B5EF4-FFF2-40B4-BE49-F238E27FC236}">
                <a16:creationId xmlns:a16="http://schemas.microsoft.com/office/drawing/2014/main" id="{7DCB148B-D938-5B71-E3C4-79CF32DD8D30}"/>
              </a:ext>
            </a:extLst>
          </p:cNvPr>
          <p:cNvSpPr txBox="1"/>
          <p:nvPr/>
        </p:nvSpPr>
        <p:spPr>
          <a:xfrm>
            <a:off x="1286061" y="43353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Once-burned landscapes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58AE7-DCF1-AFFD-2655-10CB6F4CB80C}"/>
              </a:ext>
            </a:extLst>
          </p:cNvPr>
          <p:cNvSpPr txBox="1"/>
          <p:nvPr/>
        </p:nvSpPr>
        <p:spPr>
          <a:xfrm>
            <a:off x="5545558" y="8021191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X, distance from transition (m)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74543A-5932-BF6E-F454-AE22222A5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1" t="50485" r="52537" b="17577"/>
          <a:stretch/>
        </p:blipFill>
        <p:spPr>
          <a:xfrm>
            <a:off x="962026" y="1022137"/>
            <a:ext cx="6000116" cy="13572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899DBD-3E70-02C7-345E-893B1A05E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16" t="50485" r="9190" b="9600"/>
          <a:stretch/>
        </p:blipFill>
        <p:spPr>
          <a:xfrm>
            <a:off x="1023632" y="2414589"/>
            <a:ext cx="5903110" cy="1700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356282-DCD8-9DA7-E9DF-72A629ED9598}"/>
              </a:ext>
            </a:extLst>
          </p:cNvPr>
          <p:cNvSpPr txBox="1"/>
          <p:nvPr/>
        </p:nvSpPr>
        <p:spPr>
          <a:xfrm rot="16200000">
            <a:off x="517889" y="2336368"/>
            <a:ext cx="619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 (m)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85CC529-3B23-B59D-C481-4F41F4CE739E}"/>
              </a:ext>
            </a:extLst>
          </p:cNvPr>
          <p:cNvGrpSpPr/>
          <p:nvPr/>
        </p:nvGrpSpPr>
        <p:grpSpPr>
          <a:xfrm>
            <a:off x="6991109" y="749272"/>
            <a:ext cx="5941257" cy="7111241"/>
            <a:chOff x="7060559" y="749272"/>
            <a:chExt cx="5941257" cy="711124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5C86CC1-C9FB-2F45-DFD9-BE71F474DD0A}"/>
                </a:ext>
              </a:extLst>
            </p:cNvPr>
            <p:cNvGrpSpPr/>
            <p:nvPr/>
          </p:nvGrpSpPr>
          <p:grpSpPr>
            <a:xfrm>
              <a:off x="7060559" y="749272"/>
              <a:ext cx="5941257" cy="7111241"/>
              <a:chOff x="6696768" y="749272"/>
              <a:chExt cx="5941257" cy="7111241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6975AD-DFEC-88F6-10BE-3F71A4AEF22F}"/>
                  </a:ext>
                </a:extLst>
              </p:cNvPr>
              <p:cNvSpPr txBox="1"/>
              <p:nvPr/>
            </p:nvSpPr>
            <p:spPr>
              <a:xfrm>
                <a:off x="6818365" y="4498988"/>
                <a:ext cx="15744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Extreme Weather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A62099C-1D09-F87A-675C-434B4FE49110}"/>
                  </a:ext>
                </a:extLst>
              </p:cNvPr>
              <p:cNvGrpSpPr/>
              <p:nvPr/>
            </p:nvGrpSpPr>
            <p:grpSpPr>
              <a:xfrm>
                <a:off x="6696768" y="749272"/>
                <a:ext cx="5941257" cy="7111241"/>
                <a:chOff x="6696768" y="749272"/>
                <a:chExt cx="5941257" cy="7111241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F463504-A4BF-5273-F3B7-8FF386BC4602}"/>
                    </a:ext>
                  </a:extLst>
                </p:cNvPr>
                <p:cNvGrpSpPr/>
                <p:nvPr/>
              </p:nvGrpSpPr>
              <p:grpSpPr>
                <a:xfrm>
                  <a:off x="6696768" y="749272"/>
                  <a:ext cx="5941257" cy="3370445"/>
                  <a:chOff x="6696768" y="749272"/>
                  <a:chExt cx="5941257" cy="3370445"/>
                </a:xfrm>
              </p:grpSpPr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BCCCD915-F746-EDBC-A17E-FF19476D9DEE}"/>
                      </a:ext>
                    </a:extLst>
                  </p:cNvPr>
                  <p:cNvSpPr txBox="1"/>
                  <p:nvPr/>
                </p:nvSpPr>
                <p:spPr>
                  <a:xfrm>
                    <a:off x="6808396" y="749272"/>
                    <a:ext cx="15744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Extreme Weather</a:t>
                    </a:r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ABB10AC5-87EB-D171-7397-BA3E30E5C8BD}"/>
                      </a:ext>
                    </a:extLst>
                  </p:cNvPr>
                  <p:cNvGrpSpPr/>
                  <p:nvPr/>
                </p:nvGrpSpPr>
                <p:grpSpPr>
                  <a:xfrm>
                    <a:off x="6696768" y="1023703"/>
                    <a:ext cx="5941257" cy="3096014"/>
                    <a:chOff x="6696768" y="1023703"/>
                    <a:chExt cx="5941257" cy="3096014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4328EEB8-D873-87CB-5905-C39668A73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07162" y="1023703"/>
                      <a:ext cx="5730863" cy="1357237"/>
                      <a:chOff x="6907162" y="1023703"/>
                      <a:chExt cx="5730863" cy="1357237"/>
                    </a:xfrm>
                  </p:grpSpPr>
                  <p:pic>
                    <p:nvPicPr>
                      <p:cNvPr id="16" name="Picture 15">
                        <a:extLst>
                          <a:ext uri="{FF2B5EF4-FFF2-40B4-BE49-F238E27FC236}">
                            <a16:creationId xmlns:a16="http://schemas.microsoft.com/office/drawing/2014/main" id="{0701B6E9-B058-47DF-028F-E38DCA14BA0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7013" t="17896" r="53682" b="50952"/>
                      <a:stretch/>
                    </p:blipFill>
                    <p:spPr>
                      <a:xfrm>
                        <a:off x="6907162" y="1061885"/>
                        <a:ext cx="5427407" cy="131905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366D5A20-2F73-7AE1-4C3D-9BC140895FBF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11969412" y="1384539"/>
                        <a:ext cx="102944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Mean Fuel</a:t>
                        </a:r>
                      </a:p>
                    </p:txBody>
                  </p:sp>
                </p:grp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EE2C9A23-FF2D-6396-93E0-893FE31DF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96768" y="2486026"/>
                      <a:ext cx="5790116" cy="1633691"/>
                      <a:chOff x="6696768" y="2486026"/>
                      <a:chExt cx="5790116" cy="1633691"/>
                    </a:xfrm>
                  </p:grpSpPr>
                  <p:pic>
                    <p:nvPicPr>
                      <p:cNvPr id="18" name="Picture 17">
                        <a:extLst>
                          <a:ext uri="{FF2B5EF4-FFF2-40B4-BE49-F238E27FC236}">
                            <a16:creationId xmlns:a16="http://schemas.microsoft.com/office/drawing/2014/main" id="{B46A86A1-61D3-78B2-3A3E-C7E0716DBCD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50682" t="18760" r="9798" b="48304"/>
                      <a:stretch/>
                    </p:blipFill>
                    <p:spPr>
                      <a:xfrm>
                        <a:off x="6897329" y="2486026"/>
                        <a:ext cx="5486400" cy="140206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" name="Picture 23">
                        <a:extLst>
                          <a:ext uri="{FF2B5EF4-FFF2-40B4-BE49-F238E27FC236}">
                            <a16:creationId xmlns:a16="http://schemas.microsoft.com/office/drawing/2014/main" id="{72A0788A-4A1C-0A07-FB00-29C0D2DFF68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49129" t="84442" r="9190" b="9600"/>
                      <a:stretch/>
                    </p:blipFill>
                    <p:spPr>
                      <a:xfrm>
                        <a:off x="6696768" y="3865944"/>
                        <a:ext cx="5790116" cy="253773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41FFE66-F5B2-3DBF-1F3C-A38D62120B1D}"/>
                    </a:ext>
                  </a:extLst>
                </p:cNvPr>
                <p:cNvGrpSpPr/>
                <p:nvPr/>
              </p:nvGrpSpPr>
              <p:grpSpPr>
                <a:xfrm>
                  <a:off x="6708342" y="4783921"/>
                  <a:ext cx="5915567" cy="3076592"/>
                  <a:chOff x="6698510" y="4783921"/>
                  <a:chExt cx="5915567" cy="3076592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64B4F912-5F93-E4A0-DCDB-48F469002977}"/>
                      </a:ext>
                    </a:extLst>
                  </p:cNvPr>
                  <p:cNvGrpSpPr/>
                  <p:nvPr/>
                </p:nvGrpSpPr>
                <p:grpSpPr>
                  <a:xfrm>
                    <a:off x="6897329" y="4783921"/>
                    <a:ext cx="5716748" cy="1358203"/>
                    <a:chOff x="6897329" y="4783921"/>
                    <a:chExt cx="5716748" cy="1358203"/>
                  </a:xfrm>
                </p:grpSpPr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A533C3B5-84E3-5FB5-69EC-D77DB5E2FA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6961" t="18113" r="53672" b="50975"/>
                    <a:stretch/>
                  </p:blipFill>
                  <p:spPr>
                    <a:xfrm>
                      <a:off x="6897329" y="4828551"/>
                      <a:ext cx="5455562" cy="131357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5ABAD34C-B5F5-C7E3-580C-C1913962187F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1945464" y="5144757"/>
                      <a:ext cx="102944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Fuel</a:t>
                      </a:r>
                    </a:p>
                  </p:txBody>
                </p:sp>
              </p:grp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0AA7A3DB-6CB4-DD83-1487-322950932AF2}"/>
                      </a:ext>
                    </a:extLst>
                  </p:cNvPr>
                  <p:cNvGrpSpPr/>
                  <p:nvPr/>
                </p:nvGrpSpPr>
                <p:grpSpPr>
                  <a:xfrm>
                    <a:off x="6698510" y="6184721"/>
                    <a:ext cx="5915566" cy="1675792"/>
                    <a:chOff x="6698510" y="6184721"/>
                    <a:chExt cx="5915566" cy="1675792"/>
                  </a:xfrm>
                </p:grpSpPr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F5834F6F-361C-04E1-D66D-9E7BA42BAB0D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1835658" y="6655362"/>
                      <a:ext cx="12490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 Fuel</a:t>
                      </a:r>
                    </a:p>
                  </p:txBody>
                </p:sp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ADF00919-EFC3-94CC-5392-5F3FC1FE22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98510" y="6204676"/>
                      <a:ext cx="5783457" cy="1655837"/>
                      <a:chOff x="6698510" y="6204676"/>
                      <a:chExt cx="5783457" cy="1655837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262962C8-CA99-890B-C4CC-7C382FB259F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50664" t="18308" r="9783" b="48749"/>
                      <a:stretch/>
                    </p:blipFill>
                    <p:spPr>
                      <a:xfrm>
                        <a:off x="6916995" y="6204676"/>
                        <a:ext cx="5466734" cy="139618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" name="Picture 24">
                        <a:extLst>
                          <a:ext uri="{FF2B5EF4-FFF2-40B4-BE49-F238E27FC236}">
                            <a16:creationId xmlns:a16="http://schemas.microsoft.com/office/drawing/2014/main" id="{474B6AC5-DBCF-E20D-C503-C70C06028CE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49177" t="84000" r="9190" b="9600"/>
                      <a:stretch/>
                    </p:blipFill>
                    <p:spPr>
                      <a:xfrm>
                        <a:off x="6698510" y="7587919"/>
                        <a:ext cx="5783457" cy="272594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DE44513-2B7A-8F40-7743-3FC519F9896B}"/>
                </a:ext>
              </a:extLst>
            </p:cNvPr>
            <p:cNvSpPr txBox="1"/>
            <p:nvPr/>
          </p:nvSpPr>
          <p:spPr>
            <a:xfrm rot="5400000">
              <a:off x="12212644" y="2856280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Extreme Fuel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CEDDA657-CA97-E2AF-EA6A-CF5F1D0FA770}"/>
              </a:ext>
            </a:extLst>
          </p:cNvPr>
          <p:cNvSpPr txBox="1"/>
          <p:nvPr/>
        </p:nvSpPr>
        <p:spPr>
          <a:xfrm>
            <a:off x="1289075" y="747430"/>
            <a:ext cx="1662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Moderate Weather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9093E5D-E644-3CA3-EEA3-476B1944AA03}"/>
              </a:ext>
            </a:extLst>
          </p:cNvPr>
          <p:cNvGrpSpPr/>
          <p:nvPr/>
        </p:nvGrpSpPr>
        <p:grpSpPr>
          <a:xfrm>
            <a:off x="673509" y="4165954"/>
            <a:ext cx="6234901" cy="3706583"/>
            <a:chOff x="673509" y="4631172"/>
            <a:chExt cx="6234901" cy="3706583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532DBB8-1330-50CD-89A2-ADA12E48D3F4}"/>
                </a:ext>
              </a:extLst>
            </p:cNvPr>
            <p:cNvSpPr txBox="1"/>
            <p:nvPr/>
          </p:nvSpPr>
          <p:spPr>
            <a:xfrm>
              <a:off x="1287886" y="4631172"/>
              <a:ext cx="3057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Thrice-burned landscapes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C19797-C13A-E8C6-78CC-FC274BC43407}"/>
                </a:ext>
              </a:extLst>
            </p:cNvPr>
            <p:cNvGrpSpPr/>
            <p:nvPr/>
          </p:nvGrpSpPr>
          <p:grpSpPr>
            <a:xfrm>
              <a:off x="673509" y="4967829"/>
              <a:ext cx="6234901" cy="3369926"/>
              <a:chOff x="673509" y="4967829"/>
              <a:chExt cx="6234901" cy="3369926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F350565-CCEF-F9A7-1BE2-07A5CC596CB2}"/>
                  </a:ext>
                </a:extLst>
              </p:cNvPr>
              <p:cNvSpPr txBox="1"/>
              <p:nvPr/>
            </p:nvSpPr>
            <p:spPr>
              <a:xfrm>
                <a:off x="1290899" y="4967829"/>
                <a:ext cx="16625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Moderate Weather</a:t>
                </a: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DA234F4-5B26-9DA7-0244-195723378828}"/>
                  </a:ext>
                </a:extLst>
              </p:cNvPr>
              <p:cNvGrpSpPr/>
              <p:nvPr/>
            </p:nvGrpSpPr>
            <p:grpSpPr>
              <a:xfrm>
                <a:off x="673509" y="5257811"/>
                <a:ext cx="6234901" cy="3079944"/>
                <a:chOff x="673509" y="5257811"/>
                <a:chExt cx="6234901" cy="3079944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EAAC4D-376A-052A-0CBC-5439AF8E88F7}"/>
                    </a:ext>
                  </a:extLst>
                </p:cNvPr>
                <p:cNvSpPr txBox="1"/>
                <p:nvPr/>
              </p:nvSpPr>
              <p:spPr>
                <a:xfrm rot="16200000">
                  <a:off x="517890" y="6647815"/>
                  <a:ext cx="6190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 (m)</a:t>
                  </a: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7662F12-34EA-0A9A-6F61-C0F9C9EEB138}"/>
                    </a:ext>
                  </a:extLst>
                </p:cNvPr>
                <p:cNvGrpSpPr/>
                <p:nvPr/>
              </p:nvGrpSpPr>
              <p:grpSpPr>
                <a:xfrm>
                  <a:off x="948810" y="5257811"/>
                  <a:ext cx="5959600" cy="3079944"/>
                  <a:chOff x="948810" y="5257811"/>
                  <a:chExt cx="5959600" cy="3079944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E9C3FF28-9D94-6727-BA8E-3C7BF34C60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004" t="51005" r="53704" b="17505"/>
                  <a:stretch/>
                </p:blipFill>
                <p:spPr>
                  <a:xfrm>
                    <a:off x="948810" y="5257811"/>
                    <a:ext cx="5867495" cy="1339635"/>
                  </a:xfrm>
                  <a:prstGeom prst="rect">
                    <a:avLst/>
                  </a:prstGeom>
                </p:spPr>
              </p:pic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9D869C95-B330-AD64-29FC-FC495FCC515E}"/>
                      </a:ext>
                    </a:extLst>
                  </p:cNvPr>
                  <p:cNvGrpSpPr/>
                  <p:nvPr/>
                </p:nvGrpSpPr>
                <p:grpSpPr>
                  <a:xfrm>
                    <a:off x="1032387" y="6692117"/>
                    <a:ext cx="5876023" cy="1645638"/>
                    <a:chOff x="1032387" y="6692117"/>
                    <a:chExt cx="5876023" cy="1645638"/>
                  </a:xfrm>
                </p:grpSpPr>
                <p:pic>
                  <p:nvPicPr>
                    <p:cNvPr id="21" name="Picture 20">
                      <a:extLst>
                        <a:ext uri="{FF2B5EF4-FFF2-40B4-BE49-F238E27FC236}">
                          <a16:creationId xmlns:a16="http://schemas.microsoft.com/office/drawing/2014/main" id="{5FFACF97-33EC-5B34-52F3-F624A6933EF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49618" t="52136" r="9337" b="9246"/>
                    <a:stretch/>
                  </p:blipFill>
                  <p:spPr>
                    <a:xfrm>
                      <a:off x="1204450" y="6692117"/>
                      <a:ext cx="5703960" cy="164563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FDE90FF9-AD52-BCAC-7CC7-CA36B095753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4499" t="56032" r="93728" b="21087"/>
                    <a:stretch/>
                  </p:blipFill>
                  <p:spPr>
                    <a:xfrm>
                      <a:off x="1032387" y="6872749"/>
                      <a:ext cx="245807" cy="973394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B3D96E02-3A40-421E-E870-F53E20A9F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9" t="56032" r="93728" b="21087"/>
          <a:stretch/>
        </p:blipFill>
        <p:spPr>
          <a:xfrm>
            <a:off x="1037304" y="2630116"/>
            <a:ext cx="245807" cy="9733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C632358-A07D-5544-09A4-1F7A534AB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90" t="22473" r="-505" b="19975"/>
          <a:stretch/>
        </p:blipFill>
        <p:spPr>
          <a:xfrm>
            <a:off x="13009944" y="1513440"/>
            <a:ext cx="706056" cy="1828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2F7D1AA-2709-3609-E6BE-7CC9C478A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90" t="22473" r="-505" b="19975"/>
          <a:stretch/>
        </p:blipFill>
        <p:spPr>
          <a:xfrm>
            <a:off x="13009944" y="5307401"/>
            <a:ext cx="7060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69C72D-4E32-D56B-FC5B-1A21CB48F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00"/>
          <a:stretch/>
        </p:blipFill>
        <p:spPr>
          <a:xfrm>
            <a:off x="762001" y="1955351"/>
            <a:ext cx="16441491" cy="45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C072-BD34-1A2B-CB7F-C6AEB8BB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87A9-07C4-67B8-6683-CEEDCA5B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2EA60-D44A-0FBF-A09E-4E6E71B4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70" y="1508200"/>
            <a:ext cx="10363200" cy="31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7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1466</TotalTime>
  <Words>36</Words>
  <Application>Microsoft Macintosh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Katherine Hayes</dc:creator>
  <cp:keywords/>
  <dc:description/>
  <cp:lastModifiedBy>Katherine Hayes</cp:lastModifiedBy>
  <cp:revision>3</cp:revision>
  <dcterms:created xsi:type="dcterms:W3CDTF">2024-06-26T17:51:28Z</dcterms:created>
  <dcterms:modified xsi:type="dcterms:W3CDTF">2024-06-27T18:17:29Z</dcterms:modified>
  <cp:category/>
</cp:coreProperties>
</file>