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6"/>
  </p:normalViewPr>
  <p:slideViewPr>
    <p:cSldViewPr snapToGrid="0">
      <p:cViewPr varScale="1">
        <p:scale>
          <a:sx n="109" d="100"/>
          <a:sy n="109" d="100"/>
        </p:scale>
        <p:origin x="6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045FA-1EC9-1AC2-371D-EC2182FFA7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5A42C1-E982-FC4A-43F4-8C4AC46368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E12250-36C8-8928-F5DE-AB57D94D0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564EC-4517-C34A-9273-F562F89E443E}" type="datetimeFigureOut">
              <a:rPr lang="en-US" smtClean="0"/>
              <a:t>6/2/24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91FCCA-32F0-BA0D-3F5A-101C69AD5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5417E4-78C9-7D41-D8D7-B978B2735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70BA8-083A-D447-AF2E-4F67FA65E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167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0900C-79BB-BBAB-E096-88E2380F0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FC3D6F-94EF-BCB3-AD75-14BF1D90A4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57ABEA-BFE5-3DDC-ED59-8D907EB2C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564EC-4517-C34A-9273-F562F89E443E}" type="datetimeFigureOut">
              <a:rPr lang="en-US" smtClean="0"/>
              <a:t>6/2/24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D6751-144A-1B2B-829A-91CEE598F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BE67A2-0E15-E979-64DA-2CF61A62A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70BA8-083A-D447-AF2E-4F67FA65E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21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45C23C-C20A-31EA-F644-7F038D8269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6780B1-2009-A74E-A7A6-D7B090C185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956CF2-66E9-6D69-AEB2-CCFC49849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564EC-4517-C34A-9273-F562F89E443E}" type="datetimeFigureOut">
              <a:rPr lang="en-US" smtClean="0"/>
              <a:t>6/2/24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C01FC0-1A7C-6247-D32E-5D7800CE0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417E2-42B0-951F-6D2D-8B2AA1ACD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70BA8-083A-D447-AF2E-4F67FA65E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815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A9068-A062-8F59-5CD8-EFB314DE9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3AFF4A-B6A4-512C-3F9F-1DABC01AB5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58D684-310C-4CED-B276-AAAC2C567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564EC-4517-C34A-9273-F562F89E443E}" type="datetimeFigureOut">
              <a:rPr lang="en-US" smtClean="0"/>
              <a:t>6/2/24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C9408-9BD0-10E7-4B94-2BD26A031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6BEDCB-9A6E-927F-CBAC-E652BF534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70BA8-083A-D447-AF2E-4F67FA65E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927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82450-76AD-2DD5-9B82-2DC49BACC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6C4E38-C660-3A7D-F817-CFDC5CB190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92728C-D3F1-D2E5-ADBA-654BA9E4D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564EC-4517-C34A-9273-F562F89E443E}" type="datetimeFigureOut">
              <a:rPr lang="en-US" smtClean="0"/>
              <a:t>6/2/24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62D194-5F68-C9D1-05CF-506F3537B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59BA91-FB82-771D-5A9B-2E2D49177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70BA8-083A-D447-AF2E-4F67FA65E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645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7A72B-66C3-C442-796C-9E26C1E6E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5C9F5-B027-A746-C95B-6F78055636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F71125-E932-DACD-28A7-B3D77D9569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40503A-DBF1-1142-D73C-0ADBEA1D1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564EC-4517-C34A-9273-F562F89E443E}" type="datetimeFigureOut">
              <a:rPr lang="en-US" smtClean="0"/>
              <a:t>6/2/24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123E9B-0C9C-0594-6C33-5C485217C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B098D-902F-4ECB-BEB5-C163A7F5C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70BA8-083A-D447-AF2E-4F67FA65E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48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ADD6C-476D-DB60-E0C3-2B6B87BE9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ED54E4-FD58-8A4B-FBFE-AB1607FB70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6A8803-B8AA-50A7-BE18-960FF46327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775241-2BF4-AE6B-280D-D8FB2E04C5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5D5408-931E-6475-8363-666B380767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C7B771-0C06-1EA5-D7E7-BC16FBD19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564EC-4517-C34A-9273-F562F89E443E}" type="datetimeFigureOut">
              <a:rPr lang="en-US" smtClean="0"/>
              <a:t>6/2/24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A9F287-2F30-28CA-852B-1F7361DA1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2FA88C-6CE8-8EA3-0EBF-B7FF72639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70BA8-083A-D447-AF2E-4F67FA65E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247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4BC81-64FF-7FE7-41F3-81A02684F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712AC3-C8DE-2EA4-1F15-6CA0229C6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564EC-4517-C34A-9273-F562F89E443E}" type="datetimeFigureOut">
              <a:rPr lang="en-US" smtClean="0"/>
              <a:t>6/2/24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7F1CD8-5A3D-4EC4-06ED-36E83AE67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F91187-D9B9-37A8-6896-89734CD51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70BA8-083A-D447-AF2E-4F67FA65E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735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574477-6E85-86DB-497E-DE31B9A56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564EC-4517-C34A-9273-F562F89E443E}" type="datetimeFigureOut">
              <a:rPr lang="en-US" smtClean="0"/>
              <a:t>6/2/24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A0FC14-5230-23DB-BA6F-F3268BC42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D9563A-FFB4-E78A-DAAF-BBFD8384A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70BA8-083A-D447-AF2E-4F67FA65E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179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8BEBE-C978-4335-3AEB-DE52008B1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4C0E7D-5B22-DB6F-D5FB-B48C6ECE35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7FD748-346C-D7BC-F131-9960D8787A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004A71-E6AD-12C4-6D49-91BFC1A0A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564EC-4517-C34A-9273-F562F89E443E}" type="datetimeFigureOut">
              <a:rPr lang="en-US" smtClean="0"/>
              <a:t>6/2/24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A15893-1CC7-409F-B8D0-36C289B4A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CFC831-9EEE-CCA3-551B-ED94316B8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70BA8-083A-D447-AF2E-4F67FA65E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853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BDB0E-B92E-C8A8-0BDA-3F951BC03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956DDC-DD84-BB6F-20F3-0F3A29DE3A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07E0FE-63B1-8128-1F26-59697668E7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DE2326-481C-69EF-AE5A-FA30CF2FD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564EC-4517-C34A-9273-F562F89E443E}" type="datetimeFigureOut">
              <a:rPr lang="en-US" smtClean="0"/>
              <a:t>6/2/24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F8FA49-295B-A633-BB69-4A40A0E2E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A239C5-4840-500E-4110-F83C0C80C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70BA8-083A-D447-AF2E-4F67FA65E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64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A2ADD5-5D70-EF39-97CF-68DE94BBD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1ED794-7DCF-40E9-E41D-BB87A7A36C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55AB6C-43B3-F698-ECA9-245791A7CA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3564EC-4517-C34A-9273-F562F89E443E}" type="datetimeFigureOut">
              <a:rPr lang="en-US" smtClean="0"/>
              <a:t>6/2/24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EDE2E2-AC62-F0A0-8D25-D582E9A46C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66DBCC-A237-EB12-5774-1E146E010F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D70BA8-083A-D447-AF2E-4F67FA65E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022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BD0CF25-14EB-5712-F88D-2F5C83F9DE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7654" y="0"/>
            <a:ext cx="860997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937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B00E984-90FA-BFAA-958F-A0F28A8E8F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052" y="152398"/>
            <a:ext cx="10387872" cy="6518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071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Macintosh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Katherine Hayes</dc:creator>
  <cp:lastModifiedBy>Katherine Hayes</cp:lastModifiedBy>
  <cp:revision>2</cp:revision>
  <dcterms:created xsi:type="dcterms:W3CDTF">2024-06-02T22:20:02Z</dcterms:created>
  <dcterms:modified xsi:type="dcterms:W3CDTF">2024-06-02T22:39:33Z</dcterms:modified>
</cp:coreProperties>
</file>