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3BF"/>
    <a:srgbClr val="FFEBDE"/>
    <a:srgbClr val="C4B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8132-FDEE-1C42-A747-37B53C3B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90599-8DCD-7A4A-A524-439C136CA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458E-2122-9C46-A5E4-A4C3D411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4E09-B610-5643-BA43-FBA2C7C8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3536-BDCF-084D-8963-A8D139BD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5E8-A68C-6349-8596-A6840A2A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93A62-7633-3641-95F5-9FA829F2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6DB4-4F0C-6D4B-8A93-9D113195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AD41-CCC2-1B40-8442-D3625BCB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B099-86FE-844D-911D-FBC793BB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2EF9F-44AD-D14D-BD26-DC5172FB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9BBF5-48C9-9047-8C84-8C5A7B0A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7053-52DF-054C-9A49-EF658C0D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75BB-C8AA-C340-B29A-DF486530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7835-5AA1-E647-B12C-FA3B8BA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A5D-7D1C-854B-9BD2-C5ABC15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CB35-CA68-044F-B270-FBE0E7B8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F07D-BF0C-9B48-9381-A7400ED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F6DC-1F56-7B43-A2C8-68BDC258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42B-1D2A-414C-81EB-89545287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C1E2-CECB-F44F-9DFB-382F436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8FB8F-389C-6C45-9801-ED7F2EFF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B4A7-A0DF-5E46-A116-4DFFA01D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8B5E-4A5D-704B-8466-213B6906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82EF-0EEE-534F-B35B-7CAB7DFD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6BE5-175E-6246-8FC6-0443F134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4E49-4348-0C49-BDE0-0E1AAEFA1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31F84-8998-764D-BE23-18020626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CB5-7645-2147-BDDE-39548A2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4E044-E0E0-B848-B267-ED5986D5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295C9-BBFA-E843-965C-58B7E259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9908-E86E-A14D-8342-ED93620D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EDBDF-7C41-A84E-BA60-92B9146C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EA6E-EAC3-BC4F-BFDF-C2A7BD51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FBC40-3C3E-7A49-AB0A-0E4AF1E93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5FA97-7D02-8F46-B84E-60C83FBB7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0FB6D-CA1F-3E4B-B7E6-EEA0E2AE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5E12A-CD6A-4241-9206-D3E74CB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5B1D2-B718-5C40-8FCA-F42B6CFB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4CE8-D69F-A84C-9A5B-29892D61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7A900-A725-7C4A-90EC-D52E522E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224B-F02B-1347-9CA6-1787467D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60142-027C-B24F-A5D1-E047DAD2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31CF6-C2F8-C44F-8EF5-1A1EC86C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E7A86-49DD-DB4A-98C9-A351C13A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4A80-B845-7C49-9B43-E42C1B67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CAA7-E88E-B442-8CF5-7FA75E3D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0D3C-CCDD-2047-B755-F6ADE866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EBC0-5D34-0C49-A57E-A3549BCC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39BD-8487-DC43-B79D-93995B96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19DD-26A7-8145-AFF8-25879D05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70C8E-C2F7-4644-B9FF-9E5EE4FA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36A-B766-EF40-A96E-E077116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46991-F2A7-DF4C-B325-707AD529A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80E3-5D75-0041-8CD9-A3B06F85C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C2D8-CFC8-BA40-B636-83C6F4D7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9A1DD-F4AC-5340-AA3F-D99186B4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7FC1-119E-D944-BF0F-83C7360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6552F-DE22-4548-89F3-DBF48F8D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9DBB-EAF6-9345-BF9B-C8DA046D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B47E-134F-DD48-97B8-E2104EEB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0965-1BD4-9142-B5F3-8937760BC52A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0A6C-F7CA-4240-B8CA-E2EF13234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544D-78E4-624F-92E0-DAB4DB49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85F2-02EE-434D-A5FC-835F7170F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B4F3A5E-1131-5145-9266-4248478059AE}"/>
              </a:ext>
            </a:extLst>
          </p:cNvPr>
          <p:cNvSpPr/>
          <p:nvPr/>
        </p:nvSpPr>
        <p:spPr>
          <a:xfrm>
            <a:off x="3269397" y="250149"/>
            <a:ext cx="1409886" cy="2340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D069A-7518-8D42-A34F-13CCE82AD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2" t="-120" r="-1057" b="14834"/>
          <a:stretch/>
        </p:blipFill>
        <p:spPr>
          <a:xfrm>
            <a:off x="4900579" y="280087"/>
            <a:ext cx="7390277" cy="584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FBB5B-8084-4A43-B8AB-201A6942E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2" t="85165" r="44881" b="10350"/>
          <a:stretch/>
        </p:blipFill>
        <p:spPr>
          <a:xfrm>
            <a:off x="4900577" y="6069226"/>
            <a:ext cx="3094245" cy="307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94A38-45AD-6D4A-9C20-5D798395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9" t="8695" r="85487" b="76937"/>
          <a:stretch/>
        </p:blipFill>
        <p:spPr>
          <a:xfrm>
            <a:off x="3054151" y="852284"/>
            <a:ext cx="950003" cy="1905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B2D8A2-A0AC-6647-8752-BC70B003EAA9}"/>
              </a:ext>
            </a:extLst>
          </p:cNvPr>
          <p:cNvSpPr txBox="1"/>
          <p:nvPr/>
        </p:nvSpPr>
        <p:spPr>
          <a:xfrm>
            <a:off x="3320653" y="2344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74969-083D-6546-B03E-4A67C7AD60F2}"/>
              </a:ext>
            </a:extLst>
          </p:cNvPr>
          <p:cNvSpPr txBox="1"/>
          <p:nvPr/>
        </p:nvSpPr>
        <p:spPr>
          <a:xfrm>
            <a:off x="4946570" y="1763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Upland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6C5D0-ABE2-094A-B29A-63F3778F2FEE}"/>
              </a:ext>
            </a:extLst>
          </p:cNvPr>
          <p:cNvSpPr txBox="1"/>
          <p:nvPr/>
        </p:nvSpPr>
        <p:spPr>
          <a:xfrm>
            <a:off x="4946570" y="3003857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Lowland 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693AE-93C4-EA4D-9C2A-E1ABA83CB732}"/>
              </a:ext>
            </a:extLst>
          </p:cNvPr>
          <p:cNvSpPr txBox="1"/>
          <p:nvPr/>
        </p:nvSpPr>
        <p:spPr>
          <a:xfrm>
            <a:off x="3320653" y="61102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of Fires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9E1E0-E817-A940-B78C-26F0E85B8847}"/>
              </a:ext>
            </a:extLst>
          </p:cNvPr>
          <p:cNvSpPr txBox="1"/>
          <p:nvPr/>
        </p:nvSpPr>
        <p:spPr>
          <a:xfrm>
            <a:off x="3872197" y="9464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96760-FB03-0245-9D25-D216FA7F02F7}"/>
              </a:ext>
            </a:extLst>
          </p:cNvPr>
          <p:cNvSpPr txBox="1"/>
          <p:nvPr/>
        </p:nvSpPr>
        <p:spPr>
          <a:xfrm>
            <a:off x="5292408" y="252374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1991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8AE40-5F89-6748-B0E6-FC6FA2338606}"/>
              </a:ext>
            </a:extLst>
          </p:cNvPr>
          <p:cNvSpPr txBox="1"/>
          <p:nvPr/>
        </p:nvSpPr>
        <p:spPr>
          <a:xfrm>
            <a:off x="7994822" y="48122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AEA33-7128-2C40-A24C-A44BD395C871}"/>
              </a:ext>
            </a:extLst>
          </p:cNvPr>
          <p:cNvSpPr txBox="1"/>
          <p:nvPr/>
        </p:nvSpPr>
        <p:spPr>
          <a:xfrm>
            <a:off x="10568532" y="51636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8CEC7-C2CB-5647-937F-B86BE1EC6D77}"/>
              </a:ext>
            </a:extLst>
          </p:cNvPr>
          <p:cNvSpPr txBox="1"/>
          <p:nvPr/>
        </p:nvSpPr>
        <p:spPr>
          <a:xfrm>
            <a:off x="11272571" y="263302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E96AA-F5AD-F147-968C-2165C8F07579}"/>
              </a:ext>
            </a:extLst>
          </p:cNvPr>
          <p:cNvSpPr txBox="1"/>
          <p:nvPr/>
        </p:nvSpPr>
        <p:spPr>
          <a:xfrm>
            <a:off x="5169276" y="386688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4E54A-4735-3B46-931C-FD1E95A6D9C6}"/>
              </a:ext>
            </a:extLst>
          </p:cNvPr>
          <p:cNvSpPr txBox="1"/>
          <p:nvPr/>
        </p:nvSpPr>
        <p:spPr>
          <a:xfrm>
            <a:off x="6541879" y="345835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1974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63C4A-DC45-F940-922D-4199A8ADE84E}"/>
              </a:ext>
            </a:extLst>
          </p:cNvPr>
          <p:cNvSpPr txBox="1"/>
          <p:nvPr/>
        </p:nvSpPr>
        <p:spPr>
          <a:xfrm>
            <a:off x="9089995" y="382150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1957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5E368-172D-B246-87D1-507F15B88788}"/>
              </a:ext>
            </a:extLst>
          </p:cNvPr>
          <p:cNvSpPr txBox="1"/>
          <p:nvPr/>
        </p:nvSpPr>
        <p:spPr>
          <a:xfrm>
            <a:off x="8318907" y="566911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D5059-68DD-914C-849C-BB8CE2974FDF}"/>
              </a:ext>
            </a:extLst>
          </p:cNvPr>
          <p:cNvSpPr txBox="1"/>
          <p:nvPr/>
        </p:nvSpPr>
        <p:spPr>
          <a:xfrm>
            <a:off x="10517236" y="379072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5C949-B8D9-CE42-97BD-AA0860DA6002}"/>
              </a:ext>
            </a:extLst>
          </p:cNvPr>
          <p:cNvSpPr txBox="1"/>
          <p:nvPr/>
        </p:nvSpPr>
        <p:spPr>
          <a:xfrm>
            <a:off x="3857989" y="13465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113CB3-FC51-EB42-99C7-1187961905F4}"/>
              </a:ext>
            </a:extLst>
          </p:cNvPr>
          <p:cNvSpPr txBox="1"/>
          <p:nvPr/>
        </p:nvSpPr>
        <p:spPr>
          <a:xfrm>
            <a:off x="3870793" y="173351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ACBD0-2E97-7A4B-8066-84A9FF4F2D09}"/>
              </a:ext>
            </a:extLst>
          </p:cNvPr>
          <p:cNvSpPr txBox="1"/>
          <p:nvPr/>
        </p:nvSpPr>
        <p:spPr>
          <a:xfrm>
            <a:off x="3857989" y="21471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3660B-A9AC-524E-AFCB-8E9C01497ACF}"/>
              </a:ext>
            </a:extLst>
          </p:cNvPr>
          <p:cNvSpPr txBox="1"/>
          <p:nvPr/>
        </p:nvSpPr>
        <p:spPr>
          <a:xfrm>
            <a:off x="9833826" y="10752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65.70 N, -149.19 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9A1EF-4A6A-424F-AA1D-91B6ED4893DB}"/>
              </a:ext>
            </a:extLst>
          </p:cNvPr>
          <p:cNvSpPr txBox="1"/>
          <p:nvPr/>
        </p:nvSpPr>
        <p:spPr>
          <a:xfrm>
            <a:off x="9869984" y="308068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65.58 N, -144.97 W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CAF0F3-A68C-B749-AA3A-0E902A3DD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4"/>
          <a:stretch/>
        </p:blipFill>
        <p:spPr>
          <a:xfrm>
            <a:off x="387545" y="2001160"/>
            <a:ext cx="4168395" cy="36679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16F15BA-EC36-D442-8D2F-D53DB72F4043}"/>
              </a:ext>
            </a:extLst>
          </p:cNvPr>
          <p:cNvSpPr/>
          <p:nvPr/>
        </p:nvSpPr>
        <p:spPr>
          <a:xfrm>
            <a:off x="2619434" y="3496076"/>
            <a:ext cx="308002" cy="1714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CD302-3335-E54F-98C1-8E3D3A943411}"/>
              </a:ext>
            </a:extLst>
          </p:cNvPr>
          <p:cNvSpPr/>
          <p:nvPr/>
        </p:nvSpPr>
        <p:spPr>
          <a:xfrm>
            <a:off x="2145756" y="3443521"/>
            <a:ext cx="308002" cy="1714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86B6FA-6A26-9543-B45D-DC03BA46D6B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299757" y="2833081"/>
            <a:ext cx="2586825" cy="61044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14240-D3F3-214C-A280-7903904E46F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773435" y="3667526"/>
            <a:ext cx="2113147" cy="63486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0E07209-9C1F-034D-A7CF-BE3F8AAE0EAE}"/>
              </a:ext>
            </a:extLst>
          </p:cNvPr>
          <p:cNvSpPr txBox="1"/>
          <p:nvPr/>
        </p:nvSpPr>
        <p:spPr>
          <a:xfrm>
            <a:off x="7306951" y="626211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miles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F536F-6B23-1E47-AD31-D2521945ABC5}"/>
              </a:ext>
            </a:extLst>
          </p:cNvPr>
          <p:cNvSpPr txBox="1"/>
          <p:nvPr/>
        </p:nvSpPr>
        <p:spPr>
          <a:xfrm>
            <a:off x="4934043" y="6268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EB5B24-3A80-434F-AE91-BFEBBEAA230E}"/>
              </a:ext>
            </a:extLst>
          </p:cNvPr>
          <p:cNvSpPr txBox="1"/>
          <p:nvPr/>
        </p:nvSpPr>
        <p:spPr>
          <a:xfrm>
            <a:off x="6033134" y="62621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47CF70-50B8-2243-9987-DB831A1D8380}"/>
              </a:ext>
            </a:extLst>
          </p:cNvPr>
          <p:cNvSpPr txBox="1"/>
          <p:nvPr/>
        </p:nvSpPr>
        <p:spPr>
          <a:xfrm>
            <a:off x="5381192" y="62621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C53A40-3A37-8C4B-B6C0-81DAE3F5971B}"/>
              </a:ext>
            </a:extLst>
          </p:cNvPr>
          <p:cNvSpPr/>
          <p:nvPr/>
        </p:nvSpPr>
        <p:spPr>
          <a:xfrm>
            <a:off x="11624590" y="3480115"/>
            <a:ext cx="189186" cy="135399"/>
          </a:xfrm>
          <a:prstGeom prst="rect">
            <a:avLst/>
          </a:prstGeom>
          <a:solidFill>
            <a:srgbClr val="FFE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0752D8-2CC4-7043-BC91-6FA9F124B8F3}"/>
              </a:ext>
            </a:extLst>
          </p:cNvPr>
          <p:cNvSpPr/>
          <p:nvPr/>
        </p:nvSpPr>
        <p:spPr>
          <a:xfrm>
            <a:off x="11624590" y="567249"/>
            <a:ext cx="189186" cy="128857"/>
          </a:xfrm>
          <a:prstGeom prst="rect">
            <a:avLst/>
          </a:prstGeom>
          <a:solidFill>
            <a:srgbClr val="F0D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Katherine</dc:creator>
  <cp:lastModifiedBy>Hayes, Katherine</cp:lastModifiedBy>
  <cp:revision>4</cp:revision>
  <dcterms:created xsi:type="dcterms:W3CDTF">2020-11-27T22:29:38Z</dcterms:created>
  <dcterms:modified xsi:type="dcterms:W3CDTF">2020-11-27T23:10:45Z</dcterms:modified>
</cp:coreProperties>
</file>