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01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7070"/>
            <a:ext cx="9144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2264"/>
            <a:ext cx="9144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94"/>
            <a:ext cx="2628900" cy="64575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94"/>
            <a:ext cx="7734300" cy="64575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4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709"/>
            <a:ext cx="105156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9404"/>
            <a:ext cx="105156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7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472"/>
            <a:ext cx="5181600" cy="48348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472"/>
            <a:ext cx="5181600" cy="48348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95"/>
            <a:ext cx="10515600" cy="14728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959"/>
            <a:ext cx="5157787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3417"/>
            <a:ext cx="5157787" cy="409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959"/>
            <a:ext cx="5183188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3417"/>
            <a:ext cx="5183188" cy="409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86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9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8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7139"/>
            <a:ext cx="6172200" cy="541513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95"/>
            <a:ext cx="105156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472"/>
            <a:ext cx="105156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0677-A4BB-4D98-A364-BA89A703175B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2612"/>
            <a:ext cx="41148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0845-CF8F-48BE-9848-DF3416995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68C3EE-8ADB-4FFF-B3DD-583971F0EF42}"/>
              </a:ext>
            </a:extLst>
          </p:cNvPr>
          <p:cNvSpPr/>
          <p:nvPr/>
        </p:nvSpPr>
        <p:spPr>
          <a:xfrm>
            <a:off x="933254" y="735291"/>
            <a:ext cx="4190400" cy="266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D9AB4-EBF4-4309-8EDE-00490F48527C}"/>
              </a:ext>
            </a:extLst>
          </p:cNvPr>
          <p:cNvSpPr txBox="1"/>
          <p:nvPr/>
        </p:nvSpPr>
        <p:spPr>
          <a:xfrm>
            <a:off x="1774689" y="2733773"/>
            <a:ext cx="250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 Columns</a:t>
            </a:r>
            <a:endParaRPr kumimoji="1" lang="ja-JP" altLang="en-US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636EAD-1B4F-43B3-BE89-0E60F93A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58" y="1430269"/>
            <a:ext cx="805992" cy="8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43F458-F37F-45F2-8524-9C2BFBE4F7EE}"/>
              </a:ext>
            </a:extLst>
          </p:cNvPr>
          <p:cNvSpPr/>
          <p:nvPr/>
        </p:nvSpPr>
        <p:spPr>
          <a:xfrm>
            <a:off x="933254" y="369531"/>
            <a:ext cx="87630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DB1961-611B-4CE3-A6B1-B172B20ACEF3}"/>
              </a:ext>
            </a:extLst>
          </p:cNvPr>
          <p:cNvSpPr txBox="1"/>
          <p:nvPr/>
        </p:nvSpPr>
        <p:spPr>
          <a:xfrm>
            <a:off x="1333623" y="2778001"/>
            <a:ext cx="64458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</a:p>
          <a:p>
            <a:r>
              <a:rPr kumimoji="1" lang="en-US" altLang="ja-JP" sz="115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Columns</a:t>
            </a:r>
            <a:endParaRPr kumimoji="1" lang="ja-JP" altLang="en-US" sz="115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310DC2-A9DE-4BEA-94EF-CBE449A1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74" y="1210236"/>
            <a:ext cx="1749594" cy="17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</Words>
  <Application>Microsoft Office PowerPoint</Application>
  <PresentationFormat>ユーザー設定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八代　光平</dc:creator>
  <cp:lastModifiedBy>八代　光平</cp:lastModifiedBy>
  <cp:revision>3</cp:revision>
  <dcterms:created xsi:type="dcterms:W3CDTF">2019-12-27T00:55:55Z</dcterms:created>
  <dcterms:modified xsi:type="dcterms:W3CDTF">2019-12-27T01:16:39Z</dcterms:modified>
</cp:coreProperties>
</file>