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6C0E9D-3F72-1992-61CE-2E1733D34DC2}" v="49" dt="2025-08-10T00:26:58.4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5085-7975-33E8-B548-91FF838EBB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5531-FCBE-D436-4EF6-D37870A9D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C1D47-15CD-6384-90ED-6A556F6F5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E68D-C640-AEBF-7471-B59903874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AD266-23FA-5CEB-480F-B6EBF1A5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10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7225-3A85-35DE-C34F-168D787A8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2CC7AE-6CB1-0A2F-B6C3-47AF52EBE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ED199-D648-E509-79A4-1EE908C6B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EC006-D76F-E918-B2D7-CB273E36A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27601B-270F-B0AB-7DDB-EBC46D11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2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EFA96B-C25E-1208-0CC3-A237889B3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5999F-4CFD-1780-FB80-BADB41E5B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FF3F-02BA-E317-D78D-450F20E6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522D0-9518-2810-28BA-4FBEF4B5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DA898-87C4-278A-B50E-E4C5D30B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59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6B1C-7108-A1B7-0516-F3DAE2A7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2B001-710D-A395-F934-96E24A26F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8B2CD-94BF-C3AA-F27E-DCE731D9B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69C4B-49A6-06B7-ACE9-E1F19390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6FBDB-2C09-99BC-45E2-184297D0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3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4478-EE98-DE0D-32FC-D1031CAB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086A9C-4663-97FE-A652-6C37BFA0B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D26E5-68C6-BD12-44B7-EF85109E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EE4E8-6A9E-D910-56E3-63AC6487D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01E3E-AA31-4DB8-DB03-FB925D69F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CFCF8-DD4D-95BD-E41B-C4CB2F0D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5DA4C-1104-3F63-EB41-941E18748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855A3E-CD4E-BA7B-A1E6-E2AC4B00F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33585B-E1E6-B0E8-6AD1-8F9DB2045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E260C-F66B-65ED-6E0C-6F3BBB109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5A460-102C-FA8C-EB40-459733B3A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F9E4-DF9A-E4E8-07D3-C44880C8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69EEA-ACE7-1D44-1E42-6CBF44D71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C5ADF-FA62-D1A8-B4AF-409389A4C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67F69-CA9E-02C4-DA17-716EC06BAE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A984FD-2336-10B3-4E38-9C222DB65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DB6D5-94B5-4F9C-1485-F778783C7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68D59A-952D-08AE-8B3D-85C25481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673730-9C38-25E7-FD57-D86E2A47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9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4A77-3049-A2F9-2EC7-737E07FBA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C178C-E7E7-8BE1-7921-63B6F0544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1AF8E-FC5A-33AC-13F4-BC0D4A4C1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DFFEC-BAEA-B9B4-7D2B-31B207BD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3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F62A71-3B6E-8206-BF48-DB9631CA3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3F9C-781E-093B-9A88-E52949D7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FF0A5-9296-A9F8-3F56-86A7DD0A1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584A-9AFE-3B5B-9C69-C447DB4C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C083-1C86-E571-59CA-CC449A3E6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57CA-6861-6937-B4E9-A9E64D05D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0AF37D-06E4-964F-CD11-DC0AE4D0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9087B-5A3E-AA7C-F0E6-1DB052F21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6D0EB-4611-4BB9-DD17-17CA0BEC8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4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DFC30-D5EE-4610-BCA5-755E19374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FCA0CE-E5B0-06E2-DD2C-FA39B057F4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B2238-B23F-4F9A-972D-F5143ED5D7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9C5C5-4517-71A1-9AA6-2C8C9D849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C32B-4808-AB7A-960D-08C42000C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05EB5-AF07-DDD5-E4F0-CD354F571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4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89CAC4-1830-8205-974A-2F71CBF1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2CC1F-F86C-9FA0-610C-94F4AF917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F1BC2-871F-241B-FC51-1AA367D8E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CAAB0-C878-A249-A2C9-E9012E6F2A7A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59ECE-4D14-C147-D736-855872137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66DB46-B5F9-131C-5E86-A08184B60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A6401-664D-EB44-A395-59BBBCEB21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05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6142-3F10-5D95-1074-386F364516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K8sploitation – Hacking Kubernetes the fun way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9AD71-A29C-92BA-5888-33A9C97241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CTF Instructions</a:t>
            </a:r>
          </a:p>
          <a:p>
            <a:r>
              <a:rPr lang="en-US" dirty="0"/>
              <a:t>08/09/2025</a:t>
            </a:r>
          </a:p>
        </p:txBody>
      </p:sp>
    </p:spTree>
    <p:extLst>
      <p:ext uri="{BB962C8B-B14F-4D97-AF65-F5344CB8AC3E}">
        <p14:creationId xmlns:p14="http://schemas.microsoft.com/office/powerpoint/2010/main" val="61273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4BE23-E17D-F767-4AB5-E0233751B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of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1854-1A13-F2F3-C74A-D1B687550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Any tool you brought to this CTF is allowed (so if you prepared better, good for you…)</a:t>
            </a:r>
          </a:p>
          <a:p>
            <a:r>
              <a:rPr lang="en-US" dirty="0"/>
              <a:t>No DoS attacks! You won’t get a flag with a DoS, you may just get banned from the CTF… is it worth it?</a:t>
            </a:r>
          </a:p>
          <a:p>
            <a:r>
              <a:rPr lang="en-US" dirty="0"/>
              <a:t>Target ONLY the systems informed by your instructors</a:t>
            </a:r>
          </a:p>
          <a:p>
            <a:r>
              <a:rPr lang="en-US" dirty="0"/>
              <a:t>Questions related to potential issues with the lab will be addressed. Other questions… well… TRY HARDER </a:t>
            </a:r>
          </a:p>
        </p:txBody>
      </p:sp>
    </p:spTree>
    <p:extLst>
      <p:ext uri="{BB962C8B-B14F-4D97-AF65-F5344CB8AC3E}">
        <p14:creationId xmlns:p14="http://schemas.microsoft.com/office/powerpoint/2010/main" val="162307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83F84-58C0-A56C-DE03-2CB2D3CF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40FA-ECBC-EAB7-B6CA-F4E11ED7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EB3E52-4585-DDC0-69DC-78D31D03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SSID – k8sploitation_net</a:t>
            </a:r>
          </a:p>
          <a:p>
            <a:r>
              <a:rPr lang="en-US" dirty="0"/>
              <a:t>PW – kubernetes10letterword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01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6B256-ECCF-CB4D-150D-3C42A0036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CTF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206E0-BD94-A71C-14EE-817417524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1435395"/>
            <a:ext cx="11344939" cy="505748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/>
              <a:t>There are 3 systems which are targets on the network 192.168.60.0/24</a:t>
            </a:r>
          </a:p>
          <a:p>
            <a:pPr lvl="1"/>
            <a:r>
              <a:rPr lang="en-US" dirty="0"/>
              <a:t>FLAG 1 and 2 – 192.168.60.224</a:t>
            </a:r>
          </a:p>
          <a:p>
            <a:pPr lvl="1"/>
            <a:r>
              <a:rPr lang="en-US" dirty="0"/>
              <a:t>FLAG 3 and 4 – 192.168.60.181</a:t>
            </a:r>
          </a:p>
          <a:p>
            <a:pPr lvl="1"/>
            <a:r>
              <a:rPr lang="en-US" dirty="0"/>
              <a:t>FLAG 5 – 192.168.60.173</a:t>
            </a:r>
          </a:p>
          <a:p>
            <a:r>
              <a:rPr lang="en-US" dirty="0"/>
              <a:t>You will need to split yourselves in teams of 5 (max), and max of 10 teams</a:t>
            </a:r>
          </a:p>
          <a:p>
            <a:pPr lvl="1"/>
            <a:r>
              <a:rPr lang="en-US" dirty="0"/>
              <a:t>Each team will have a set of .</a:t>
            </a:r>
            <a:r>
              <a:rPr lang="en-US" dirty="0" err="1"/>
              <a:t>kubeconfig</a:t>
            </a:r>
            <a:r>
              <a:rPr lang="en-US" dirty="0"/>
              <a:t> files to allow access to the targets (so, simulating you got an initial foothold on a K8 cluster)</a:t>
            </a:r>
          </a:p>
          <a:p>
            <a:r>
              <a:rPr lang="en-US" dirty="0"/>
              <a:t>The CTF runs on K3s, which is similar to K8, but single tenant only.</a:t>
            </a:r>
          </a:p>
          <a:p>
            <a:r>
              <a:rPr lang="en-US" dirty="0"/>
              <a:t>No, you can’t go directly for the Flag-5 (smartass…) 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kubeconfig</a:t>
            </a:r>
            <a:r>
              <a:rPr lang="en-US" dirty="0"/>
              <a:t> files for Flag-5 are protected by a password, and guess what is the password?</a:t>
            </a:r>
          </a:p>
          <a:p>
            <a:pPr lvl="1"/>
            <a:r>
              <a:rPr lang="en-US" dirty="0"/>
              <a:t>Exactly! You need to pick all the other 4 flags, and once you merge the 4 strings you will get the password for the final flag!</a:t>
            </a:r>
          </a:p>
        </p:txBody>
      </p:sp>
    </p:spTree>
    <p:extLst>
      <p:ext uri="{BB962C8B-B14F-4D97-AF65-F5344CB8AC3E}">
        <p14:creationId xmlns:p14="http://schemas.microsoft.com/office/powerpoint/2010/main" val="347890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4985-DDDF-87D9-001F-35DC77D39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06128-3143-88F4-9899-26706BC8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 1 - You’ve landed inside a container, but something feels… limited. Can you break out and reach the host? Escaping container isolation is your mission.</a:t>
            </a:r>
          </a:p>
          <a:p>
            <a:endParaRPr lang="en-US" dirty="0"/>
          </a:p>
          <a:p>
            <a:r>
              <a:rPr lang="en-US" dirty="0"/>
              <a:t>Flag 2 - This pod seems to have a quiet secret… Can you find and abuse its Service Account to extract something valuable?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4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F2C73-5B13-2FBF-48E5-538E3C3C5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9D2D8-0702-7AAD-7A1E-04CED6646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DF05C-589C-3612-C9A0-45839354A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 3 - The pod you’re in </a:t>
            </a:r>
            <a:r>
              <a:rPr lang="en-US" i="1" dirty="0"/>
              <a:t>shouldn’t</a:t>
            </a:r>
            <a:r>
              <a:rPr lang="en-US" dirty="0"/>
              <a:t> have access to sensitive resources… or should it? Let’s find out just how broken RBAC can be.</a:t>
            </a:r>
          </a:p>
          <a:p>
            <a:endParaRPr lang="en-US" dirty="0"/>
          </a:p>
          <a:p>
            <a:r>
              <a:rPr lang="en-US" dirty="0"/>
              <a:t>Flag 4 - You’re inside a pod — but you’re not alone. Other pods live here too. Can you find and access them?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4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9977-F64A-AF6C-014B-E4DFFCD1B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553A-796E-CF2B-CBAD-2ADDBA1EA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23C3D-5183-78B2-861C-D19D7226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Flag 5 - Your final test: breach the vault. A secret message lies hidden behind RBAC protections. Can you find a way to read it?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you find the last Flag, decode it and speak out loud what it says, so you completed the challenges!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Remember: CTF is pure fun, so let’s have FUN. Enjoy!</a:t>
            </a:r>
          </a:p>
        </p:txBody>
      </p:sp>
    </p:spTree>
    <p:extLst>
      <p:ext uri="{BB962C8B-B14F-4D97-AF65-F5344CB8AC3E}">
        <p14:creationId xmlns:p14="http://schemas.microsoft.com/office/powerpoint/2010/main" val="2406831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428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K8sploitation – Hacking Kubernetes the fun way</vt:lpstr>
      <vt:lpstr>Rules of Engagement</vt:lpstr>
      <vt:lpstr>CTF Network</vt:lpstr>
      <vt:lpstr>General CTF Mechanics</vt:lpstr>
      <vt:lpstr>The Challenges</vt:lpstr>
      <vt:lpstr>The Challenges</vt:lpstr>
      <vt:lpstr>The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Ribeiro, Marcelo</dc:creator>
  <cp:lastModifiedBy>Ribeiro, Marcelo</cp:lastModifiedBy>
  <cp:revision>19</cp:revision>
  <dcterms:created xsi:type="dcterms:W3CDTF">2025-08-09T02:09:48Z</dcterms:created>
  <dcterms:modified xsi:type="dcterms:W3CDTF">2025-08-10T00:36:07Z</dcterms:modified>
</cp:coreProperties>
</file>