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3" r:id="rId6"/>
    <p:sldId id="296" r:id="rId7"/>
    <p:sldId id="297" r:id="rId8"/>
    <p:sldId id="299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01-Aug-22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01-Aug-22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159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702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03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203879"/>
            <a:ext cx="1879577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Lã</a:t>
            </a:r>
            <a:r>
              <a:rPr lang="en-U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Mạnh</a:t>
            </a:r>
            <a:r>
              <a:rPr lang="en-U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Tú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862868"/>
            <a:ext cx="6798250" cy="1674470"/>
          </a:xfrm>
        </p:spPr>
        <p:txBody>
          <a:bodyPr/>
          <a:lstStyle/>
          <a:p>
            <a:r>
              <a:rPr lang="en-US" sz="4800" dirty="0" smtClean="0"/>
              <a:t>Java design pattern</a:t>
            </a:r>
            <a:endParaRPr lang="en-US" sz="4800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29" y="418900"/>
            <a:ext cx="5184913" cy="432000"/>
          </a:xfrm>
        </p:spPr>
        <p:txBody>
          <a:bodyPr/>
          <a:lstStyle/>
          <a:p>
            <a:pPr algn="l"/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6229" y="1571150"/>
            <a:ext cx="9103571" cy="727550"/>
          </a:xfrm>
        </p:spPr>
        <p:txBody>
          <a:bodyPr/>
          <a:lstStyle/>
          <a:p>
            <a:pPr algn="l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342" y="2730499"/>
            <a:ext cx="4030418" cy="346041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Telescoping Constructor</a:t>
            </a:r>
          </a:p>
          <a:p>
            <a:r>
              <a:rPr lang="en-US" dirty="0" smtClean="0"/>
              <a:t>Tạo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khác nhau (</a:t>
            </a:r>
            <a:r>
              <a:rPr lang="en-US" dirty="0" err="1" smtClean="0"/>
              <a:t>về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) của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smtClean="0"/>
              <a:t>Tạo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2730498"/>
            <a:ext cx="5273040" cy="34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925" y="2361257"/>
            <a:ext cx="6798250" cy="167447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29" y="418900"/>
            <a:ext cx="5184913" cy="432000"/>
          </a:xfrm>
        </p:spPr>
        <p:txBody>
          <a:bodyPr/>
          <a:lstStyle/>
          <a:p>
            <a:pPr algn="l"/>
            <a:r>
              <a:rPr lang="en-US" dirty="0" smtClean="0"/>
              <a:t>FACADE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6229" y="1571150"/>
            <a:ext cx="9103571" cy="727550"/>
          </a:xfrm>
        </p:spPr>
        <p:txBody>
          <a:bodyPr/>
          <a:lstStyle/>
          <a:p>
            <a:pPr algn="l"/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giấu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của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interface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342" y="2730499"/>
            <a:ext cx="3771338" cy="346041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r>
              <a:rPr lang="en-US" dirty="0" smtClean="0"/>
              <a:t>Tạo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để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1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lớp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2730499"/>
            <a:ext cx="5526519" cy="34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925" y="2361257"/>
            <a:ext cx="6798250" cy="167447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31834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925" y="2361257"/>
            <a:ext cx="6798250" cy="16744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37743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124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Office Theme</vt:lpstr>
      <vt:lpstr>Java design pattern</vt:lpstr>
      <vt:lpstr>BUILDER pattern</vt:lpstr>
      <vt:lpstr>DEMO</vt:lpstr>
      <vt:lpstr>FACADE pattern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2022-08-01T13:44:01Z</dcterms:created>
  <dcterms:modified xsi:type="dcterms:W3CDTF">2022-08-01T14:59:00Z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