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1">
          <p15:clr>
            <a:srgbClr val="A4A3A4"/>
          </p15:clr>
        </p15:guide>
        <p15:guide id="2" orient="horz" pos="3092">
          <p15:clr>
            <a:srgbClr val="A4A3A4"/>
          </p15:clr>
        </p15:guide>
        <p15:guide id="3" orient="horz" pos="517">
          <p15:clr>
            <a:srgbClr val="A4A3A4"/>
          </p15:clr>
        </p15:guide>
        <p15:guide id="4" orient="horz" pos="895">
          <p15:clr>
            <a:srgbClr val="A4A3A4"/>
          </p15:clr>
        </p15:guide>
        <p15:guide id="5" orient="horz" pos="2387">
          <p15:clr>
            <a:srgbClr val="A4A3A4"/>
          </p15:clr>
        </p15:guide>
        <p15:guide id="6" pos="5565">
          <p15:clr>
            <a:srgbClr val="A4A3A4"/>
          </p15:clr>
        </p15:guide>
        <p15:guide id="7" pos="317">
          <p15:clr>
            <a:srgbClr val="A4A3A4"/>
          </p15:clr>
        </p15:guide>
        <p15:guide id="8" pos="1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1" orient="horz"/>
        <p:guide pos="3092" orient="horz"/>
        <p:guide pos="517" orient="horz"/>
        <p:guide pos="895" orient="horz"/>
        <p:guide pos="2387" orient="horz"/>
        <p:guide pos="5565"/>
        <p:guide pos="317"/>
        <p:guide pos="15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d006599ec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d006599ec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26d006599ec_0_1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d006599ec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d006599e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26d006599ec_0_2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3f6943ea8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3f6943ea8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6d006599ec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6d006599ec_0_2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6d006599ec_0_2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6d006599ec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6d006599ec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26d006599ec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d006599ec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6d006599ec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26d006599ec_0_2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6d006599ec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6d006599ec_0_2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6d006599ec_0_2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79b662b5c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79b662b5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c79b662b5c_0_3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d006599e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d006599ec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6d006599ec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79b662b5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79b662b5c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c79b662b5c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d006599ec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d006599ec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t/>
            </a:r>
            <a:endParaRPr/>
          </a:p>
        </p:txBody>
      </p:sp>
      <p:sp>
        <p:nvSpPr>
          <p:cNvPr id="365" name="Google Shape;365;g26d006599ec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d006599ec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d006599ec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6d006599ec_0_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d006599e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d006599ec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6d006599ec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6d006599ec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6d006599e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6d006599ec_0_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jp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A" showMasterSp="0">
  <p:cSld name="*Cover Option A">
    <p:bg>
      <p:bgPr>
        <a:solidFill>
          <a:schemeClr val="lt1"/>
        </a:solidFill>
      </p:bgPr>
    </p:bg>
    <p:spTree>
      <p:nvGrpSpPr>
        <p:cNvPr id="16" name="Shape 16"/>
        <p:cNvGrpSpPr/>
        <p:nvPr/>
      </p:nvGrpSpPr>
      <p:grpSpPr>
        <a:xfrm>
          <a:off x="0" y="0"/>
          <a:ext cx="0" cy="0"/>
          <a:chOff x="0" y="0"/>
          <a:chExt cx="0" cy="0"/>
        </a:xfrm>
      </p:grpSpPr>
      <p:sp>
        <p:nvSpPr>
          <p:cNvPr id="17" name="Google Shape;17;p2"/>
          <p:cNvSpPr txBox="1"/>
          <p:nvPr>
            <p:ph idx="1" type="body"/>
          </p:nvPr>
        </p:nvSpPr>
        <p:spPr>
          <a:xfrm>
            <a:off x="468796" y="574696"/>
            <a:ext cx="5685350" cy="304654"/>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800"/>
              <a:buNone/>
              <a:defRPr b="1" sz="18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Users\amiesen\Desktop\anlrgbpptlogo.png" id="18" name="Google Shape;18;p2"/>
          <p:cNvPicPr preferRelativeResize="0"/>
          <p:nvPr/>
        </p:nvPicPr>
        <p:blipFill rotWithShape="1">
          <a:blip r:embed="rId2">
            <a:alphaModFix/>
          </a:blip>
          <a:srcRect b="0" l="0" r="0" t="0"/>
          <a:stretch/>
        </p:blipFill>
        <p:spPr>
          <a:xfrm>
            <a:off x="7177314" y="408441"/>
            <a:ext cx="1786846" cy="643707"/>
          </a:xfrm>
          <a:prstGeom prst="rect">
            <a:avLst/>
          </a:prstGeom>
          <a:noFill/>
          <a:ln>
            <a:noFill/>
          </a:ln>
        </p:spPr>
      </p:pic>
      <p:sp>
        <p:nvSpPr>
          <p:cNvPr id="19" name="Google Shape;19;p2"/>
          <p:cNvSpPr/>
          <p:nvPr>
            <p:ph idx="2" type="pic"/>
          </p:nvPr>
        </p:nvSpPr>
        <p:spPr>
          <a:xfrm>
            <a:off x="4863726" y="1266825"/>
            <a:ext cx="4280275" cy="2029968"/>
          </a:xfrm>
          <a:prstGeom prst="rect">
            <a:avLst/>
          </a:prstGeom>
          <a:solidFill>
            <a:srgbClr val="BFBFBF"/>
          </a:solidFill>
          <a:ln>
            <a:noFill/>
          </a:ln>
        </p:spPr>
      </p:sp>
      <p:sp>
        <p:nvSpPr>
          <p:cNvPr id="20" name="Google Shape;20;p2"/>
          <p:cNvSpPr txBox="1"/>
          <p:nvPr>
            <p:ph type="title"/>
          </p:nvPr>
        </p:nvSpPr>
        <p:spPr>
          <a:xfrm>
            <a:off x="1" y="1266825"/>
            <a:ext cx="4863724" cy="2029968"/>
          </a:xfrm>
          <a:prstGeom prst="rect">
            <a:avLst/>
          </a:prstGeom>
          <a:solidFill>
            <a:schemeClr val="accent2"/>
          </a:solidFill>
          <a:ln>
            <a:noFill/>
          </a:ln>
        </p:spPr>
        <p:txBody>
          <a:bodyPr anchorCtr="0" anchor="ctr" bIns="0" lIns="457200" spcFirstLastPara="1" rIns="91425" wrap="square" tIns="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
          <p:cNvSpPr txBox="1"/>
          <p:nvPr>
            <p:ph idx="4" type="body"/>
          </p:nvPr>
        </p:nvSpPr>
        <p:spPr>
          <a:xfrm>
            <a:off x="469901"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2"/>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
          <p:cNvSpPr txBox="1"/>
          <p:nvPr>
            <p:ph idx="6" type="body"/>
          </p:nvPr>
        </p:nvSpPr>
        <p:spPr>
          <a:xfrm>
            <a:off x="3417372"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
          <p:cNvSpPr txBox="1"/>
          <p:nvPr>
            <p:ph idx="7" type="body"/>
          </p:nvPr>
        </p:nvSpPr>
        <p:spPr>
          <a:xfrm>
            <a:off x="3417372"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
          <p:cNvSpPr txBox="1"/>
          <p:nvPr>
            <p:ph idx="8" type="body"/>
          </p:nvPr>
        </p:nvSpPr>
        <p:spPr>
          <a:xfrm>
            <a:off x="6360197"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
          <p:cNvSpPr txBox="1"/>
          <p:nvPr>
            <p:ph idx="9" type="body"/>
          </p:nvPr>
        </p:nvSpPr>
        <p:spPr>
          <a:xfrm>
            <a:off x="6360197"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
          <p:cNvSpPr txBox="1"/>
          <p:nvPr>
            <p:ph idx="13"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
          <p:cNvSpPr txBox="1"/>
          <p:nvPr/>
        </p:nvSpPr>
        <p:spPr>
          <a:xfrm>
            <a:off x="-1018914" y="-1479541"/>
            <a:ext cx="3502900" cy="1015663"/>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lt1"/>
                </a:solidFill>
                <a:latin typeface="Arial"/>
                <a:ea typeface="Arial"/>
                <a:cs typeface="Arial"/>
                <a:sym typeface="Arial"/>
              </a:rPr>
              <a:t>Suggested line of text (optional): </a:t>
            </a:r>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WE START WITH YES.</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30" name="Google Shape;30;p2"/>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top horizontal">
  <p:cSld name="*TWO IMAGES - top horizontal">
    <p:spTree>
      <p:nvGrpSpPr>
        <p:cNvPr id="86" name="Shape 86"/>
        <p:cNvGrpSpPr/>
        <p:nvPr/>
      </p:nvGrpSpPr>
      <p:grpSpPr>
        <a:xfrm>
          <a:off x="0" y="0"/>
          <a:ext cx="0" cy="0"/>
          <a:chOff x="0" y="0"/>
          <a:chExt cx="0" cy="0"/>
        </a:xfrm>
      </p:grpSpPr>
      <p:sp>
        <p:nvSpPr>
          <p:cNvPr id="87" name="Google Shape;87;p11"/>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11"/>
          <p:cNvSpPr txBox="1"/>
          <p:nvPr>
            <p:ph idx="1"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1"/>
          <p:cNvSpPr txBox="1"/>
          <p:nvPr>
            <p:ph idx="2" type="body"/>
          </p:nvPr>
        </p:nvSpPr>
        <p:spPr>
          <a:xfrm>
            <a:off x="488732" y="3141637"/>
            <a:ext cx="4114800" cy="1596872"/>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1"/>
          <p:cNvSpPr txBox="1"/>
          <p:nvPr>
            <p:ph idx="3" type="body"/>
          </p:nvPr>
        </p:nvSpPr>
        <p:spPr>
          <a:xfrm>
            <a:off x="4716216" y="3141637"/>
            <a:ext cx="4097585" cy="1596872"/>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1"/>
          <p:cNvSpPr/>
          <p:nvPr>
            <p:ph idx="4" type="pic"/>
          </p:nvPr>
        </p:nvSpPr>
        <p:spPr>
          <a:xfrm>
            <a:off x="495679" y="1417871"/>
            <a:ext cx="4023360" cy="1714500"/>
          </a:xfrm>
          <a:prstGeom prst="rect">
            <a:avLst/>
          </a:prstGeom>
          <a:solidFill>
            <a:srgbClr val="BFBFBF"/>
          </a:solidFill>
          <a:ln>
            <a:noFill/>
          </a:ln>
        </p:spPr>
      </p:sp>
      <p:sp>
        <p:nvSpPr>
          <p:cNvPr id="92" name="Google Shape;92;p11"/>
          <p:cNvSpPr/>
          <p:nvPr>
            <p:ph idx="5" type="pic"/>
          </p:nvPr>
        </p:nvSpPr>
        <p:spPr>
          <a:xfrm>
            <a:off x="4709050" y="1417871"/>
            <a:ext cx="4023360" cy="1714500"/>
          </a:xfrm>
          <a:prstGeom prst="rect">
            <a:avLst/>
          </a:prstGeom>
          <a:solidFill>
            <a:srgbClr val="BFBFBF"/>
          </a:solidFill>
          <a:ln>
            <a:noFill/>
          </a:ln>
        </p:spPr>
      </p:sp>
      <p:sp>
        <p:nvSpPr>
          <p:cNvPr id="93" name="Google Shape;93;p11"/>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Bottom horizontal">
  <p:cSld name="*TWO IMAGES - Bottom horizontal">
    <p:spTree>
      <p:nvGrpSpPr>
        <p:cNvPr id="95" name="Shape 95"/>
        <p:cNvGrpSpPr/>
        <p:nvPr/>
      </p:nvGrpSpPr>
      <p:grpSpPr>
        <a:xfrm>
          <a:off x="0" y="0"/>
          <a:ext cx="0" cy="0"/>
          <a:chOff x="0" y="0"/>
          <a:chExt cx="0" cy="0"/>
        </a:xfrm>
      </p:grpSpPr>
      <p:sp>
        <p:nvSpPr>
          <p:cNvPr id="96" name="Google Shape;96;p12"/>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2"/>
          <p:cNvSpPr txBox="1"/>
          <p:nvPr>
            <p:ph idx="1" type="body"/>
          </p:nvPr>
        </p:nvSpPr>
        <p:spPr>
          <a:xfrm>
            <a:off x="457201" y="1016890"/>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2"/>
          <p:cNvSpPr txBox="1"/>
          <p:nvPr>
            <p:ph idx="2" type="body"/>
          </p:nvPr>
        </p:nvSpPr>
        <p:spPr>
          <a:xfrm>
            <a:off x="457200" y="1408347"/>
            <a:ext cx="4114800" cy="1287809"/>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2"/>
          <p:cNvSpPr txBox="1"/>
          <p:nvPr>
            <p:ph idx="3" type="body"/>
          </p:nvPr>
        </p:nvSpPr>
        <p:spPr>
          <a:xfrm>
            <a:off x="4716215" y="1408347"/>
            <a:ext cx="4114800" cy="1287809"/>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2"/>
          <p:cNvSpPr/>
          <p:nvPr>
            <p:ph idx="4" type="pic"/>
          </p:nvPr>
        </p:nvSpPr>
        <p:spPr>
          <a:xfrm>
            <a:off x="464146" y="2711336"/>
            <a:ext cx="4023360" cy="1714500"/>
          </a:xfrm>
          <a:prstGeom prst="rect">
            <a:avLst/>
          </a:prstGeom>
          <a:solidFill>
            <a:srgbClr val="BFBFBF"/>
          </a:solidFill>
          <a:ln>
            <a:noFill/>
          </a:ln>
        </p:spPr>
      </p:sp>
      <p:sp>
        <p:nvSpPr>
          <p:cNvPr id="101" name="Google Shape;101;p12"/>
          <p:cNvSpPr/>
          <p:nvPr>
            <p:ph idx="5" type="pic"/>
          </p:nvPr>
        </p:nvSpPr>
        <p:spPr>
          <a:xfrm>
            <a:off x="4730864" y="2711336"/>
            <a:ext cx="4023360" cy="1714500"/>
          </a:xfrm>
          <a:prstGeom prst="rect">
            <a:avLst/>
          </a:prstGeom>
          <a:solidFill>
            <a:srgbClr val="BFBFBF"/>
          </a:solidFill>
          <a:ln>
            <a:noFill/>
          </a:ln>
        </p:spPr>
      </p:sp>
      <p:sp>
        <p:nvSpPr>
          <p:cNvPr id="102" name="Google Shape;102;p12"/>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2"/>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2"/>
          <p:cNvSpPr txBox="1"/>
          <p:nvPr>
            <p:ph idx="6" type="body"/>
          </p:nvPr>
        </p:nvSpPr>
        <p:spPr>
          <a:xfrm>
            <a:off x="476266" y="4434669"/>
            <a:ext cx="3995723" cy="359070"/>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rgbClr val="232425"/>
              </a:buClr>
              <a:buSzPts val="1200"/>
              <a:buNone/>
              <a:defRPr sz="12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idx="7" type="body"/>
          </p:nvPr>
        </p:nvSpPr>
        <p:spPr>
          <a:xfrm>
            <a:off x="4750290" y="4444194"/>
            <a:ext cx="3995723" cy="359070"/>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rgbClr val="232425"/>
              </a:buClr>
              <a:buSzPts val="1200"/>
              <a:buNone/>
              <a:defRPr sz="12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LRG IMAGES - top horizontal">
  <p:cSld name="*TWO LRG IMAGES - top horizontal">
    <p:spTree>
      <p:nvGrpSpPr>
        <p:cNvPr id="106" name="Shape 106"/>
        <p:cNvGrpSpPr/>
        <p:nvPr/>
      </p:nvGrpSpPr>
      <p:grpSpPr>
        <a:xfrm>
          <a:off x="0" y="0"/>
          <a:ext cx="0" cy="0"/>
          <a:chOff x="0" y="0"/>
          <a:chExt cx="0" cy="0"/>
        </a:xfrm>
      </p:grpSpPr>
      <p:sp>
        <p:nvSpPr>
          <p:cNvPr id="107" name="Google Shape;107;p13"/>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13"/>
          <p:cNvSpPr txBox="1"/>
          <p:nvPr>
            <p:ph idx="1" type="body"/>
          </p:nvPr>
        </p:nvSpPr>
        <p:spPr>
          <a:xfrm>
            <a:off x="488732" y="4106864"/>
            <a:ext cx="4114800" cy="686876"/>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2" type="body"/>
          </p:nvPr>
        </p:nvSpPr>
        <p:spPr>
          <a:xfrm>
            <a:off x="4716216" y="4106864"/>
            <a:ext cx="4097585" cy="686876"/>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3"/>
          <p:cNvSpPr/>
          <p:nvPr>
            <p:ph idx="3" type="pic"/>
          </p:nvPr>
        </p:nvSpPr>
        <p:spPr>
          <a:xfrm>
            <a:off x="495679" y="1420813"/>
            <a:ext cx="4023360" cy="2686050"/>
          </a:xfrm>
          <a:prstGeom prst="rect">
            <a:avLst/>
          </a:prstGeom>
          <a:solidFill>
            <a:srgbClr val="BFBFBF"/>
          </a:solidFill>
          <a:ln>
            <a:noFill/>
          </a:ln>
        </p:spPr>
      </p:sp>
      <p:sp>
        <p:nvSpPr>
          <p:cNvPr id="111" name="Google Shape;111;p13"/>
          <p:cNvSpPr/>
          <p:nvPr>
            <p:ph idx="4" type="pic"/>
          </p:nvPr>
        </p:nvSpPr>
        <p:spPr>
          <a:xfrm>
            <a:off x="4709050" y="1420813"/>
            <a:ext cx="4023360" cy="2686050"/>
          </a:xfrm>
          <a:prstGeom prst="rect">
            <a:avLst/>
          </a:prstGeom>
          <a:solidFill>
            <a:srgbClr val="BFBFBF"/>
          </a:solidFill>
          <a:ln>
            <a:noFill/>
          </a:ln>
        </p:spPr>
      </p:sp>
      <p:sp>
        <p:nvSpPr>
          <p:cNvPr id="112" name="Google Shape;112;p13"/>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3"/>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13"/>
          <p:cNvSpPr txBox="1"/>
          <p:nvPr>
            <p:ph idx="5"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 - TWO images">
  <p:cSld name="*PICS/caption - TWO images">
    <p:spTree>
      <p:nvGrpSpPr>
        <p:cNvPr id="115" name="Shape 115"/>
        <p:cNvGrpSpPr/>
        <p:nvPr/>
      </p:nvGrpSpPr>
      <p:grpSpPr>
        <a:xfrm>
          <a:off x="0" y="0"/>
          <a:ext cx="0" cy="0"/>
          <a:chOff x="0" y="0"/>
          <a:chExt cx="0" cy="0"/>
        </a:xfrm>
      </p:grpSpPr>
      <p:sp>
        <p:nvSpPr>
          <p:cNvPr id="116" name="Google Shape;116;p14"/>
          <p:cNvSpPr/>
          <p:nvPr>
            <p:ph idx="2" type="pic"/>
          </p:nvPr>
        </p:nvSpPr>
        <p:spPr>
          <a:xfrm>
            <a:off x="676630" y="1417046"/>
            <a:ext cx="3790374" cy="2808115"/>
          </a:xfrm>
          <a:prstGeom prst="rect">
            <a:avLst/>
          </a:prstGeom>
          <a:solidFill>
            <a:srgbClr val="BFBFBF"/>
          </a:solidFill>
          <a:ln>
            <a:noFill/>
          </a:ln>
        </p:spPr>
      </p:sp>
      <p:sp>
        <p:nvSpPr>
          <p:cNvPr id="117" name="Google Shape;117;p14"/>
          <p:cNvSpPr txBox="1"/>
          <p:nvPr>
            <p:ph idx="1" type="body"/>
          </p:nvPr>
        </p:nvSpPr>
        <p:spPr>
          <a:xfrm>
            <a:off x="676630" y="4256434"/>
            <a:ext cx="3840480" cy="438773"/>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14"/>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4"/>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14"/>
          <p:cNvSpPr txBox="1"/>
          <p:nvPr>
            <p:ph idx="3"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p:nvPr>
            <p:ph idx="4" type="pic"/>
          </p:nvPr>
        </p:nvSpPr>
        <p:spPr>
          <a:xfrm>
            <a:off x="4765130" y="1416462"/>
            <a:ext cx="3790374" cy="2808115"/>
          </a:xfrm>
          <a:prstGeom prst="rect">
            <a:avLst/>
          </a:prstGeom>
          <a:solidFill>
            <a:srgbClr val="BFBFBF"/>
          </a:solidFill>
          <a:ln>
            <a:noFill/>
          </a:ln>
        </p:spPr>
      </p:sp>
      <p:sp>
        <p:nvSpPr>
          <p:cNvPr id="122" name="Google Shape;122;p14"/>
          <p:cNvSpPr txBox="1"/>
          <p:nvPr>
            <p:ph idx="5" type="body"/>
          </p:nvPr>
        </p:nvSpPr>
        <p:spPr>
          <a:xfrm>
            <a:off x="4765130" y="4255850"/>
            <a:ext cx="3840480" cy="438773"/>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4"/>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spTree>
      <p:nvGrpSpPr>
        <p:cNvPr id="124" name="Shape 124"/>
        <p:cNvGrpSpPr/>
        <p:nvPr/>
      </p:nvGrpSpPr>
      <p:grpSpPr>
        <a:xfrm>
          <a:off x="0" y="0"/>
          <a:ext cx="0" cy="0"/>
          <a:chOff x="0" y="0"/>
          <a:chExt cx="0" cy="0"/>
        </a:xfrm>
      </p:grpSpPr>
      <p:sp>
        <p:nvSpPr>
          <p:cNvPr id="125" name="Google Shape;125;p15"/>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15"/>
          <p:cNvSpPr txBox="1"/>
          <p:nvPr>
            <p:ph idx="1" type="body"/>
          </p:nvPr>
        </p:nvSpPr>
        <p:spPr>
          <a:xfrm>
            <a:off x="457201" y="1019437"/>
            <a:ext cx="8372901" cy="36407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15"/>
          <p:cNvSpPr txBox="1"/>
          <p:nvPr>
            <p:ph idx="2" type="body"/>
          </p:nvPr>
        </p:nvSpPr>
        <p:spPr>
          <a:xfrm>
            <a:off x="495879" y="2854960"/>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15"/>
          <p:cNvSpPr txBox="1"/>
          <p:nvPr>
            <p:ph idx="3" type="body"/>
          </p:nvPr>
        </p:nvSpPr>
        <p:spPr>
          <a:xfrm>
            <a:off x="3381086" y="2854960"/>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15"/>
          <p:cNvSpPr/>
          <p:nvPr>
            <p:ph idx="4" type="pic"/>
          </p:nvPr>
        </p:nvSpPr>
        <p:spPr>
          <a:xfrm>
            <a:off x="503079" y="1415695"/>
            <a:ext cx="2361244" cy="1365433"/>
          </a:xfrm>
          <a:prstGeom prst="rect">
            <a:avLst/>
          </a:prstGeom>
          <a:solidFill>
            <a:srgbClr val="BFBFBF"/>
          </a:solidFill>
          <a:ln>
            <a:noFill/>
          </a:ln>
        </p:spPr>
      </p:sp>
      <p:sp>
        <p:nvSpPr>
          <p:cNvPr id="130" name="Google Shape;130;p15"/>
          <p:cNvSpPr/>
          <p:nvPr>
            <p:ph idx="5" type="pic"/>
          </p:nvPr>
        </p:nvSpPr>
        <p:spPr>
          <a:xfrm>
            <a:off x="3388286" y="1415695"/>
            <a:ext cx="2361244" cy="1365433"/>
          </a:xfrm>
          <a:prstGeom prst="rect">
            <a:avLst/>
          </a:prstGeom>
          <a:solidFill>
            <a:srgbClr val="BFBFBF"/>
          </a:solidFill>
          <a:ln>
            <a:noFill/>
          </a:ln>
        </p:spPr>
      </p:sp>
      <p:sp>
        <p:nvSpPr>
          <p:cNvPr id="131" name="Google Shape;131;p15"/>
          <p:cNvSpPr txBox="1"/>
          <p:nvPr>
            <p:ph idx="6" type="body"/>
          </p:nvPr>
        </p:nvSpPr>
        <p:spPr>
          <a:xfrm>
            <a:off x="6261696" y="2856834"/>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15"/>
          <p:cNvSpPr/>
          <p:nvPr>
            <p:ph idx="7" type="pic"/>
          </p:nvPr>
        </p:nvSpPr>
        <p:spPr>
          <a:xfrm>
            <a:off x="6268896" y="1417569"/>
            <a:ext cx="2361244" cy="1365433"/>
          </a:xfrm>
          <a:prstGeom prst="rect">
            <a:avLst/>
          </a:prstGeom>
          <a:solidFill>
            <a:srgbClr val="BFBFBF"/>
          </a:solidFill>
          <a:ln>
            <a:noFill/>
          </a:ln>
        </p:spPr>
      </p:sp>
      <p:sp>
        <p:nvSpPr>
          <p:cNvPr id="133" name="Google Shape;133;p15"/>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5"/>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s/bullets - FOUR Images">
  <p:cSld name="*PICS/captions/bullets - FOUR Images">
    <p:spTree>
      <p:nvGrpSpPr>
        <p:cNvPr id="135" name="Shape 135"/>
        <p:cNvGrpSpPr/>
        <p:nvPr/>
      </p:nvGrpSpPr>
      <p:grpSpPr>
        <a:xfrm>
          <a:off x="0" y="0"/>
          <a:ext cx="0" cy="0"/>
          <a:chOff x="0" y="0"/>
          <a:chExt cx="0" cy="0"/>
        </a:xfrm>
      </p:grpSpPr>
      <p:sp>
        <p:nvSpPr>
          <p:cNvPr id="136" name="Google Shape;136;p16"/>
          <p:cNvSpPr/>
          <p:nvPr>
            <p:ph idx="2" type="pic"/>
          </p:nvPr>
        </p:nvSpPr>
        <p:spPr>
          <a:xfrm>
            <a:off x="218127" y="1418980"/>
            <a:ext cx="2240280" cy="1678712"/>
          </a:xfrm>
          <a:prstGeom prst="rect">
            <a:avLst/>
          </a:prstGeom>
          <a:solidFill>
            <a:srgbClr val="BFBFBF"/>
          </a:solidFill>
          <a:ln>
            <a:noFill/>
          </a:ln>
        </p:spPr>
      </p:sp>
      <p:sp>
        <p:nvSpPr>
          <p:cNvPr id="137" name="Google Shape;137;p16"/>
          <p:cNvSpPr/>
          <p:nvPr>
            <p:ph idx="3" type="pic"/>
          </p:nvPr>
        </p:nvSpPr>
        <p:spPr>
          <a:xfrm>
            <a:off x="2453235" y="1418980"/>
            <a:ext cx="2240280" cy="1678712"/>
          </a:xfrm>
          <a:prstGeom prst="rect">
            <a:avLst/>
          </a:prstGeom>
          <a:solidFill>
            <a:srgbClr val="D8D8D8"/>
          </a:solidFill>
          <a:ln>
            <a:noFill/>
          </a:ln>
        </p:spPr>
      </p:sp>
      <p:sp>
        <p:nvSpPr>
          <p:cNvPr id="138" name="Google Shape;138;p16"/>
          <p:cNvSpPr/>
          <p:nvPr>
            <p:ph idx="4" type="pic"/>
          </p:nvPr>
        </p:nvSpPr>
        <p:spPr>
          <a:xfrm>
            <a:off x="4688341" y="1418980"/>
            <a:ext cx="2240280" cy="1678712"/>
          </a:xfrm>
          <a:prstGeom prst="rect">
            <a:avLst/>
          </a:prstGeom>
          <a:solidFill>
            <a:srgbClr val="BFBFBF"/>
          </a:solidFill>
          <a:ln>
            <a:noFill/>
          </a:ln>
        </p:spPr>
      </p:sp>
      <p:sp>
        <p:nvSpPr>
          <p:cNvPr id="139" name="Google Shape;139;p16"/>
          <p:cNvSpPr/>
          <p:nvPr>
            <p:ph idx="5" type="pic"/>
          </p:nvPr>
        </p:nvSpPr>
        <p:spPr>
          <a:xfrm>
            <a:off x="6906022" y="1418980"/>
            <a:ext cx="2240280" cy="1678712"/>
          </a:xfrm>
          <a:prstGeom prst="rect">
            <a:avLst/>
          </a:prstGeom>
          <a:solidFill>
            <a:srgbClr val="D8D8D8"/>
          </a:solidFill>
          <a:ln>
            <a:noFill/>
          </a:ln>
        </p:spPr>
      </p:sp>
      <p:sp>
        <p:nvSpPr>
          <p:cNvPr id="140" name="Google Shape;140;p16"/>
          <p:cNvSpPr txBox="1"/>
          <p:nvPr>
            <p:ph idx="1" type="body"/>
          </p:nvPr>
        </p:nvSpPr>
        <p:spPr>
          <a:xfrm>
            <a:off x="469900" y="3672521"/>
            <a:ext cx="8434552" cy="1086330"/>
          </a:xfrm>
          <a:prstGeom prst="rect">
            <a:avLst/>
          </a:prstGeom>
          <a:noFill/>
          <a:ln>
            <a:noFill/>
          </a:ln>
        </p:spPr>
        <p:txBody>
          <a:bodyPr anchorCtr="0" anchor="t" bIns="45700" lIns="0" spcFirstLastPara="1" rIns="0" wrap="square" tIns="91425">
            <a:noAutofit/>
          </a:bodyPr>
          <a:lstStyle>
            <a:lvl1pPr indent="-355600" lvl="0" marL="457200" algn="l">
              <a:spcBef>
                <a:spcPts val="600"/>
              </a:spcBef>
              <a:spcAft>
                <a:spcPts val="0"/>
              </a:spcAft>
              <a:buClr>
                <a:srgbClr val="000000"/>
              </a:buClr>
              <a:buSzPts val="2000"/>
              <a:buChar char="▪"/>
              <a:defRPr sz="2000">
                <a:solidFill>
                  <a:srgbClr val="000000"/>
                </a:solidFill>
              </a:defRPr>
            </a:lvl1pPr>
            <a:lvl2pPr indent="-355600" lvl="1" marL="914400" algn="l">
              <a:spcBef>
                <a:spcPts val="0"/>
              </a:spcBef>
              <a:spcAft>
                <a:spcPts val="0"/>
              </a:spcAft>
              <a:buClr>
                <a:srgbClr val="000000"/>
              </a:buClr>
              <a:buSzPts val="2000"/>
              <a:buChar char="–"/>
              <a:defRPr sz="2000">
                <a:solidFill>
                  <a:srgbClr val="000000"/>
                </a:solidFill>
              </a:defRPr>
            </a:lvl2pPr>
            <a:lvl3pPr indent="-355600" lvl="2" marL="1371600" algn="l">
              <a:spcBef>
                <a:spcPts val="0"/>
              </a:spcBef>
              <a:spcAft>
                <a:spcPts val="0"/>
              </a:spcAft>
              <a:buClr>
                <a:srgbClr val="000000"/>
              </a:buClr>
              <a:buSzPts val="2000"/>
              <a:buChar char="•"/>
              <a:defRPr sz="2000">
                <a:solidFill>
                  <a:srgbClr val="000000"/>
                </a:solidFill>
              </a:defRPr>
            </a:lvl3pPr>
            <a:lvl4pPr indent="-355600" lvl="3" marL="1828800" algn="l">
              <a:spcBef>
                <a:spcPts val="0"/>
              </a:spcBef>
              <a:spcAft>
                <a:spcPts val="0"/>
              </a:spcAft>
              <a:buClr>
                <a:srgbClr val="000000"/>
              </a:buClr>
              <a:buSzPts val="2000"/>
              <a:buChar char="–"/>
              <a:defRPr sz="2000">
                <a:solidFill>
                  <a:srgbClr val="000000"/>
                </a:solidFill>
              </a:defRPr>
            </a:lvl4pPr>
            <a:lvl5pPr indent="-355600" lvl="4" marL="2286000" algn="l">
              <a:spcBef>
                <a:spcPts val="0"/>
              </a:spcBef>
              <a:spcAft>
                <a:spcPts val="0"/>
              </a:spcAft>
              <a:buClr>
                <a:srgbClr val="000000"/>
              </a:buClr>
              <a:buSzPts val="2000"/>
              <a:buChar char="»"/>
              <a:defRPr sz="2000">
                <a:solidFill>
                  <a:srgbClr val="0000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16"/>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i="0" sz="2800" cap="none">
                <a:solidFill>
                  <a:srgbClr val="23242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6"/>
          <p:cNvSpPr txBox="1"/>
          <p:nvPr>
            <p:ph idx="6" type="body"/>
          </p:nvPr>
        </p:nvSpPr>
        <p:spPr>
          <a:xfrm>
            <a:off x="218128"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16"/>
          <p:cNvSpPr txBox="1"/>
          <p:nvPr>
            <p:ph idx="7" type="body"/>
          </p:nvPr>
        </p:nvSpPr>
        <p:spPr>
          <a:xfrm>
            <a:off x="2442595"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16"/>
          <p:cNvSpPr txBox="1"/>
          <p:nvPr>
            <p:ph idx="8" type="body"/>
          </p:nvPr>
        </p:nvSpPr>
        <p:spPr>
          <a:xfrm>
            <a:off x="4681064"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16"/>
          <p:cNvSpPr txBox="1"/>
          <p:nvPr>
            <p:ph idx="9" type="body"/>
          </p:nvPr>
        </p:nvSpPr>
        <p:spPr>
          <a:xfrm>
            <a:off x="6905532"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6"/>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8" name="Google Shape;148;p16"/>
          <p:cNvSpPr txBox="1"/>
          <p:nvPr>
            <p:ph idx="13"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 - FOUR images">
  <p:cSld name="*PICS/caption - FOUR images">
    <p:spTree>
      <p:nvGrpSpPr>
        <p:cNvPr id="149" name="Shape 149"/>
        <p:cNvGrpSpPr/>
        <p:nvPr/>
      </p:nvGrpSpPr>
      <p:grpSpPr>
        <a:xfrm>
          <a:off x="0" y="0"/>
          <a:ext cx="0" cy="0"/>
          <a:chOff x="0" y="0"/>
          <a:chExt cx="0" cy="0"/>
        </a:xfrm>
      </p:grpSpPr>
      <p:sp>
        <p:nvSpPr>
          <p:cNvPr id="150" name="Google Shape;150;p17"/>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7"/>
          <p:cNvSpPr txBox="1"/>
          <p:nvPr>
            <p:ph idx="1" type="body"/>
          </p:nvPr>
        </p:nvSpPr>
        <p:spPr>
          <a:xfrm>
            <a:off x="457201" y="1019437"/>
            <a:ext cx="8372901" cy="20774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17"/>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7"/>
          <p:cNvSpPr/>
          <p:nvPr>
            <p:ph idx="2" type="pic"/>
          </p:nvPr>
        </p:nvSpPr>
        <p:spPr>
          <a:xfrm>
            <a:off x="487437" y="1420813"/>
            <a:ext cx="3790374" cy="1383425"/>
          </a:xfrm>
          <a:prstGeom prst="rect">
            <a:avLst/>
          </a:prstGeom>
          <a:solidFill>
            <a:srgbClr val="BFBFBF"/>
          </a:solidFill>
          <a:ln>
            <a:noFill/>
          </a:ln>
        </p:spPr>
      </p:sp>
      <p:sp>
        <p:nvSpPr>
          <p:cNvPr id="155" name="Google Shape;155;p17"/>
          <p:cNvSpPr txBox="1"/>
          <p:nvPr>
            <p:ph idx="3" type="body"/>
          </p:nvPr>
        </p:nvSpPr>
        <p:spPr>
          <a:xfrm>
            <a:off x="487437" y="2822383"/>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p:nvPr>
            <p:ph idx="4" type="pic"/>
          </p:nvPr>
        </p:nvSpPr>
        <p:spPr>
          <a:xfrm>
            <a:off x="4912432" y="1420813"/>
            <a:ext cx="3790374" cy="1383425"/>
          </a:xfrm>
          <a:prstGeom prst="rect">
            <a:avLst/>
          </a:prstGeom>
          <a:solidFill>
            <a:srgbClr val="BFBFBF"/>
          </a:solidFill>
          <a:ln>
            <a:noFill/>
          </a:ln>
        </p:spPr>
      </p:sp>
      <p:sp>
        <p:nvSpPr>
          <p:cNvPr id="157" name="Google Shape;157;p17"/>
          <p:cNvSpPr txBox="1"/>
          <p:nvPr>
            <p:ph idx="5" type="body"/>
          </p:nvPr>
        </p:nvSpPr>
        <p:spPr>
          <a:xfrm>
            <a:off x="4912432" y="2822383"/>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7"/>
          <p:cNvSpPr/>
          <p:nvPr>
            <p:ph idx="6" type="pic"/>
          </p:nvPr>
        </p:nvSpPr>
        <p:spPr>
          <a:xfrm>
            <a:off x="487437" y="3097650"/>
            <a:ext cx="3790374" cy="1383425"/>
          </a:xfrm>
          <a:prstGeom prst="rect">
            <a:avLst/>
          </a:prstGeom>
          <a:solidFill>
            <a:srgbClr val="BFBFBF"/>
          </a:solidFill>
          <a:ln>
            <a:noFill/>
          </a:ln>
        </p:spPr>
      </p:sp>
      <p:sp>
        <p:nvSpPr>
          <p:cNvPr id="159" name="Google Shape;159;p17"/>
          <p:cNvSpPr txBox="1"/>
          <p:nvPr>
            <p:ph idx="7" type="body"/>
          </p:nvPr>
        </p:nvSpPr>
        <p:spPr>
          <a:xfrm>
            <a:off x="487437" y="4502674"/>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7"/>
          <p:cNvSpPr/>
          <p:nvPr>
            <p:ph idx="8" type="pic"/>
          </p:nvPr>
        </p:nvSpPr>
        <p:spPr>
          <a:xfrm>
            <a:off x="4912432" y="3097650"/>
            <a:ext cx="3790374" cy="1383425"/>
          </a:xfrm>
          <a:prstGeom prst="rect">
            <a:avLst/>
          </a:prstGeom>
          <a:solidFill>
            <a:srgbClr val="BFBFBF"/>
          </a:solidFill>
          <a:ln>
            <a:noFill/>
          </a:ln>
        </p:spPr>
      </p:sp>
      <p:sp>
        <p:nvSpPr>
          <p:cNvPr id="161" name="Google Shape;161;p17"/>
          <p:cNvSpPr txBox="1"/>
          <p:nvPr>
            <p:ph idx="9" type="body"/>
          </p:nvPr>
        </p:nvSpPr>
        <p:spPr>
          <a:xfrm>
            <a:off x="4912432" y="4505517"/>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s, Graphs, Tables">
  <p:cSld name="*Charts, Graphs, Tables">
    <p:spTree>
      <p:nvGrpSpPr>
        <p:cNvPr id="162" name="Shape 162"/>
        <p:cNvGrpSpPr/>
        <p:nvPr/>
      </p:nvGrpSpPr>
      <p:grpSpPr>
        <a:xfrm>
          <a:off x="0" y="0"/>
          <a:ext cx="0" cy="0"/>
          <a:chOff x="0" y="0"/>
          <a:chExt cx="0" cy="0"/>
        </a:xfrm>
      </p:grpSpPr>
      <p:sp>
        <p:nvSpPr>
          <p:cNvPr id="163" name="Google Shape;163;p1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8"/>
          <p:cNvSpPr txBox="1"/>
          <p:nvPr>
            <p:ph idx="1" type="body"/>
          </p:nvPr>
        </p:nvSpPr>
        <p:spPr>
          <a:xfrm>
            <a:off x="457201" y="1417579"/>
            <a:ext cx="8372901" cy="302239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1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8"/>
          <p:cNvSpPr txBox="1"/>
          <p:nvPr>
            <p:ph idx="2"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18"/>
          <p:cNvSpPr txBox="1"/>
          <p:nvPr>
            <p:ph idx="3" type="body"/>
          </p:nvPr>
        </p:nvSpPr>
        <p:spPr>
          <a:xfrm>
            <a:off x="443573" y="4457863"/>
            <a:ext cx="3711039" cy="240746"/>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rgbClr val="232425"/>
              </a:buClr>
              <a:buSzPts val="1050"/>
              <a:buNone/>
              <a:defRPr sz="105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howMasterSp="0">
  <p:cSld name="*Video">
    <p:spTree>
      <p:nvGrpSpPr>
        <p:cNvPr id="168" name="Shape 168"/>
        <p:cNvGrpSpPr/>
        <p:nvPr/>
      </p:nvGrpSpPr>
      <p:grpSpPr>
        <a:xfrm>
          <a:off x="0" y="0"/>
          <a:ext cx="0" cy="0"/>
          <a:chOff x="0" y="0"/>
          <a:chExt cx="0" cy="0"/>
        </a:xfrm>
      </p:grpSpPr>
      <p:sp>
        <p:nvSpPr>
          <p:cNvPr id="169" name="Google Shape;169;p19"/>
          <p:cNvSpPr/>
          <p:nvPr/>
        </p:nvSpPr>
        <p:spPr>
          <a:xfrm>
            <a:off x="0" y="-5043"/>
            <a:ext cx="9144000" cy="5148543"/>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19"/>
          <p:cNvSpPr txBox="1"/>
          <p:nvPr>
            <p:ph type="title"/>
          </p:nvPr>
        </p:nvSpPr>
        <p:spPr>
          <a:xfrm>
            <a:off x="457201" y="386954"/>
            <a:ext cx="8372901" cy="60451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1" name="Shape 171"/>
        <p:cNvGrpSpPr/>
        <p:nvPr/>
      </p:nvGrpSpPr>
      <p:grpSpPr>
        <a:xfrm>
          <a:off x="0" y="0"/>
          <a:ext cx="0" cy="0"/>
          <a:chOff x="0" y="0"/>
          <a:chExt cx="0" cy="0"/>
        </a:xfrm>
      </p:grpSpPr>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3"/>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457201" y="1408346"/>
            <a:ext cx="8372901" cy="331708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2"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2000"/>
              <a:buNone/>
              <a:defRPr b="1" sz="2000">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3"/>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B" showMasterSp="0">
  <p:cSld name="*Cover Option B">
    <p:bg>
      <p:bgPr>
        <a:solidFill>
          <a:schemeClr val="lt1"/>
        </a:solidFill>
      </p:bgPr>
    </p:bg>
    <p:spTree>
      <p:nvGrpSpPr>
        <p:cNvPr id="172" name="Shape 172"/>
        <p:cNvGrpSpPr/>
        <p:nvPr/>
      </p:nvGrpSpPr>
      <p:grpSpPr>
        <a:xfrm>
          <a:off x="0" y="0"/>
          <a:ext cx="0" cy="0"/>
          <a:chOff x="0" y="0"/>
          <a:chExt cx="0" cy="0"/>
        </a:xfrm>
      </p:grpSpPr>
      <p:pic>
        <p:nvPicPr>
          <p:cNvPr descr="C:\Users\amiesen\Desktop\anlrgbpptlogo.png" id="173" name="Google Shape;173;p21"/>
          <p:cNvPicPr preferRelativeResize="0"/>
          <p:nvPr/>
        </p:nvPicPr>
        <p:blipFill rotWithShape="1">
          <a:blip r:embed="rId2">
            <a:alphaModFix/>
          </a:blip>
          <a:srcRect b="0" l="0" r="0" t="0"/>
          <a:stretch/>
        </p:blipFill>
        <p:spPr>
          <a:xfrm>
            <a:off x="7397976" y="4545002"/>
            <a:ext cx="1557337" cy="561027"/>
          </a:xfrm>
          <a:prstGeom prst="rect">
            <a:avLst/>
          </a:prstGeom>
          <a:noFill/>
          <a:ln>
            <a:noFill/>
          </a:ln>
        </p:spPr>
      </p:pic>
      <p:pic>
        <p:nvPicPr>
          <p:cNvPr descr="aerial view of Argonne with APS in front 5730-00068.jpg" id="174" name="Google Shape;174;p21"/>
          <p:cNvPicPr preferRelativeResize="0"/>
          <p:nvPr/>
        </p:nvPicPr>
        <p:blipFill rotWithShape="1">
          <a:blip r:embed="rId3">
            <a:alphaModFix/>
          </a:blip>
          <a:srcRect b="7135" l="0" r="0" t="10681"/>
          <a:stretch/>
        </p:blipFill>
        <p:spPr>
          <a:xfrm>
            <a:off x="0" y="-20265"/>
            <a:ext cx="9144000" cy="4508954"/>
          </a:xfrm>
          <a:prstGeom prst="rect">
            <a:avLst/>
          </a:prstGeom>
          <a:noFill/>
          <a:ln>
            <a:noFill/>
          </a:ln>
        </p:spPr>
      </p:pic>
      <p:sp>
        <p:nvSpPr>
          <p:cNvPr id="175" name="Google Shape;175;p21"/>
          <p:cNvSpPr txBox="1"/>
          <p:nvPr>
            <p:ph idx="1" type="body"/>
          </p:nvPr>
        </p:nvSpPr>
        <p:spPr>
          <a:xfrm>
            <a:off x="0" y="-20265"/>
            <a:ext cx="9144000" cy="4508954"/>
          </a:xfrm>
          <a:prstGeom prst="rect">
            <a:avLst/>
          </a:prstGeom>
          <a:solidFill>
            <a:schemeClr val="accent2">
              <a:alpha val="84705"/>
            </a:schemeClr>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1"/>
          <p:cNvSpPr/>
          <p:nvPr>
            <p:ph idx="2" type="pic"/>
          </p:nvPr>
        </p:nvSpPr>
        <p:spPr>
          <a:xfrm>
            <a:off x="4863726" y="1266825"/>
            <a:ext cx="4280275" cy="2029968"/>
          </a:xfrm>
          <a:prstGeom prst="rect">
            <a:avLst/>
          </a:prstGeom>
          <a:solidFill>
            <a:srgbClr val="BFBFBF"/>
          </a:solidFill>
          <a:ln>
            <a:noFill/>
          </a:ln>
        </p:spPr>
      </p:sp>
      <p:sp>
        <p:nvSpPr>
          <p:cNvPr id="177" name="Google Shape;177;p21"/>
          <p:cNvSpPr txBox="1"/>
          <p:nvPr>
            <p:ph type="title"/>
          </p:nvPr>
        </p:nvSpPr>
        <p:spPr>
          <a:xfrm>
            <a:off x="1" y="1266825"/>
            <a:ext cx="4863724" cy="2029968"/>
          </a:xfrm>
          <a:prstGeom prst="rect">
            <a:avLst/>
          </a:prstGeom>
          <a:solidFill>
            <a:schemeClr val="accent2"/>
          </a:solidFill>
          <a:ln>
            <a:noFill/>
          </a:ln>
        </p:spPr>
        <p:txBody>
          <a:bodyPr anchorCtr="0" anchor="ctr" bIns="0" lIns="457200" spcFirstLastPara="1" rIns="91425" wrap="square" tIns="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1"/>
          <p:cNvSpPr txBox="1"/>
          <p:nvPr>
            <p:ph idx="3" type="body"/>
          </p:nvPr>
        </p:nvSpPr>
        <p:spPr>
          <a:xfrm>
            <a:off x="1" y="153714"/>
            <a:ext cx="5851526" cy="969169"/>
          </a:xfrm>
          <a:prstGeom prst="rect">
            <a:avLst/>
          </a:prstGeom>
          <a:noFill/>
          <a:ln>
            <a:noFill/>
          </a:ln>
        </p:spPr>
        <p:txBody>
          <a:bodyPr anchorCtr="0" anchor="ctr" bIns="45700" lIns="457200" spcFirstLastPara="1" rIns="274300" wrap="square" tIns="0">
            <a:noAutofit/>
          </a:bodyPr>
          <a:lstStyle>
            <a:lvl1pPr indent="-228600" lvl="0" marL="457200" algn="l">
              <a:spcBef>
                <a:spcPts val="600"/>
              </a:spcBef>
              <a:spcAft>
                <a:spcPts val="0"/>
              </a:spcAft>
              <a:buClr>
                <a:schemeClr val="lt1"/>
              </a:buClr>
              <a:buSzPts val="1800"/>
              <a:buNone/>
              <a:defRPr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9" name="Google Shape;179;p21"/>
          <p:cNvSpPr txBox="1"/>
          <p:nvPr>
            <p:ph idx="4" type="body"/>
          </p:nvPr>
        </p:nvSpPr>
        <p:spPr>
          <a:xfrm>
            <a:off x="469901"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1"/>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21"/>
          <p:cNvSpPr txBox="1"/>
          <p:nvPr>
            <p:ph idx="6" type="body"/>
          </p:nvPr>
        </p:nvSpPr>
        <p:spPr>
          <a:xfrm>
            <a:off x="3417372"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Font typeface="Arial"/>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21"/>
          <p:cNvSpPr txBox="1"/>
          <p:nvPr>
            <p:ph idx="7" type="body"/>
          </p:nvPr>
        </p:nvSpPr>
        <p:spPr>
          <a:xfrm>
            <a:off x="3417372"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Font typeface="Arial"/>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1"/>
          <p:cNvSpPr txBox="1"/>
          <p:nvPr>
            <p:ph idx="8" type="body"/>
          </p:nvPr>
        </p:nvSpPr>
        <p:spPr>
          <a:xfrm>
            <a:off x="6360197"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Font typeface="Arial"/>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1"/>
          <p:cNvSpPr txBox="1"/>
          <p:nvPr>
            <p:ph idx="9" type="body"/>
          </p:nvPr>
        </p:nvSpPr>
        <p:spPr>
          <a:xfrm>
            <a:off x="6360197"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Font typeface="Arial"/>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1"/>
          <p:cNvSpPr txBox="1"/>
          <p:nvPr>
            <p:ph idx="1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21"/>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87" name="Google Shape;187;p21"/>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C" showMasterSp="0">
  <p:cSld name="*Cover Option C">
    <p:bg>
      <p:bgPr>
        <a:solidFill>
          <a:schemeClr val="lt1"/>
        </a:solidFill>
      </p:bgPr>
    </p:bg>
    <p:spTree>
      <p:nvGrpSpPr>
        <p:cNvPr id="188" name="Shape 188"/>
        <p:cNvGrpSpPr/>
        <p:nvPr/>
      </p:nvGrpSpPr>
      <p:grpSpPr>
        <a:xfrm>
          <a:off x="0" y="0"/>
          <a:ext cx="0" cy="0"/>
          <a:chOff x="0" y="0"/>
          <a:chExt cx="0" cy="0"/>
        </a:xfrm>
      </p:grpSpPr>
      <p:pic>
        <p:nvPicPr>
          <p:cNvPr descr="C:\Users\amiesen\Desktop\anlrgbpptlogo.png" id="189" name="Google Shape;189;p22"/>
          <p:cNvPicPr preferRelativeResize="0"/>
          <p:nvPr/>
        </p:nvPicPr>
        <p:blipFill rotWithShape="1">
          <a:blip r:embed="rId2">
            <a:alphaModFix/>
          </a:blip>
          <a:srcRect b="0" l="0" r="0" t="0"/>
          <a:stretch/>
        </p:blipFill>
        <p:spPr>
          <a:xfrm>
            <a:off x="7397976" y="82331"/>
            <a:ext cx="1557337" cy="561027"/>
          </a:xfrm>
          <a:prstGeom prst="rect">
            <a:avLst/>
          </a:prstGeom>
          <a:noFill/>
          <a:ln>
            <a:noFill/>
          </a:ln>
        </p:spPr>
      </p:pic>
      <p:sp>
        <p:nvSpPr>
          <p:cNvPr id="190" name="Google Shape;190;p22"/>
          <p:cNvSpPr txBox="1"/>
          <p:nvPr>
            <p:ph idx="1" type="body"/>
          </p:nvPr>
        </p:nvSpPr>
        <p:spPr>
          <a:xfrm>
            <a:off x="469901"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2"/>
          <p:cNvSpPr txBox="1"/>
          <p:nvPr>
            <p:ph idx="2" type="body"/>
          </p:nvPr>
        </p:nvSpPr>
        <p:spPr>
          <a:xfrm>
            <a:off x="469901"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2"/>
          <p:cNvSpPr txBox="1"/>
          <p:nvPr>
            <p:ph idx="3" type="body"/>
          </p:nvPr>
        </p:nvSpPr>
        <p:spPr>
          <a:xfrm>
            <a:off x="3417372"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2"/>
          <p:cNvSpPr txBox="1"/>
          <p:nvPr>
            <p:ph idx="4" type="body"/>
          </p:nvPr>
        </p:nvSpPr>
        <p:spPr>
          <a:xfrm>
            <a:off x="3417372"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2"/>
          <p:cNvSpPr/>
          <p:nvPr>
            <p:ph idx="5" type="pic"/>
          </p:nvPr>
        </p:nvSpPr>
        <p:spPr>
          <a:xfrm>
            <a:off x="218127" y="674681"/>
            <a:ext cx="8925874" cy="2071151"/>
          </a:xfrm>
          <a:prstGeom prst="rect">
            <a:avLst/>
          </a:prstGeom>
          <a:solidFill>
            <a:srgbClr val="BFBFBF"/>
          </a:solidFill>
          <a:ln>
            <a:noFill/>
          </a:ln>
        </p:spPr>
      </p:sp>
      <p:sp>
        <p:nvSpPr>
          <p:cNvPr id="195" name="Google Shape;195;p22"/>
          <p:cNvSpPr txBox="1"/>
          <p:nvPr>
            <p:ph type="title"/>
          </p:nvPr>
        </p:nvSpPr>
        <p:spPr>
          <a:xfrm>
            <a:off x="469900" y="2794775"/>
            <a:ext cx="8452904" cy="647160"/>
          </a:xfrm>
          <a:prstGeom prst="rect">
            <a:avLst/>
          </a:prstGeom>
          <a:noFill/>
          <a:ln>
            <a:noFill/>
          </a:ln>
        </p:spPr>
        <p:txBody>
          <a:bodyPr anchorCtr="0" anchor="b" bIns="0" lIns="0" spcFirstLastPara="1" rIns="91425" wrap="square" tIns="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2"/>
          <p:cNvSpPr txBox="1"/>
          <p:nvPr>
            <p:ph idx="6" type="body"/>
          </p:nvPr>
        </p:nvSpPr>
        <p:spPr>
          <a:xfrm>
            <a:off x="6360197"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22"/>
          <p:cNvSpPr txBox="1"/>
          <p:nvPr>
            <p:ph idx="7" type="body"/>
          </p:nvPr>
        </p:nvSpPr>
        <p:spPr>
          <a:xfrm>
            <a:off x="6360197"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22"/>
          <p:cNvSpPr txBox="1"/>
          <p:nvPr>
            <p:ph idx="8" type="body"/>
          </p:nvPr>
        </p:nvSpPr>
        <p:spPr>
          <a:xfrm>
            <a:off x="469900" y="3441935"/>
            <a:ext cx="8484914" cy="248308"/>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accent2"/>
              </a:buClr>
              <a:buSzPts val="1800"/>
              <a:buNone/>
              <a:defRPr b="1">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22"/>
          <p:cNvSpPr txBox="1"/>
          <p:nvPr>
            <p:ph idx="9" type="body"/>
          </p:nvPr>
        </p:nvSpPr>
        <p:spPr>
          <a:xfrm>
            <a:off x="2" y="674680"/>
            <a:ext cx="224589" cy="2071116"/>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2"/>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2"/>
          <p:cNvSpPr txBox="1"/>
          <p:nvPr>
            <p:ph idx="13" type="body"/>
          </p:nvPr>
        </p:nvSpPr>
        <p:spPr>
          <a:xfrm>
            <a:off x="503238" y="300961"/>
            <a:ext cx="5984648" cy="331077"/>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dk1"/>
              </a:buClr>
              <a:buSzPts val="1000"/>
              <a:buNone/>
              <a:defRPr b="1" sz="1000" cap="none">
                <a:solidFill>
                  <a:schemeClr val="dk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22"/>
          <p:cNvSpPr txBox="1"/>
          <p:nvPr>
            <p:ph idx="14"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03" name="Google Shape;203;p22"/>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D" showMasterSp="0">
  <p:cSld name="*Cover Option D">
    <p:bg>
      <p:bgPr>
        <a:solidFill>
          <a:schemeClr val="lt1"/>
        </a:solidFill>
      </p:bgPr>
    </p:bg>
    <p:spTree>
      <p:nvGrpSpPr>
        <p:cNvPr id="204" name="Shape 204"/>
        <p:cNvGrpSpPr/>
        <p:nvPr/>
      </p:nvGrpSpPr>
      <p:grpSpPr>
        <a:xfrm>
          <a:off x="0" y="0"/>
          <a:ext cx="0" cy="0"/>
          <a:chOff x="0" y="0"/>
          <a:chExt cx="0" cy="0"/>
        </a:xfrm>
      </p:grpSpPr>
      <p:pic>
        <p:nvPicPr>
          <p:cNvPr descr="C:\Users\amiesen\Desktop\anlrgbpptlogo.png" id="205" name="Google Shape;205;p23"/>
          <p:cNvPicPr preferRelativeResize="0"/>
          <p:nvPr/>
        </p:nvPicPr>
        <p:blipFill rotWithShape="1">
          <a:blip r:embed="rId2">
            <a:alphaModFix/>
          </a:blip>
          <a:srcRect b="0" l="0" r="0" t="0"/>
          <a:stretch/>
        </p:blipFill>
        <p:spPr>
          <a:xfrm>
            <a:off x="7397976" y="170633"/>
            <a:ext cx="1557337" cy="561027"/>
          </a:xfrm>
          <a:prstGeom prst="rect">
            <a:avLst/>
          </a:prstGeom>
          <a:noFill/>
          <a:ln>
            <a:noFill/>
          </a:ln>
        </p:spPr>
      </p:pic>
      <p:sp>
        <p:nvSpPr>
          <p:cNvPr id="206" name="Google Shape;206;p23"/>
          <p:cNvSpPr txBox="1"/>
          <p:nvPr>
            <p:ph idx="1" type="body"/>
          </p:nvPr>
        </p:nvSpPr>
        <p:spPr>
          <a:xfrm>
            <a:off x="469901"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23"/>
          <p:cNvSpPr txBox="1"/>
          <p:nvPr>
            <p:ph idx="2" type="body"/>
          </p:nvPr>
        </p:nvSpPr>
        <p:spPr>
          <a:xfrm>
            <a:off x="469901" y="3719301"/>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3"/>
          <p:cNvSpPr txBox="1"/>
          <p:nvPr>
            <p:ph idx="3" type="body"/>
          </p:nvPr>
        </p:nvSpPr>
        <p:spPr>
          <a:xfrm>
            <a:off x="3417372"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3"/>
          <p:cNvSpPr txBox="1"/>
          <p:nvPr>
            <p:ph idx="4" type="body"/>
          </p:nvPr>
        </p:nvSpPr>
        <p:spPr>
          <a:xfrm>
            <a:off x="3417372" y="371930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3"/>
          <p:cNvSpPr/>
          <p:nvPr>
            <p:ph idx="5" type="pic"/>
          </p:nvPr>
        </p:nvSpPr>
        <p:spPr>
          <a:xfrm>
            <a:off x="218127" y="1261205"/>
            <a:ext cx="8925874" cy="2071151"/>
          </a:xfrm>
          <a:prstGeom prst="rect">
            <a:avLst/>
          </a:prstGeom>
          <a:solidFill>
            <a:srgbClr val="BFBFBF"/>
          </a:solidFill>
          <a:ln>
            <a:noFill/>
          </a:ln>
        </p:spPr>
      </p:sp>
      <p:sp>
        <p:nvSpPr>
          <p:cNvPr id="211" name="Google Shape;211;p23"/>
          <p:cNvSpPr txBox="1"/>
          <p:nvPr>
            <p:ph type="title"/>
          </p:nvPr>
        </p:nvSpPr>
        <p:spPr>
          <a:xfrm>
            <a:off x="469901" y="82770"/>
            <a:ext cx="6776128" cy="839426"/>
          </a:xfrm>
          <a:prstGeom prst="rect">
            <a:avLst/>
          </a:prstGeom>
          <a:noFill/>
          <a:ln>
            <a:noFill/>
          </a:ln>
        </p:spPr>
        <p:txBody>
          <a:bodyPr anchorCtr="0" anchor="b" bIns="0" lIns="0" spcFirstLastPara="1" rIns="91425" wrap="square" tIns="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3"/>
          <p:cNvSpPr txBox="1"/>
          <p:nvPr>
            <p:ph idx="6" type="body"/>
          </p:nvPr>
        </p:nvSpPr>
        <p:spPr>
          <a:xfrm>
            <a:off x="6360197"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3"/>
          <p:cNvSpPr txBox="1"/>
          <p:nvPr>
            <p:ph idx="7" type="body"/>
          </p:nvPr>
        </p:nvSpPr>
        <p:spPr>
          <a:xfrm>
            <a:off x="6360197" y="371930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23"/>
          <p:cNvSpPr txBox="1"/>
          <p:nvPr>
            <p:ph idx="8" type="body"/>
          </p:nvPr>
        </p:nvSpPr>
        <p:spPr>
          <a:xfrm>
            <a:off x="469900" y="922195"/>
            <a:ext cx="8484914" cy="248308"/>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accent2"/>
              </a:buClr>
              <a:buSzPts val="1800"/>
              <a:buNone/>
              <a:defRPr b="1">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23"/>
          <p:cNvSpPr txBox="1"/>
          <p:nvPr>
            <p:ph idx="9" type="body"/>
          </p:nvPr>
        </p:nvSpPr>
        <p:spPr>
          <a:xfrm>
            <a:off x="2" y="1261204"/>
            <a:ext cx="224589" cy="2071116"/>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6" name="Google Shape;216;p23"/>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3"/>
          <p:cNvSpPr txBox="1"/>
          <p:nvPr>
            <p:ph idx="13"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18" name="Google Shape;218;p23"/>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Full Frame" showMasterSp="0">
  <p:cSld name="*Pic - Full Frame">
    <p:bg>
      <p:bgPr>
        <a:solidFill>
          <a:schemeClr val="lt1"/>
        </a:solidFill>
      </p:bgPr>
    </p:bg>
    <p:spTree>
      <p:nvGrpSpPr>
        <p:cNvPr id="219" name="Shape 219"/>
        <p:cNvGrpSpPr/>
        <p:nvPr/>
      </p:nvGrpSpPr>
      <p:grpSpPr>
        <a:xfrm>
          <a:off x="0" y="0"/>
          <a:ext cx="0" cy="0"/>
          <a:chOff x="0" y="0"/>
          <a:chExt cx="0" cy="0"/>
        </a:xfrm>
      </p:grpSpPr>
      <p:sp>
        <p:nvSpPr>
          <p:cNvPr id="220" name="Google Shape;220;p24"/>
          <p:cNvSpPr/>
          <p:nvPr>
            <p:ph idx="2" type="pic"/>
          </p:nvPr>
        </p:nvSpPr>
        <p:spPr>
          <a:xfrm>
            <a:off x="218127" y="6978"/>
            <a:ext cx="8925873" cy="5143500"/>
          </a:xfrm>
          <a:prstGeom prst="rect">
            <a:avLst/>
          </a:prstGeom>
          <a:solidFill>
            <a:schemeClr val="lt1"/>
          </a:solidFill>
          <a:ln>
            <a:noFill/>
          </a:ln>
        </p:spPr>
      </p:sp>
      <p:sp>
        <p:nvSpPr>
          <p:cNvPr id="221" name="Google Shape;221;p24"/>
          <p:cNvSpPr txBox="1"/>
          <p:nvPr>
            <p:ph idx="1" type="body"/>
          </p:nvPr>
        </p:nvSpPr>
        <p:spPr>
          <a:xfrm>
            <a:off x="0" y="3581400"/>
            <a:ext cx="9144000" cy="1562100"/>
          </a:xfrm>
          <a:prstGeom prst="rect">
            <a:avLst/>
          </a:prstGeom>
          <a:solidFill>
            <a:schemeClr val="dk2">
              <a:alpha val="90980"/>
            </a:schemeClr>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4"/>
          <p:cNvSpPr txBox="1"/>
          <p:nvPr>
            <p:ph type="title"/>
          </p:nvPr>
        </p:nvSpPr>
        <p:spPr>
          <a:xfrm>
            <a:off x="469901" y="3782231"/>
            <a:ext cx="8321040" cy="1030194"/>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400"/>
              <a:buFont typeface="Arial"/>
              <a:buNone/>
              <a:defRPr b="1" sz="2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24"/>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4" name="Google Shape;224;p24"/>
          <p:cNvSpPr txBox="1"/>
          <p:nvPr>
            <p:ph idx="3"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4"/>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ONE Image" showMasterSp="0">
  <p:cSld name="*Pic - ONE Image">
    <p:bg>
      <p:bgPr>
        <a:solidFill>
          <a:schemeClr val="lt1"/>
        </a:solidFill>
      </p:bgPr>
    </p:bg>
    <p:spTree>
      <p:nvGrpSpPr>
        <p:cNvPr id="226" name="Shape 226"/>
        <p:cNvGrpSpPr/>
        <p:nvPr/>
      </p:nvGrpSpPr>
      <p:grpSpPr>
        <a:xfrm>
          <a:off x="0" y="0"/>
          <a:ext cx="0" cy="0"/>
          <a:chOff x="0" y="0"/>
          <a:chExt cx="0" cy="0"/>
        </a:xfrm>
      </p:grpSpPr>
      <p:sp>
        <p:nvSpPr>
          <p:cNvPr id="227" name="Google Shape;227;p25"/>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25"/>
          <p:cNvSpPr txBox="1"/>
          <p:nvPr>
            <p:ph idx="2" type="body"/>
          </p:nvPr>
        </p:nvSpPr>
        <p:spPr>
          <a:xfrm>
            <a:off x="469900" y="3893639"/>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9" name="Google Shape;229;p25"/>
          <p:cNvSpPr/>
          <p:nvPr>
            <p:ph idx="3" type="pic"/>
          </p:nvPr>
        </p:nvSpPr>
        <p:spPr>
          <a:xfrm>
            <a:off x="218127" y="-1"/>
            <a:ext cx="8925873" cy="2742010"/>
          </a:xfrm>
          <a:prstGeom prst="rect">
            <a:avLst/>
          </a:prstGeom>
          <a:solidFill>
            <a:schemeClr val="lt1"/>
          </a:solidFill>
          <a:ln>
            <a:noFill/>
          </a:ln>
        </p:spPr>
      </p:sp>
      <p:sp>
        <p:nvSpPr>
          <p:cNvPr id="230" name="Google Shape;230;p25"/>
          <p:cNvSpPr txBox="1"/>
          <p:nvPr>
            <p:ph type="title"/>
          </p:nvPr>
        </p:nvSpPr>
        <p:spPr>
          <a:xfrm>
            <a:off x="469900" y="3265038"/>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25"/>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2" name="Google Shape;232;p25"/>
          <p:cNvSpPr txBox="1"/>
          <p:nvPr>
            <p:ph idx="4"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3" name="Google Shape;233;p25"/>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TWO images" showMasterSp="0">
  <p:cSld name="*Pic - TWO images">
    <p:bg>
      <p:bgPr>
        <a:solidFill>
          <a:schemeClr val="lt1"/>
        </a:solidFill>
      </p:bgPr>
    </p:bg>
    <p:spTree>
      <p:nvGrpSpPr>
        <p:cNvPr id="234" name="Shape 234"/>
        <p:cNvGrpSpPr/>
        <p:nvPr/>
      </p:nvGrpSpPr>
      <p:grpSpPr>
        <a:xfrm>
          <a:off x="0" y="0"/>
          <a:ext cx="0" cy="0"/>
          <a:chOff x="0" y="0"/>
          <a:chExt cx="0" cy="0"/>
        </a:xfrm>
      </p:grpSpPr>
      <p:sp>
        <p:nvSpPr>
          <p:cNvPr id="235" name="Google Shape;235;p26"/>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26"/>
          <p:cNvSpPr/>
          <p:nvPr>
            <p:ph idx="2" type="pic"/>
          </p:nvPr>
        </p:nvSpPr>
        <p:spPr>
          <a:xfrm>
            <a:off x="218127" y="0"/>
            <a:ext cx="4480560" cy="2747963"/>
          </a:xfrm>
          <a:prstGeom prst="rect">
            <a:avLst/>
          </a:prstGeom>
          <a:solidFill>
            <a:srgbClr val="BFBFBF"/>
          </a:solidFill>
          <a:ln>
            <a:noFill/>
          </a:ln>
        </p:spPr>
      </p:sp>
      <p:sp>
        <p:nvSpPr>
          <p:cNvPr id="237" name="Google Shape;237;p26"/>
          <p:cNvSpPr/>
          <p:nvPr>
            <p:ph idx="3" type="pic"/>
          </p:nvPr>
        </p:nvSpPr>
        <p:spPr>
          <a:xfrm>
            <a:off x="4682525" y="0"/>
            <a:ext cx="4480560" cy="2747963"/>
          </a:xfrm>
          <a:prstGeom prst="rect">
            <a:avLst/>
          </a:prstGeom>
          <a:solidFill>
            <a:srgbClr val="D8D8D8"/>
          </a:solidFill>
          <a:ln>
            <a:noFill/>
          </a:ln>
        </p:spPr>
      </p:sp>
      <p:sp>
        <p:nvSpPr>
          <p:cNvPr id="238" name="Google Shape;238;p26"/>
          <p:cNvSpPr txBox="1"/>
          <p:nvPr>
            <p:ph type="title"/>
          </p:nvPr>
        </p:nvSpPr>
        <p:spPr>
          <a:xfrm>
            <a:off x="469900" y="3255513"/>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6"/>
          <p:cNvSpPr txBox="1"/>
          <p:nvPr>
            <p:ph idx="4" type="body"/>
          </p:nvPr>
        </p:nvSpPr>
        <p:spPr>
          <a:xfrm>
            <a:off x="469900" y="3884114"/>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0" name="Google Shape;240;p2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1" name="Google Shape;241;p26"/>
          <p:cNvSpPr txBox="1"/>
          <p:nvPr>
            <p:ph idx="5"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2" name="Google Shape;242;p26"/>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THREE Images" showMasterSp="0">
  <p:cSld name="*Pic - THREE Images">
    <p:bg>
      <p:bgPr>
        <a:solidFill>
          <a:schemeClr val="lt1"/>
        </a:solidFill>
      </p:bgPr>
    </p:bg>
    <p:spTree>
      <p:nvGrpSpPr>
        <p:cNvPr id="243" name="Shape 243"/>
        <p:cNvGrpSpPr/>
        <p:nvPr/>
      </p:nvGrpSpPr>
      <p:grpSpPr>
        <a:xfrm>
          <a:off x="0" y="0"/>
          <a:ext cx="0" cy="0"/>
          <a:chOff x="0" y="0"/>
          <a:chExt cx="0" cy="0"/>
        </a:xfrm>
      </p:grpSpPr>
      <p:sp>
        <p:nvSpPr>
          <p:cNvPr id="244" name="Google Shape;244;p27"/>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27"/>
          <p:cNvSpPr/>
          <p:nvPr>
            <p:ph idx="2" type="pic"/>
          </p:nvPr>
        </p:nvSpPr>
        <p:spPr>
          <a:xfrm>
            <a:off x="218127" y="0"/>
            <a:ext cx="2990088" cy="2755232"/>
          </a:xfrm>
          <a:prstGeom prst="rect">
            <a:avLst/>
          </a:prstGeom>
          <a:solidFill>
            <a:srgbClr val="D8D8D8"/>
          </a:solidFill>
          <a:ln>
            <a:noFill/>
          </a:ln>
        </p:spPr>
      </p:sp>
      <p:sp>
        <p:nvSpPr>
          <p:cNvPr id="246" name="Google Shape;246;p27"/>
          <p:cNvSpPr/>
          <p:nvPr>
            <p:ph idx="3" type="pic"/>
          </p:nvPr>
        </p:nvSpPr>
        <p:spPr>
          <a:xfrm>
            <a:off x="3194237" y="0"/>
            <a:ext cx="2990088" cy="2755232"/>
          </a:xfrm>
          <a:prstGeom prst="rect">
            <a:avLst/>
          </a:prstGeom>
          <a:solidFill>
            <a:srgbClr val="BFBFBF"/>
          </a:solidFill>
          <a:ln>
            <a:noFill/>
          </a:ln>
        </p:spPr>
      </p:sp>
      <p:sp>
        <p:nvSpPr>
          <p:cNvPr id="247" name="Google Shape;247;p27"/>
          <p:cNvSpPr/>
          <p:nvPr>
            <p:ph idx="4" type="pic"/>
          </p:nvPr>
        </p:nvSpPr>
        <p:spPr>
          <a:xfrm>
            <a:off x="6186112" y="0"/>
            <a:ext cx="2957888" cy="2755232"/>
          </a:xfrm>
          <a:prstGeom prst="rect">
            <a:avLst/>
          </a:prstGeom>
          <a:solidFill>
            <a:srgbClr val="D8D8D8"/>
          </a:solidFill>
          <a:ln>
            <a:noFill/>
          </a:ln>
        </p:spPr>
      </p:sp>
      <p:sp>
        <p:nvSpPr>
          <p:cNvPr id="248" name="Google Shape;248;p27"/>
          <p:cNvSpPr txBox="1"/>
          <p:nvPr>
            <p:ph idx="5" type="body"/>
          </p:nvPr>
        </p:nvSpPr>
        <p:spPr>
          <a:xfrm>
            <a:off x="469900" y="3893639"/>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27"/>
          <p:cNvSpPr txBox="1"/>
          <p:nvPr>
            <p:ph type="title"/>
          </p:nvPr>
        </p:nvSpPr>
        <p:spPr>
          <a:xfrm>
            <a:off x="469900" y="3265038"/>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51" name="Google Shape;251;p27"/>
          <p:cNvSpPr txBox="1"/>
          <p:nvPr>
            <p:ph idx="6"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27"/>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FOUR Images" showMasterSp="0">
  <p:cSld name="*Pic - FOUR Images">
    <p:bg>
      <p:bgPr>
        <a:solidFill>
          <a:schemeClr val="lt1"/>
        </a:solidFill>
      </p:bgPr>
    </p:bg>
    <p:spTree>
      <p:nvGrpSpPr>
        <p:cNvPr id="253" name="Shape 253"/>
        <p:cNvGrpSpPr/>
        <p:nvPr/>
      </p:nvGrpSpPr>
      <p:grpSpPr>
        <a:xfrm>
          <a:off x="0" y="0"/>
          <a:ext cx="0" cy="0"/>
          <a:chOff x="0" y="0"/>
          <a:chExt cx="0" cy="0"/>
        </a:xfrm>
      </p:grpSpPr>
      <p:sp>
        <p:nvSpPr>
          <p:cNvPr id="254" name="Google Shape;254;p28"/>
          <p:cNvSpPr txBox="1"/>
          <p:nvPr>
            <p:ph idx="1" type="body"/>
          </p:nvPr>
        </p:nvSpPr>
        <p:spPr>
          <a:xfrm>
            <a:off x="0" y="0"/>
            <a:ext cx="9144000" cy="5143500"/>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5" name="Google Shape;255;p28"/>
          <p:cNvSpPr/>
          <p:nvPr>
            <p:ph idx="2" type="pic"/>
          </p:nvPr>
        </p:nvSpPr>
        <p:spPr>
          <a:xfrm>
            <a:off x="218127" y="1240631"/>
            <a:ext cx="2240280" cy="1678712"/>
          </a:xfrm>
          <a:prstGeom prst="rect">
            <a:avLst/>
          </a:prstGeom>
          <a:solidFill>
            <a:srgbClr val="D8D8D8"/>
          </a:solidFill>
          <a:ln>
            <a:noFill/>
          </a:ln>
        </p:spPr>
      </p:sp>
      <p:sp>
        <p:nvSpPr>
          <p:cNvPr id="256" name="Google Shape;256;p28"/>
          <p:cNvSpPr/>
          <p:nvPr>
            <p:ph idx="3" type="pic"/>
          </p:nvPr>
        </p:nvSpPr>
        <p:spPr>
          <a:xfrm>
            <a:off x="2453235" y="1240631"/>
            <a:ext cx="2240280" cy="1678712"/>
          </a:xfrm>
          <a:prstGeom prst="rect">
            <a:avLst/>
          </a:prstGeom>
          <a:solidFill>
            <a:srgbClr val="BFBFBF"/>
          </a:solidFill>
          <a:ln>
            <a:noFill/>
          </a:ln>
        </p:spPr>
      </p:sp>
      <p:sp>
        <p:nvSpPr>
          <p:cNvPr id="257" name="Google Shape;257;p28"/>
          <p:cNvSpPr/>
          <p:nvPr>
            <p:ph idx="4" type="pic"/>
          </p:nvPr>
        </p:nvSpPr>
        <p:spPr>
          <a:xfrm>
            <a:off x="4688341" y="1240631"/>
            <a:ext cx="2240280" cy="1678712"/>
          </a:xfrm>
          <a:prstGeom prst="rect">
            <a:avLst/>
          </a:prstGeom>
          <a:solidFill>
            <a:srgbClr val="D8D8D8"/>
          </a:solidFill>
          <a:ln>
            <a:noFill/>
          </a:ln>
        </p:spPr>
      </p:sp>
      <p:sp>
        <p:nvSpPr>
          <p:cNvPr id="258" name="Google Shape;258;p28"/>
          <p:cNvSpPr/>
          <p:nvPr>
            <p:ph idx="5" type="pic"/>
          </p:nvPr>
        </p:nvSpPr>
        <p:spPr>
          <a:xfrm>
            <a:off x="6906022" y="1240631"/>
            <a:ext cx="2240280" cy="1678712"/>
          </a:xfrm>
          <a:prstGeom prst="rect">
            <a:avLst/>
          </a:prstGeom>
          <a:solidFill>
            <a:srgbClr val="BFBFBF"/>
          </a:solidFill>
          <a:ln>
            <a:noFill/>
          </a:ln>
        </p:spPr>
      </p:sp>
      <p:sp>
        <p:nvSpPr>
          <p:cNvPr id="259" name="Google Shape;259;p28"/>
          <p:cNvSpPr txBox="1"/>
          <p:nvPr>
            <p:ph idx="6" type="body"/>
          </p:nvPr>
        </p:nvSpPr>
        <p:spPr>
          <a:xfrm>
            <a:off x="469900" y="3484064"/>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0" name="Google Shape;260;p2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8"/>
          <p:cNvSpPr txBox="1"/>
          <p:nvPr>
            <p:ph idx="7" type="body"/>
          </p:nvPr>
        </p:nvSpPr>
        <p:spPr>
          <a:xfrm>
            <a:off x="218128"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2" name="Google Shape;262;p28"/>
          <p:cNvSpPr txBox="1"/>
          <p:nvPr>
            <p:ph idx="8" type="body"/>
          </p:nvPr>
        </p:nvSpPr>
        <p:spPr>
          <a:xfrm>
            <a:off x="2442595"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3" name="Google Shape;263;p28"/>
          <p:cNvSpPr txBox="1"/>
          <p:nvPr>
            <p:ph idx="9" type="body"/>
          </p:nvPr>
        </p:nvSpPr>
        <p:spPr>
          <a:xfrm>
            <a:off x="4681064"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4" name="Google Shape;264;p28"/>
          <p:cNvSpPr txBox="1"/>
          <p:nvPr>
            <p:ph idx="13" type="body"/>
          </p:nvPr>
        </p:nvSpPr>
        <p:spPr>
          <a:xfrm>
            <a:off x="6905532"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5" name="Google Shape;265;p2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66" name="Google Shape;266;p28"/>
          <p:cNvSpPr txBox="1"/>
          <p:nvPr>
            <p:ph idx="11" type="ftr"/>
          </p:nvPr>
        </p:nvSpPr>
        <p:spPr>
          <a:xfrm>
            <a:off x="0" y="-1"/>
            <a:ext cx="228600" cy="5143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28"/>
          <p:cNvSpPr txBox="1"/>
          <p:nvPr>
            <p:ph idx="14"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8" name="Google Shape;268;p28"/>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howMasterSp="0">
  <p:cSld name="*Section Break">
    <p:spTree>
      <p:nvGrpSpPr>
        <p:cNvPr id="36" name="Shape 36"/>
        <p:cNvGrpSpPr/>
        <p:nvPr/>
      </p:nvGrpSpPr>
      <p:grpSpPr>
        <a:xfrm>
          <a:off x="0" y="0"/>
          <a:ext cx="0" cy="0"/>
          <a:chOff x="0" y="0"/>
          <a:chExt cx="0" cy="0"/>
        </a:xfrm>
      </p:grpSpPr>
      <p:pic>
        <p:nvPicPr>
          <p:cNvPr descr="C:\Users\amiesen\Desktop\anlrgbpptlogo.png" id="37" name="Google Shape;37;p4"/>
          <p:cNvPicPr preferRelativeResize="0"/>
          <p:nvPr/>
        </p:nvPicPr>
        <p:blipFill rotWithShape="1">
          <a:blip r:embed="rId2">
            <a:alphaModFix/>
          </a:blip>
          <a:srcRect b="0" l="0" r="0" t="0"/>
          <a:stretch/>
        </p:blipFill>
        <p:spPr>
          <a:xfrm>
            <a:off x="7399754" y="4562475"/>
            <a:ext cx="1540844" cy="555086"/>
          </a:xfrm>
          <a:prstGeom prst="rect">
            <a:avLst/>
          </a:prstGeom>
          <a:noFill/>
          <a:ln>
            <a:noFill/>
          </a:ln>
        </p:spPr>
      </p:pic>
      <p:pic>
        <p:nvPicPr>
          <p:cNvPr descr="aerial view of Argonne with APS in front 5730-00068.jpg" id="38" name="Google Shape;38;p4"/>
          <p:cNvPicPr preferRelativeResize="0"/>
          <p:nvPr/>
        </p:nvPicPr>
        <p:blipFill rotWithShape="1">
          <a:blip r:embed="rId3">
            <a:alphaModFix/>
          </a:blip>
          <a:srcRect b="7135" l="0" r="0" t="10681"/>
          <a:stretch/>
        </p:blipFill>
        <p:spPr>
          <a:xfrm>
            <a:off x="0" y="0"/>
            <a:ext cx="9144000" cy="4488688"/>
          </a:xfrm>
          <a:prstGeom prst="rect">
            <a:avLst/>
          </a:prstGeom>
          <a:noFill/>
          <a:ln>
            <a:noFill/>
          </a:ln>
        </p:spPr>
      </p:pic>
      <p:sp>
        <p:nvSpPr>
          <p:cNvPr id="39" name="Google Shape;39;p4"/>
          <p:cNvSpPr txBox="1"/>
          <p:nvPr>
            <p:ph idx="1" type="body"/>
          </p:nvPr>
        </p:nvSpPr>
        <p:spPr>
          <a:xfrm>
            <a:off x="0" y="-10684"/>
            <a:ext cx="9143999" cy="4499372"/>
          </a:xfrm>
          <a:prstGeom prst="rect">
            <a:avLst/>
          </a:prstGeom>
          <a:solidFill>
            <a:schemeClr val="accent2">
              <a:alpha val="89803"/>
            </a:schemeClr>
          </a:solidFill>
          <a:ln>
            <a:noFill/>
          </a:ln>
        </p:spPr>
        <p:txBody>
          <a:bodyPr anchorCtr="0" anchor="ctr" bIns="457200" lIns="457200" spcFirstLastPara="1" rIns="0" wrap="square" tIns="0">
            <a:noAutofit/>
          </a:bodyPr>
          <a:lstStyle>
            <a:lvl1pPr indent="-228600" lvl="0" marL="457200" algn="l">
              <a:spcBef>
                <a:spcPts val="600"/>
              </a:spcBef>
              <a:spcAft>
                <a:spcPts val="0"/>
              </a:spcAft>
              <a:buClr>
                <a:schemeClr val="lt1"/>
              </a:buClr>
              <a:buSzPts val="2800"/>
              <a:buNone/>
              <a:defRPr b="1" sz="2800"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0" name="Google Shape;40;p4"/>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spTree>
      <p:nvGrpSpPr>
        <p:cNvPr id="41" name="Shape 41"/>
        <p:cNvGrpSpPr/>
        <p:nvPr/>
      </p:nvGrpSpPr>
      <p:grpSpPr>
        <a:xfrm>
          <a:off x="0" y="0"/>
          <a:ext cx="0" cy="0"/>
          <a:chOff x="0" y="0"/>
          <a:chExt cx="0" cy="0"/>
        </a:xfrm>
      </p:grpSpPr>
      <p:pic>
        <p:nvPicPr>
          <p:cNvPr descr="C:\Users\amiesen\Desktop\anlrgbpptlogo.png" id="42" name="Google Shape;42;p5"/>
          <p:cNvPicPr preferRelativeResize="0"/>
          <p:nvPr/>
        </p:nvPicPr>
        <p:blipFill rotWithShape="1">
          <a:blip r:embed="rId2">
            <a:alphaModFix/>
          </a:blip>
          <a:srcRect b="0" l="0" r="0" t="0"/>
          <a:stretch/>
        </p:blipFill>
        <p:spPr>
          <a:xfrm>
            <a:off x="7399754" y="4562475"/>
            <a:ext cx="1540844" cy="555086"/>
          </a:xfrm>
          <a:prstGeom prst="rect">
            <a:avLst/>
          </a:prstGeom>
          <a:noFill/>
          <a:ln>
            <a:noFill/>
          </a:ln>
        </p:spPr>
      </p:pic>
      <p:pic>
        <p:nvPicPr>
          <p:cNvPr descr="aerial view of Argonne with APS in front 5730-00068.jpg" id="43" name="Google Shape;43;p5"/>
          <p:cNvPicPr preferRelativeResize="0"/>
          <p:nvPr/>
        </p:nvPicPr>
        <p:blipFill rotWithShape="1">
          <a:blip r:embed="rId3">
            <a:alphaModFix/>
          </a:blip>
          <a:srcRect b="7135" l="0" r="0" t="10681"/>
          <a:stretch/>
        </p:blipFill>
        <p:spPr>
          <a:xfrm>
            <a:off x="0" y="0"/>
            <a:ext cx="9144000" cy="4488688"/>
          </a:xfrm>
          <a:prstGeom prst="rect">
            <a:avLst/>
          </a:prstGeom>
          <a:noFill/>
          <a:ln>
            <a:noFill/>
          </a:ln>
        </p:spPr>
      </p:pic>
      <p:sp>
        <p:nvSpPr>
          <p:cNvPr id="44" name="Google Shape;44;p5"/>
          <p:cNvSpPr txBox="1"/>
          <p:nvPr>
            <p:ph idx="1" type="body"/>
          </p:nvPr>
        </p:nvSpPr>
        <p:spPr>
          <a:xfrm>
            <a:off x="0" y="-10684"/>
            <a:ext cx="9143999" cy="4499372"/>
          </a:xfrm>
          <a:prstGeom prst="rect">
            <a:avLst/>
          </a:prstGeom>
          <a:solidFill>
            <a:schemeClr val="accent2">
              <a:alpha val="89803"/>
            </a:schemeClr>
          </a:solidFill>
          <a:ln>
            <a:noFill/>
          </a:ln>
        </p:spPr>
        <p:txBody>
          <a:bodyPr anchorCtr="0" anchor="ctr" bIns="457200" lIns="457200" spcFirstLastPara="1" rIns="0" wrap="square" tIns="0">
            <a:noAutofit/>
          </a:bodyPr>
          <a:lstStyle>
            <a:lvl1pPr indent="-228600" lvl="0" marL="457200" algn="l">
              <a:spcBef>
                <a:spcPts val="600"/>
              </a:spcBef>
              <a:spcAft>
                <a:spcPts val="0"/>
              </a:spcAft>
              <a:buClr>
                <a:schemeClr val="lt1"/>
              </a:buClr>
              <a:buSzPts val="2800"/>
              <a:buNone/>
              <a:defRPr b="1" sz="2800"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5"/>
          <p:cNvSpPr txBox="1"/>
          <p:nvPr/>
        </p:nvSpPr>
        <p:spPr>
          <a:xfrm>
            <a:off x="-991004" y="-1815882"/>
            <a:ext cx="3782000" cy="1600438"/>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Suggested</a:t>
            </a:r>
            <a:r>
              <a:rPr b="1" lang="en-US" sz="1400">
                <a:solidFill>
                  <a:schemeClr val="lt1"/>
                </a:solidFill>
                <a:latin typeface="Arial"/>
                <a:ea typeface="Arial"/>
                <a:cs typeface="Arial"/>
                <a:sym typeface="Arial"/>
              </a:rPr>
              <a:t> closing statement (optional): </a:t>
            </a:r>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WE START WITH YES.</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AND END WITH THANK YOU.</a:t>
            </a:r>
            <a:endParaRPr/>
          </a:p>
          <a:p>
            <a:pPr indent="0" lvl="0" marL="0" marR="0" rtl="0" algn="l">
              <a:spcBef>
                <a:spcPts val="1200"/>
              </a:spcBef>
              <a:spcAft>
                <a:spcPts val="0"/>
              </a:spcAft>
              <a:buNone/>
            </a:pPr>
            <a:r>
              <a:rPr b="1" lang="en-US" sz="1400">
                <a:solidFill>
                  <a:schemeClr val="lt1"/>
                </a:solidFill>
                <a:latin typeface="Arial"/>
                <a:ea typeface="Arial"/>
                <a:cs typeface="Arial"/>
                <a:sym typeface="Arial"/>
              </a:rPr>
              <a:t>DO YOU HAVE ANY BIG QUESTIONS?</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46" name="Google Shape;46;p5"/>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7" name="Shape 47"/>
        <p:cNvGrpSpPr/>
        <p:nvPr/>
      </p:nvGrpSpPr>
      <p:grpSpPr>
        <a:xfrm>
          <a:off x="0" y="0"/>
          <a:ext cx="0" cy="0"/>
          <a:chOff x="0" y="0"/>
          <a:chExt cx="0" cy="0"/>
        </a:xfrm>
      </p:grpSpPr>
      <p:sp>
        <p:nvSpPr>
          <p:cNvPr id="48" name="Google Shape;48;p6"/>
          <p:cNvSpPr txBox="1"/>
          <p:nvPr>
            <p:ph type="title"/>
          </p:nvPr>
        </p:nvSpPr>
        <p:spPr>
          <a:xfrm>
            <a:off x="457201" y="367903"/>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6"/>
          <p:cNvSpPr txBox="1"/>
          <p:nvPr/>
        </p:nvSpPr>
        <p:spPr>
          <a:xfrm>
            <a:off x="2148350" y="10841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TWO">
  <p:cSld name="*Columns-TWO">
    <p:spTree>
      <p:nvGrpSpPr>
        <p:cNvPr id="52" name="Shape 52"/>
        <p:cNvGrpSpPr/>
        <p:nvPr/>
      </p:nvGrpSpPr>
      <p:grpSpPr>
        <a:xfrm>
          <a:off x="0" y="0"/>
          <a:ext cx="0" cy="0"/>
          <a:chOff x="0" y="0"/>
          <a:chExt cx="0" cy="0"/>
        </a:xfrm>
      </p:grpSpPr>
      <p:sp>
        <p:nvSpPr>
          <p:cNvPr id="53" name="Google Shape;53;p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7"/>
          <p:cNvSpPr txBox="1"/>
          <p:nvPr>
            <p:ph idx="1" type="body"/>
          </p:nvPr>
        </p:nvSpPr>
        <p:spPr>
          <a:xfrm>
            <a:off x="457201" y="1030288"/>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7"/>
          <p:cNvSpPr txBox="1"/>
          <p:nvPr>
            <p:ph idx="2" type="body"/>
          </p:nvPr>
        </p:nvSpPr>
        <p:spPr>
          <a:xfrm>
            <a:off x="457200" y="1428723"/>
            <a:ext cx="4023360" cy="3317081"/>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7"/>
          <p:cNvSpPr txBox="1"/>
          <p:nvPr>
            <p:ph idx="3" type="body"/>
          </p:nvPr>
        </p:nvSpPr>
        <p:spPr>
          <a:xfrm>
            <a:off x="4700588" y="1418007"/>
            <a:ext cx="4023360" cy="3317081"/>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7"/>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TWO w/boxed heads">
  <p:cSld name="*Columns-TWO w/boxed heads">
    <p:spTree>
      <p:nvGrpSpPr>
        <p:cNvPr id="58" name="Shape 58"/>
        <p:cNvGrpSpPr/>
        <p:nvPr/>
      </p:nvGrpSpPr>
      <p:grpSpPr>
        <a:xfrm>
          <a:off x="0" y="0"/>
          <a:ext cx="0" cy="0"/>
          <a:chOff x="0" y="0"/>
          <a:chExt cx="0" cy="0"/>
        </a:xfrm>
      </p:grpSpPr>
      <p:sp>
        <p:nvSpPr>
          <p:cNvPr id="59" name="Google Shape;59;p8"/>
          <p:cNvSpPr txBox="1"/>
          <p:nvPr>
            <p:ph idx="1" type="body"/>
          </p:nvPr>
        </p:nvSpPr>
        <p:spPr>
          <a:xfrm>
            <a:off x="460895" y="1840702"/>
            <a:ext cx="4114800" cy="2876912"/>
          </a:xfrm>
          <a:prstGeom prst="rect">
            <a:avLst/>
          </a:prstGeom>
          <a:noFill/>
          <a:ln cap="flat" cmpd="sng" w="9525">
            <a:solidFill>
              <a:srgbClr val="7F7F7F"/>
            </a:solidFill>
            <a:prstDash val="solid"/>
            <a:round/>
            <a:headEnd len="sm" w="sm" type="none"/>
            <a:tailEnd len="sm" w="sm" type="none"/>
          </a:ln>
        </p:spPr>
        <p:txBody>
          <a:bodyPr anchorCtr="0" anchor="t" bIns="45700" lIns="182875" spcFirstLastPara="1" rIns="91425"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8"/>
          <p:cNvSpPr txBox="1"/>
          <p:nvPr>
            <p:ph idx="2" type="body"/>
          </p:nvPr>
        </p:nvSpPr>
        <p:spPr>
          <a:xfrm>
            <a:off x="4714875" y="1840702"/>
            <a:ext cx="4114800" cy="2876912"/>
          </a:xfrm>
          <a:prstGeom prst="rect">
            <a:avLst/>
          </a:prstGeom>
          <a:noFill/>
          <a:ln cap="flat" cmpd="sng" w="9525">
            <a:solidFill>
              <a:srgbClr val="7F7F7F"/>
            </a:solidFill>
            <a:prstDash val="solid"/>
            <a:round/>
            <a:headEnd len="sm" w="sm" type="none"/>
            <a:tailEnd len="sm" w="sm" type="none"/>
          </a:ln>
        </p:spPr>
        <p:txBody>
          <a:bodyPr anchorCtr="0" anchor="t" bIns="45700" lIns="182875" spcFirstLastPara="1" rIns="91425"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8"/>
          <p:cNvSpPr txBox="1"/>
          <p:nvPr>
            <p:ph idx="3" type="body"/>
          </p:nvPr>
        </p:nvSpPr>
        <p:spPr>
          <a:xfrm>
            <a:off x="4714875" y="1406047"/>
            <a:ext cx="4114800" cy="465749"/>
          </a:xfrm>
          <a:prstGeom prst="rect">
            <a:avLst/>
          </a:prstGeom>
          <a:solidFill>
            <a:schemeClr val="accent1"/>
          </a:solidFill>
          <a:ln cap="flat" cmpd="sng" w="9525">
            <a:solidFill>
              <a:schemeClr val="accent1"/>
            </a:solidFill>
            <a:prstDash val="solid"/>
            <a:miter lim="800000"/>
            <a:headEnd len="sm" w="sm" type="none"/>
            <a:tailEnd len="sm" w="sm" type="none"/>
          </a:ln>
        </p:spPr>
        <p:txBody>
          <a:bodyPr anchorCtr="0" anchor="ctr" bIns="0" lIns="182875" spcFirstLastPara="1" rIns="0" wrap="square" tIns="0">
            <a:noAutofit/>
          </a:bodyPr>
          <a:lstStyle>
            <a:lvl1pPr indent="-228600" lvl="0" marL="457200" algn="l">
              <a:lnSpc>
                <a:spcPct val="100000"/>
              </a:lnSpc>
              <a:spcBef>
                <a:spcPts val="600"/>
              </a:spcBef>
              <a:spcAft>
                <a:spcPts val="0"/>
              </a:spcAft>
              <a:buClr>
                <a:schemeClr val="lt1"/>
              </a:buClr>
              <a:buSzPts val="1800"/>
              <a:buNone/>
              <a:defRPr b="1" sz="1800" cap="none">
                <a:solidFill>
                  <a:schemeClr val="lt1"/>
                </a:solidFill>
              </a:defRPr>
            </a:lvl1pPr>
            <a:lvl2pPr indent="-330200" lvl="1" marL="914400" algn="l">
              <a:spcBef>
                <a:spcPts val="0"/>
              </a:spcBef>
              <a:spcAft>
                <a:spcPts val="0"/>
              </a:spcAft>
              <a:buClr>
                <a:srgbClr val="232425"/>
              </a:buClr>
              <a:buSzPts val="1600"/>
              <a:buChar char="–"/>
              <a:defRPr sz="1600"/>
            </a:lvl2pPr>
            <a:lvl3pPr indent="-317500" lvl="2" marL="1371600" algn="l">
              <a:spcBef>
                <a:spcPts val="0"/>
              </a:spcBef>
              <a:spcAft>
                <a:spcPts val="0"/>
              </a:spcAft>
              <a:buClr>
                <a:srgbClr val="232425"/>
              </a:buClr>
              <a:buSzPts val="1400"/>
              <a:buChar char="•"/>
              <a:defRPr sz="14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8"/>
          <p:cNvSpPr txBox="1"/>
          <p:nvPr>
            <p:ph idx="4"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8"/>
          <p:cNvSpPr txBox="1"/>
          <p:nvPr>
            <p:ph idx="5" type="body"/>
          </p:nvPr>
        </p:nvSpPr>
        <p:spPr>
          <a:xfrm>
            <a:off x="460895" y="1406047"/>
            <a:ext cx="4114800" cy="465749"/>
          </a:xfrm>
          <a:prstGeom prst="rect">
            <a:avLst/>
          </a:prstGeom>
          <a:solidFill>
            <a:schemeClr val="accent1"/>
          </a:solidFill>
          <a:ln cap="flat" cmpd="sng" w="9525">
            <a:solidFill>
              <a:schemeClr val="accent1"/>
            </a:solidFill>
            <a:prstDash val="solid"/>
            <a:miter lim="800000"/>
            <a:headEnd len="sm" w="sm" type="none"/>
            <a:tailEnd len="sm" w="sm" type="none"/>
          </a:ln>
        </p:spPr>
        <p:txBody>
          <a:bodyPr anchorCtr="0" anchor="ctr" bIns="0" lIns="182875" spcFirstLastPara="1" rIns="0" wrap="square" tIns="0">
            <a:noAutofit/>
          </a:bodyPr>
          <a:lstStyle>
            <a:lvl1pPr indent="-228600" lvl="0" marL="457200" algn="l">
              <a:lnSpc>
                <a:spcPct val="100000"/>
              </a:lnSpc>
              <a:spcBef>
                <a:spcPts val="600"/>
              </a:spcBef>
              <a:spcAft>
                <a:spcPts val="0"/>
              </a:spcAft>
              <a:buClr>
                <a:schemeClr val="lt1"/>
              </a:buClr>
              <a:buSzPts val="1800"/>
              <a:buNone/>
              <a:defRPr b="1" sz="1800" cap="none">
                <a:solidFill>
                  <a:schemeClr val="lt1"/>
                </a:solidFill>
              </a:defRPr>
            </a:lvl1pPr>
            <a:lvl2pPr indent="-330200" lvl="1" marL="914400" algn="l">
              <a:spcBef>
                <a:spcPts val="0"/>
              </a:spcBef>
              <a:spcAft>
                <a:spcPts val="0"/>
              </a:spcAft>
              <a:buClr>
                <a:srgbClr val="232425"/>
              </a:buClr>
              <a:buSzPts val="1600"/>
              <a:buChar char="–"/>
              <a:defRPr sz="1600"/>
            </a:lvl2pPr>
            <a:lvl3pPr indent="-317500" lvl="2" marL="1371600" algn="l">
              <a:spcBef>
                <a:spcPts val="0"/>
              </a:spcBef>
              <a:spcAft>
                <a:spcPts val="0"/>
              </a:spcAft>
              <a:buClr>
                <a:srgbClr val="232425"/>
              </a:buClr>
              <a:buSzPts val="1400"/>
              <a:buChar char="•"/>
              <a:defRPr sz="14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Vertical">
  <p:cSld name="*TWO IMAGES - Vertical">
    <p:spTree>
      <p:nvGrpSpPr>
        <p:cNvPr id="66" name="Shape 66"/>
        <p:cNvGrpSpPr/>
        <p:nvPr/>
      </p:nvGrpSpPr>
      <p:grpSpPr>
        <a:xfrm>
          <a:off x="0" y="0"/>
          <a:ext cx="0" cy="0"/>
          <a:chOff x="0" y="0"/>
          <a:chExt cx="0" cy="0"/>
        </a:xfrm>
      </p:grpSpPr>
      <p:sp>
        <p:nvSpPr>
          <p:cNvPr id="67" name="Google Shape;67;p9"/>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9"/>
          <p:cNvSpPr txBox="1"/>
          <p:nvPr>
            <p:ph idx="1" type="body"/>
          </p:nvPr>
        </p:nvSpPr>
        <p:spPr>
          <a:xfrm>
            <a:off x="4503575" y="1417872"/>
            <a:ext cx="4319750" cy="154083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9"/>
          <p:cNvSpPr/>
          <p:nvPr>
            <p:ph idx="2" type="pic"/>
          </p:nvPr>
        </p:nvSpPr>
        <p:spPr>
          <a:xfrm>
            <a:off x="495680" y="1417871"/>
            <a:ext cx="3729481" cy="1565882"/>
          </a:xfrm>
          <a:prstGeom prst="rect">
            <a:avLst/>
          </a:prstGeom>
          <a:solidFill>
            <a:srgbClr val="BFBFBF"/>
          </a:solidFill>
          <a:ln>
            <a:noFill/>
          </a:ln>
        </p:spPr>
      </p:sp>
      <p:sp>
        <p:nvSpPr>
          <p:cNvPr id="70" name="Google Shape;70;p9"/>
          <p:cNvSpPr/>
          <p:nvPr>
            <p:ph idx="3" type="pic"/>
          </p:nvPr>
        </p:nvSpPr>
        <p:spPr>
          <a:xfrm>
            <a:off x="495680" y="3203316"/>
            <a:ext cx="3729481" cy="1565882"/>
          </a:xfrm>
          <a:prstGeom prst="rect">
            <a:avLst/>
          </a:prstGeom>
          <a:solidFill>
            <a:srgbClr val="BFBFBF"/>
          </a:solidFill>
          <a:ln>
            <a:noFill/>
          </a:ln>
        </p:spPr>
      </p:sp>
      <p:sp>
        <p:nvSpPr>
          <p:cNvPr id="71" name="Google Shape;71;p9"/>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4"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9"/>
          <p:cNvSpPr txBox="1"/>
          <p:nvPr>
            <p:ph idx="5" type="body"/>
          </p:nvPr>
        </p:nvSpPr>
        <p:spPr>
          <a:xfrm>
            <a:off x="4503575" y="3193094"/>
            <a:ext cx="4319750" cy="154083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9"/>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 vertical">
  <p:cSld name="*THREE IMAGES - vertical">
    <p:spTree>
      <p:nvGrpSpPr>
        <p:cNvPr id="75" name="Shape 75"/>
        <p:cNvGrpSpPr/>
        <p:nvPr/>
      </p:nvGrpSpPr>
      <p:grpSpPr>
        <a:xfrm>
          <a:off x="0" y="0"/>
          <a:ext cx="0" cy="0"/>
          <a:chOff x="0" y="0"/>
          <a:chExt cx="0" cy="0"/>
        </a:xfrm>
      </p:grpSpPr>
      <p:sp>
        <p:nvSpPr>
          <p:cNvPr id="76" name="Google Shape;76;p10"/>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10"/>
          <p:cNvSpPr txBox="1"/>
          <p:nvPr>
            <p:ph idx="1" type="body"/>
          </p:nvPr>
        </p:nvSpPr>
        <p:spPr>
          <a:xfrm>
            <a:off x="3045309" y="1451045"/>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0"/>
          <p:cNvSpPr/>
          <p:nvPr>
            <p:ph idx="2" type="pic"/>
          </p:nvPr>
        </p:nvSpPr>
        <p:spPr>
          <a:xfrm>
            <a:off x="489394" y="1442711"/>
            <a:ext cx="2023746" cy="890108"/>
          </a:xfrm>
          <a:prstGeom prst="rect">
            <a:avLst/>
          </a:prstGeom>
          <a:solidFill>
            <a:srgbClr val="BFBFBF"/>
          </a:solidFill>
          <a:ln>
            <a:noFill/>
          </a:ln>
        </p:spPr>
      </p:sp>
      <p:sp>
        <p:nvSpPr>
          <p:cNvPr id="79" name="Google Shape;79;p10"/>
          <p:cNvSpPr/>
          <p:nvPr>
            <p:ph idx="3" type="pic"/>
          </p:nvPr>
        </p:nvSpPr>
        <p:spPr>
          <a:xfrm>
            <a:off x="487015" y="2620206"/>
            <a:ext cx="2028507" cy="890108"/>
          </a:xfrm>
          <a:prstGeom prst="rect">
            <a:avLst/>
          </a:prstGeom>
          <a:solidFill>
            <a:srgbClr val="BFBFBF"/>
          </a:solidFill>
          <a:ln>
            <a:noFill/>
          </a:ln>
        </p:spPr>
      </p:sp>
      <p:sp>
        <p:nvSpPr>
          <p:cNvPr id="80" name="Google Shape;80;p10"/>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4" type="body"/>
          </p:nvPr>
        </p:nvSpPr>
        <p:spPr>
          <a:xfrm>
            <a:off x="457201" y="102896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0"/>
          <p:cNvSpPr txBox="1"/>
          <p:nvPr>
            <p:ph idx="5" type="body"/>
          </p:nvPr>
        </p:nvSpPr>
        <p:spPr>
          <a:xfrm>
            <a:off x="3045309" y="2630976"/>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0"/>
          <p:cNvSpPr/>
          <p:nvPr>
            <p:ph idx="6" type="pic"/>
          </p:nvPr>
        </p:nvSpPr>
        <p:spPr>
          <a:xfrm>
            <a:off x="487014" y="3807136"/>
            <a:ext cx="2028507" cy="890108"/>
          </a:xfrm>
          <a:prstGeom prst="rect">
            <a:avLst/>
          </a:prstGeom>
          <a:solidFill>
            <a:srgbClr val="BFBFBF"/>
          </a:solidFill>
          <a:ln>
            <a:noFill/>
          </a:ln>
        </p:spPr>
      </p:sp>
      <p:sp>
        <p:nvSpPr>
          <p:cNvPr id="84" name="Google Shape;84;p10"/>
          <p:cNvSpPr txBox="1"/>
          <p:nvPr>
            <p:ph idx="7" type="body"/>
          </p:nvPr>
        </p:nvSpPr>
        <p:spPr>
          <a:xfrm>
            <a:off x="3045309" y="3794491"/>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0"/>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Users\amiesen\Desktop\anlrgbpptlogo.png" id="10" name="Google Shape;10;p1"/>
          <p:cNvPicPr preferRelativeResize="0"/>
          <p:nvPr/>
        </p:nvPicPr>
        <p:blipFill rotWithShape="1">
          <a:blip r:embed="rId1">
            <a:alphaModFix/>
          </a:blip>
          <a:srcRect b="0" l="0" r="0" t="0"/>
          <a:stretch/>
        </p:blipFill>
        <p:spPr>
          <a:xfrm>
            <a:off x="8111490" y="4799992"/>
            <a:ext cx="775768" cy="279469"/>
          </a:xfrm>
          <a:prstGeom prst="rect">
            <a:avLst/>
          </a:prstGeom>
          <a:noFill/>
          <a:ln>
            <a:noFill/>
          </a:ln>
        </p:spPr>
      </p:pic>
      <p:sp>
        <p:nvSpPr>
          <p:cNvPr id="11" name="Google Shape;11;p1"/>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232425"/>
              </a:buClr>
              <a:buSzPts val="2800"/>
              <a:buFont typeface="Arial"/>
              <a:buNone/>
              <a:defRPr b="1" i="0" sz="2800" u="none" cap="none" strike="noStrike">
                <a:solidFill>
                  <a:srgbClr val="23242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1" y="1393826"/>
            <a:ext cx="8372901" cy="3317081"/>
          </a:xfrm>
          <a:prstGeom prst="rect">
            <a:avLst/>
          </a:prstGeom>
          <a:noFill/>
          <a:ln>
            <a:noFill/>
          </a:ln>
        </p:spPr>
        <p:txBody>
          <a:bodyPr anchorCtr="0" anchor="t" bIns="45700" lIns="0" spcFirstLastPara="1" rIns="0" wrap="square" tIns="0">
            <a:noAutofit/>
          </a:bodyPr>
          <a:lstStyle>
            <a:lvl1pPr indent="-342900" lvl="0" marL="457200" marR="0" rtl="0" algn="l">
              <a:spcBef>
                <a:spcPts val="600"/>
              </a:spcBef>
              <a:spcAft>
                <a:spcPts val="0"/>
              </a:spcAft>
              <a:buClr>
                <a:srgbClr val="232425"/>
              </a:buClr>
              <a:buSzPts val="1800"/>
              <a:buFont typeface="Noto Sans Symbols"/>
              <a:buChar char="▪"/>
              <a:defRPr b="0" i="0" sz="1800" u="none" cap="none" strike="noStrike">
                <a:solidFill>
                  <a:srgbClr val="232425"/>
                </a:solidFill>
                <a:latin typeface="Arial"/>
                <a:ea typeface="Arial"/>
                <a:cs typeface="Arial"/>
                <a:sym typeface="Arial"/>
              </a:defRPr>
            </a:lvl1pPr>
            <a:lvl2pPr indent="-342900" lvl="1" marL="9144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2pPr>
            <a:lvl3pPr indent="-342900" lvl="2" marL="13716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3pPr>
            <a:lvl4pPr indent="-342900" lvl="3" marL="18288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4pPr>
            <a:lvl5pPr indent="-342900" lvl="4" marL="22860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marR="0" rtl="0" algn="ctr">
              <a:spcBef>
                <a:spcPts val="0"/>
              </a:spcBef>
              <a:buNone/>
              <a:defRPr b="0" i="0" sz="1000" u="none" cap="none" strike="noStrike">
                <a:solidFill>
                  <a:srgbClr val="7F7F7F"/>
                </a:solidFill>
                <a:latin typeface="Arial"/>
                <a:ea typeface="Arial"/>
                <a:cs typeface="Arial"/>
                <a:sym typeface="Arial"/>
              </a:defRPr>
            </a:lvl1pPr>
            <a:lvl2pPr indent="0" lvl="1" marL="0" marR="0" rtl="0" algn="ctr">
              <a:spcBef>
                <a:spcPts val="0"/>
              </a:spcBef>
              <a:buNone/>
              <a:defRPr b="0" i="0" sz="1000" u="none" cap="none" strike="noStrike">
                <a:solidFill>
                  <a:srgbClr val="7F7F7F"/>
                </a:solidFill>
                <a:latin typeface="Arial"/>
                <a:ea typeface="Arial"/>
                <a:cs typeface="Arial"/>
                <a:sym typeface="Arial"/>
              </a:defRPr>
            </a:lvl2pPr>
            <a:lvl3pPr indent="0" lvl="2" marL="0" marR="0" rtl="0" algn="ctr">
              <a:spcBef>
                <a:spcPts val="0"/>
              </a:spcBef>
              <a:buNone/>
              <a:defRPr b="0" i="0" sz="1000" u="none" cap="none" strike="noStrike">
                <a:solidFill>
                  <a:srgbClr val="7F7F7F"/>
                </a:solidFill>
                <a:latin typeface="Arial"/>
                <a:ea typeface="Arial"/>
                <a:cs typeface="Arial"/>
                <a:sym typeface="Arial"/>
              </a:defRPr>
            </a:lvl3pPr>
            <a:lvl4pPr indent="0" lvl="3" marL="0" marR="0" rtl="0" algn="ctr">
              <a:spcBef>
                <a:spcPts val="0"/>
              </a:spcBef>
              <a:buNone/>
              <a:defRPr b="0" i="0" sz="1000" u="none" cap="none" strike="noStrike">
                <a:solidFill>
                  <a:srgbClr val="7F7F7F"/>
                </a:solidFill>
                <a:latin typeface="Arial"/>
                <a:ea typeface="Arial"/>
                <a:cs typeface="Arial"/>
                <a:sym typeface="Arial"/>
              </a:defRPr>
            </a:lvl4pPr>
            <a:lvl5pPr indent="0" lvl="4" marL="0" marR="0" rtl="0" algn="ctr">
              <a:spcBef>
                <a:spcPts val="0"/>
              </a:spcBef>
              <a:buNone/>
              <a:defRPr b="0" i="0" sz="1000" u="none" cap="none" strike="noStrike">
                <a:solidFill>
                  <a:srgbClr val="7F7F7F"/>
                </a:solidFill>
                <a:latin typeface="Arial"/>
                <a:ea typeface="Arial"/>
                <a:cs typeface="Arial"/>
                <a:sym typeface="Arial"/>
              </a:defRPr>
            </a:lvl5pPr>
            <a:lvl6pPr indent="0" lvl="5" marL="0" marR="0" rtl="0" algn="ctr">
              <a:spcBef>
                <a:spcPts val="0"/>
              </a:spcBef>
              <a:buNone/>
              <a:defRPr b="0" i="0" sz="1000" u="none" cap="none" strike="noStrike">
                <a:solidFill>
                  <a:srgbClr val="7F7F7F"/>
                </a:solidFill>
                <a:latin typeface="Arial"/>
                <a:ea typeface="Arial"/>
                <a:cs typeface="Arial"/>
                <a:sym typeface="Arial"/>
              </a:defRPr>
            </a:lvl6pPr>
            <a:lvl7pPr indent="0" lvl="6" marL="0" marR="0" rtl="0" algn="ctr">
              <a:spcBef>
                <a:spcPts val="0"/>
              </a:spcBef>
              <a:buNone/>
              <a:defRPr b="0" i="0" sz="1000" u="none" cap="none" strike="noStrike">
                <a:solidFill>
                  <a:srgbClr val="7F7F7F"/>
                </a:solidFill>
                <a:latin typeface="Arial"/>
                <a:ea typeface="Arial"/>
                <a:cs typeface="Arial"/>
                <a:sym typeface="Arial"/>
              </a:defRPr>
            </a:lvl7pPr>
            <a:lvl8pPr indent="0" lvl="7" marL="0" marR="0" rtl="0" algn="ctr">
              <a:spcBef>
                <a:spcPts val="0"/>
              </a:spcBef>
              <a:buNone/>
              <a:defRPr b="0" i="0" sz="1000" u="none" cap="none" strike="noStrike">
                <a:solidFill>
                  <a:srgbClr val="7F7F7F"/>
                </a:solidFill>
                <a:latin typeface="Arial"/>
                <a:ea typeface="Arial"/>
                <a:cs typeface="Arial"/>
                <a:sym typeface="Arial"/>
              </a:defRPr>
            </a:lvl8pPr>
            <a:lvl9pPr indent="0" lvl="8" marL="0" marR="0" rtl="0" algn="ctr">
              <a:spcBef>
                <a:spcPts val="0"/>
              </a:spcBef>
              <a:buNone/>
              <a:defRPr b="0" i="0" sz="10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
          <p:cNvSpPr/>
          <p:nvPr/>
        </p:nvSpPr>
        <p:spPr>
          <a:xfrm>
            <a:off x="0" y="-2"/>
            <a:ext cx="228600" cy="5143502"/>
          </a:xfrm>
          <a:prstGeom prst="rect">
            <a:avLst/>
          </a:prstGeom>
          <a:solidFill>
            <a:schemeClr val="accent1"/>
          </a:solidFill>
          <a:ln>
            <a:noFill/>
          </a:ln>
        </p:spPr>
        <p:txBody>
          <a:bodyPr anchorCtr="0" anchor="b" bIns="0" lIns="91425" spcFirstLastPara="1" rIns="91425" wrap="square" tIns="45700">
            <a:noAutofit/>
          </a:bodyPr>
          <a:lstStyle/>
          <a:p>
            <a:pPr indent="0" lvl="0" marL="0" marR="0" rtl="0" algn="l">
              <a:spcBef>
                <a:spcPts val="0"/>
              </a:spcBef>
              <a:spcAft>
                <a:spcPts val="0"/>
              </a:spcAft>
              <a:buNone/>
            </a:pPr>
            <a:r>
              <a:t/>
            </a:r>
            <a:endParaRPr b="0" i="0" sz="100" u="none" cap="none" strike="noStrike">
              <a:solidFill>
                <a:schemeClr val="accent1"/>
              </a:solidFill>
              <a:latin typeface="Arial"/>
              <a:ea typeface="Arial"/>
              <a:cs typeface="Arial"/>
              <a:sym typeface="Arial"/>
            </a:endParaRPr>
          </a:p>
        </p:txBody>
      </p:sp>
      <p:pic>
        <p:nvPicPr>
          <p:cNvPr id="15" name="Google Shape;15;p1"/>
          <p:cNvPicPr preferRelativeResize="0"/>
          <p:nvPr/>
        </p:nvPicPr>
        <p:blipFill rotWithShape="1">
          <a:blip r:embed="rId2">
            <a:alphaModFix/>
          </a:blip>
          <a:srcRect b="0" l="0" r="0" t="0"/>
          <a:stretch/>
        </p:blipFill>
        <p:spPr>
          <a:xfrm>
            <a:off x="457201" y="4827084"/>
            <a:ext cx="1418753" cy="1804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Lst>
  <mc:AlternateContent>
    <mc:Choice Requires="p14">
      <p:transition p14:dur="25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8.png"/><Relationship Id="rId9"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21.png"/><Relationship Id="rId11" Type="http://schemas.openxmlformats.org/officeDocument/2006/relationships/image" Target="../media/image25.png"/><Relationship Id="rId10" Type="http://schemas.openxmlformats.org/officeDocument/2006/relationships/image" Target="../media/image8.png"/><Relationship Id="rId12"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 robot scientist looking at books that are floating in the air. A math question with question mark in on the whiteboard in the background" id="273" name="Google Shape;273;p29"/>
          <p:cNvPicPr preferRelativeResize="0"/>
          <p:nvPr>
            <p:ph idx="2" type="pic"/>
          </p:nvPr>
        </p:nvPicPr>
        <p:blipFill rotWithShape="1">
          <a:blip r:embed="rId3">
            <a:alphaModFix/>
          </a:blip>
          <a:srcRect b="25766" l="0" r="0" t="25771"/>
          <a:stretch/>
        </p:blipFill>
        <p:spPr>
          <a:xfrm>
            <a:off x="4863600" y="1266825"/>
            <a:ext cx="4191018" cy="2030982"/>
          </a:xfrm>
          <a:prstGeom prst="rect">
            <a:avLst/>
          </a:prstGeom>
          <a:solidFill>
            <a:srgbClr val="BFBFBF"/>
          </a:solidFill>
          <a:ln>
            <a:noFill/>
          </a:ln>
        </p:spPr>
      </p:pic>
      <p:sp>
        <p:nvSpPr>
          <p:cNvPr id="274" name="Google Shape;274;p29"/>
          <p:cNvSpPr txBox="1"/>
          <p:nvPr>
            <p:ph type="title"/>
          </p:nvPr>
        </p:nvSpPr>
        <p:spPr>
          <a:xfrm>
            <a:off x="1" y="1266825"/>
            <a:ext cx="4863600" cy="2030100"/>
          </a:xfrm>
          <a:prstGeom prst="rect">
            <a:avLst/>
          </a:prstGeom>
          <a:solidFill>
            <a:schemeClr val="accent2"/>
          </a:solidFill>
          <a:ln>
            <a:noFill/>
          </a:ln>
        </p:spPr>
        <p:txBody>
          <a:bodyPr anchorCtr="0" anchor="ctr" bIns="0" lIns="457200" spcFirstLastPara="1" rIns="91425" wrap="square" tIns="0">
            <a:normAutofit/>
          </a:bodyPr>
          <a:lstStyle/>
          <a:p>
            <a:pPr indent="0" lvl="0" marL="0" rtl="0" algn="l">
              <a:lnSpc>
                <a:spcPct val="95000"/>
              </a:lnSpc>
              <a:spcBef>
                <a:spcPts val="0"/>
              </a:spcBef>
              <a:spcAft>
                <a:spcPts val="0"/>
              </a:spcAft>
              <a:buClr>
                <a:schemeClr val="lt1"/>
              </a:buClr>
              <a:buSzPts val="2800"/>
              <a:buFont typeface="Arial"/>
              <a:buNone/>
            </a:pPr>
            <a:r>
              <a:rPr lang="en-US" sz="1800"/>
              <a:t>Retrieval Augmented Generation (RAG) for Scientific Question Answering</a:t>
            </a:r>
            <a:endParaRPr sz="1800"/>
          </a:p>
        </p:txBody>
      </p:sp>
      <p:sp>
        <p:nvSpPr>
          <p:cNvPr id="275" name="Google Shape;275;p29"/>
          <p:cNvSpPr txBox="1"/>
          <p:nvPr>
            <p:ph idx="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p>
            <a:pPr indent="0" lvl="0" marL="0" rtl="0" algn="l">
              <a:spcBef>
                <a:spcPts val="0"/>
              </a:spcBef>
              <a:spcAft>
                <a:spcPts val="0"/>
              </a:spcAft>
              <a:buClr>
                <a:srgbClr val="232425"/>
              </a:buClr>
              <a:buSzPts val="100"/>
              <a:buNone/>
            </a:pPr>
            <a:r>
              <a:rPr lang="en-US"/>
              <a:t>erhtjhtyhy</a:t>
            </a:r>
            <a:endParaRPr/>
          </a:p>
        </p:txBody>
      </p:sp>
      <p:sp>
        <p:nvSpPr>
          <p:cNvPr id="276" name="Google Shape;276;p29"/>
          <p:cNvSpPr txBox="1"/>
          <p:nvPr>
            <p:ph idx="4" type="body"/>
          </p:nvPr>
        </p:nvSpPr>
        <p:spPr>
          <a:xfrm>
            <a:off x="469901" y="3437210"/>
            <a:ext cx="2692800" cy="295200"/>
          </a:xfrm>
          <a:prstGeom prst="rect">
            <a:avLst/>
          </a:prstGeom>
          <a:noFill/>
          <a:ln>
            <a:noFill/>
          </a:ln>
        </p:spPr>
        <p:txBody>
          <a:bodyPr anchorCtr="0" anchor="b" bIns="0" lIns="0" spcFirstLastPara="1" rIns="0" wrap="square" tIns="0">
            <a:normAutofit/>
          </a:bodyPr>
          <a:lstStyle/>
          <a:p>
            <a:pPr indent="0" lvl="0" marL="0" rtl="0" algn="ctr">
              <a:spcBef>
                <a:spcPts val="0"/>
              </a:spcBef>
              <a:spcAft>
                <a:spcPts val="0"/>
              </a:spcAft>
              <a:buClr>
                <a:srgbClr val="47484A"/>
              </a:buClr>
              <a:buSzPts val="1400"/>
              <a:buNone/>
            </a:pPr>
            <a:r>
              <a:rPr lang="en-US"/>
              <a:t>Presenter</a:t>
            </a:r>
            <a:endParaRPr/>
          </a:p>
        </p:txBody>
      </p:sp>
      <p:sp>
        <p:nvSpPr>
          <p:cNvPr id="277" name="Google Shape;277;p29"/>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p>
            <a:pPr indent="0" lvl="0" marL="0" rtl="0" algn="ctr">
              <a:lnSpc>
                <a:spcPct val="95000"/>
              </a:lnSpc>
              <a:spcBef>
                <a:spcPts val="0"/>
              </a:spcBef>
              <a:spcAft>
                <a:spcPts val="0"/>
              </a:spcAft>
              <a:buClr>
                <a:srgbClr val="47484A"/>
              </a:buClr>
              <a:buSzPts val="1400"/>
              <a:buNone/>
            </a:pPr>
            <a:r>
              <a:rPr lang="en-US"/>
              <a:t>Ozan Gokdemir</a:t>
            </a:r>
            <a:endParaRPr/>
          </a:p>
          <a:p>
            <a:pPr indent="0" lvl="0" marL="0" rtl="0" algn="ctr">
              <a:lnSpc>
                <a:spcPct val="95000"/>
              </a:lnSpc>
              <a:spcBef>
                <a:spcPts val="0"/>
              </a:spcBef>
              <a:spcAft>
                <a:spcPts val="0"/>
              </a:spcAft>
              <a:buClr>
                <a:srgbClr val="47484A"/>
              </a:buClr>
              <a:buSzPts val="1400"/>
              <a:buNone/>
            </a:pPr>
            <a:r>
              <a:rPr lang="en-US"/>
              <a:t>Computer Science PhD Student</a:t>
            </a:r>
            <a:endParaRPr/>
          </a:p>
          <a:p>
            <a:pPr indent="0" lvl="0" marL="0" rtl="0" algn="ctr">
              <a:lnSpc>
                <a:spcPct val="95000"/>
              </a:lnSpc>
              <a:spcBef>
                <a:spcPts val="0"/>
              </a:spcBef>
              <a:spcAft>
                <a:spcPts val="0"/>
              </a:spcAft>
              <a:buClr>
                <a:srgbClr val="47484A"/>
              </a:buClr>
              <a:buSzPts val="1400"/>
              <a:buNone/>
            </a:pPr>
            <a:r>
              <a:rPr lang="en-US"/>
              <a:t>The University of Chicago</a:t>
            </a:r>
            <a:endParaRPr/>
          </a:p>
        </p:txBody>
      </p:sp>
      <p:sp>
        <p:nvSpPr>
          <p:cNvPr id="278" name="Google Shape;278;p29"/>
          <p:cNvSpPr txBox="1"/>
          <p:nvPr>
            <p:ph idx="8" type="body"/>
          </p:nvPr>
        </p:nvSpPr>
        <p:spPr>
          <a:xfrm>
            <a:off x="6360197" y="3437210"/>
            <a:ext cx="2692800" cy="295200"/>
          </a:xfrm>
          <a:prstGeom prst="rect">
            <a:avLst/>
          </a:prstGeom>
          <a:noFill/>
          <a:ln>
            <a:noFill/>
          </a:ln>
        </p:spPr>
        <p:txBody>
          <a:bodyPr anchorCtr="0" anchor="b" bIns="0" lIns="0" spcFirstLastPara="1" rIns="0" wrap="square" tIns="0">
            <a:normAutofit/>
          </a:bodyPr>
          <a:lstStyle/>
          <a:p>
            <a:pPr indent="0" lvl="0" marL="0" rtl="0" algn="ctr">
              <a:spcBef>
                <a:spcPts val="0"/>
              </a:spcBef>
              <a:spcAft>
                <a:spcPts val="0"/>
              </a:spcAft>
              <a:buClr>
                <a:srgbClr val="47484A"/>
              </a:buClr>
              <a:buSzPts val="1400"/>
              <a:buFont typeface="Arial"/>
              <a:buNone/>
            </a:pPr>
            <a:r>
              <a:rPr lang="en-US"/>
              <a:t>Presented</a:t>
            </a:r>
            <a:r>
              <a:rPr lang="en-US"/>
              <a:t> at:</a:t>
            </a:r>
            <a:endParaRPr/>
          </a:p>
        </p:txBody>
      </p:sp>
      <p:sp>
        <p:nvSpPr>
          <p:cNvPr id="279" name="Google Shape;279;p29"/>
          <p:cNvSpPr txBox="1"/>
          <p:nvPr>
            <p:ph idx="9" type="body"/>
          </p:nvPr>
        </p:nvSpPr>
        <p:spPr>
          <a:xfrm>
            <a:off x="6360197" y="3720288"/>
            <a:ext cx="2692800" cy="685800"/>
          </a:xfrm>
          <a:prstGeom prst="rect">
            <a:avLst/>
          </a:prstGeom>
          <a:noFill/>
          <a:ln>
            <a:noFill/>
          </a:ln>
        </p:spPr>
        <p:txBody>
          <a:bodyPr anchorCtr="0" anchor="t" bIns="45700" lIns="0" spcFirstLastPara="1" rIns="0" wrap="square" tIns="0">
            <a:normAutofit fontScale="77500"/>
          </a:bodyPr>
          <a:lstStyle/>
          <a:p>
            <a:pPr indent="0" lvl="0" marL="0" rtl="0" algn="ctr">
              <a:lnSpc>
                <a:spcPct val="95000"/>
              </a:lnSpc>
              <a:spcBef>
                <a:spcPts val="0"/>
              </a:spcBef>
              <a:spcAft>
                <a:spcPts val="0"/>
              </a:spcAft>
              <a:buClr>
                <a:srgbClr val="47484A"/>
              </a:buClr>
              <a:buSzPct val="100000"/>
              <a:buFont typeface="Arial"/>
              <a:buNone/>
            </a:pPr>
            <a:r>
              <a:rPr lang="en-US"/>
              <a:t>MICDE </a:t>
            </a:r>
            <a:endParaRPr/>
          </a:p>
          <a:p>
            <a:pPr indent="0" lvl="0" marL="0" rtl="0" algn="ctr">
              <a:lnSpc>
                <a:spcPct val="95000"/>
              </a:lnSpc>
              <a:spcBef>
                <a:spcPts val="0"/>
              </a:spcBef>
              <a:spcAft>
                <a:spcPts val="0"/>
              </a:spcAft>
              <a:buClr>
                <a:srgbClr val="47484A"/>
              </a:buClr>
              <a:buSzPct val="100000"/>
              <a:buFont typeface="Arial"/>
              <a:buNone/>
            </a:pPr>
            <a:r>
              <a:rPr lang="en-US"/>
              <a:t>Scientific Foundation Models Conference</a:t>
            </a:r>
            <a:endParaRPr/>
          </a:p>
          <a:p>
            <a:pPr indent="0" lvl="0" marL="0" rtl="0" algn="ctr">
              <a:lnSpc>
                <a:spcPct val="95000"/>
              </a:lnSpc>
              <a:spcBef>
                <a:spcPts val="0"/>
              </a:spcBef>
              <a:spcAft>
                <a:spcPts val="0"/>
              </a:spcAft>
              <a:buClr>
                <a:srgbClr val="47484A"/>
              </a:buClr>
              <a:buSzPct val="100000"/>
              <a:buFont typeface="Arial"/>
              <a:buNone/>
            </a:pPr>
            <a:r>
              <a:rPr lang="en-US"/>
              <a:t>University of Michigan</a:t>
            </a:r>
            <a:endParaRPr/>
          </a:p>
          <a:p>
            <a:pPr indent="0" lvl="0" marL="0" rtl="0" algn="ctr">
              <a:lnSpc>
                <a:spcPct val="95000"/>
              </a:lnSpc>
              <a:spcBef>
                <a:spcPts val="0"/>
              </a:spcBef>
              <a:spcAft>
                <a:spcPts val="0"/>
              </a:spcAft>
              <a:buClr>
                <a:srgbClr val="47484A"/>
              </a:buClr>
              <a:buSzPct val="100000"/>
              <a:buFont typeface="Arial"/>
              <a:buNone/>
            </a:pPr>
            <a:r>
              <a:rPr lang="en-US"/>
              <a:t>April 2, 2024</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8"/>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Addressing RAG Limitations</a:t>
            </a:r>
            <a:endParaRPr/>
          </a:p>
        </p:txBody>
      </p:sp>
      <p:sp>
        <p:nvSpPr>
          <p:cNvPr id="469" name="Google Shape;469;p38"/>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470" name="Google Shape;470;p38"/>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Re-Ranking</a:t>
            </a:r>
            <a:endParaRPr/>
          </a:p>
        </p:txBody>
      </p:sp>
      <p:sp>
        <p:nvSpPr>
          <p:cNvPr id="471" name="Google Shape;471;p38"/>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72" name="Google Shape;472;p38"/>
          <p:cNvPicPr preferRelativeResize="0"/>
          <p:nvPr/>
        </p:nvPicPr>
        <p:blipFill>
          <a:blip r:embed="rId3">
            <a:alphaModFix/>
          </a:blip>
          <a:stretch>
            <a:fillRect/>
          </a:stretch>
        </p:blipFill>
        <p:spPr>
          <a:xfrm>
            <a:off x="532438" y="1414529"/>
            <a:ext cx="8222535" cy="331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Addressing RAG Limitations</a:t>
            </a:r>
            <a:endParaRPr/>
          </a:p>
        </p:txBody>
      </p:sp>
      <p:sp>
        <p:nvSpPr>
          <p:cNvPr id="479" name="Google Shape;479;p39"/>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480" name="Google Shape;480;p39"/>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Re-Ranking with RankGPT</a:t>
            </a:r>
            <a:endParaRPr/>
          </a:p>
        </p:txBody>
      </p:sp>
      <p:sp>
        <p:nvSpPr>
          <p:cNvPr id="481" name="Google Shape;481;p39"/>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82" name="Google Shape;482;p39"/>
          <p:cNvPicPr preferRelativeResize="0"/>
          <p:nvPr/>
        </p:nvPicPr>
        <p:blipFill>
          <a:blip r:embed="rId3">
            <a:alphaModFix/>
          </a:blip>
          <a:stretch>
            <a:fillRect/>
          </a:stretch>
        </p:blipFill>
        <p:spPr>
          <a:xfrm>
            <a:off x="2730800" y="1447875"/>
            <a:ext cx="3825801" cy="3067274"/>
          </a:xfrm>
          <a:prstGeom prst="rect">
            <a:avLst/>
          </a:prstGeom>
          <a:noFill/>
          <a:ln>
            <a:noFill/>
          </a:ln>
        </p:spPr>
      </p:pic>
      <p:sp>
        <p:nvSpPr>
          <p:cNvPr id="483" name="Google Shape;483;p39"/>
          <p:cNvSpPr txBox="1"/>
          <p:nvPr/>
        </p:nvSpPr>
        <p:spPr>
          <a:xfrm>
            <a:off x="4892175" y="4768875"/>
            <a:ext cx="29268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
                <a:solidFill>
                  <a:srgbClr val="232425"/>
                </a:solidFill>
              </a:rPr>
              <a:t>Sun, Weiwei et al., “Is ChatGPT Good at Search? Investigating Large Language Models as Re-Ranking Agents”</a:t>
            </a:r>
            <a:endParaRPr sz="600">
              <a:solidFill>
                <a:srgbClr val="23242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0"/>
          <p:cNvSpPr txBox="1"/>
          <p:nvPr>
            <p:ph type="title"/>
          </p:nvPr>
        </p:nvSpPr>
        <p:spPr>
          <a:xfrm>
            <a:off x="457201" y="358378"/>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Advantages of RAG</a:t>
            </a:r>
            <a:endParaRPr/>
          </a:p>
        </p:txBody>
      </p:sp>
      <p:sp>
        <p:nvSpPr>
          <p:cNvPr id="489" name="Google Shape;489;p40"/>
          <p:cNvSpPr txBox="1"/>
          <p:nvPr>
            <p:ph idx="1" type="body"/>
          </p:nvPr>
        </p:nvSpPr>
        <p:spPr>
          <a:xfrm>
            <a:off x="457201" y="1408346"/>
            <a:ext cx="8373000" cy="3317100"/>
          </a:xfrm>
          <a:prstGeom prst="rect">
            <a:avLst/>
          </a:prstGeom>
          <a:noFill/>
          <a:ln>
            <a:noFill/>
          </a:ln>
        </p:spPr>
        <p:txBody>
          <a:bodyPr anchorCtr="0" anchor="t" bIns="45700" lIns="0" spcFirstLastPara="1" rIns="0" wrap="square" tIns="0">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RAG allows LLMs to reference external sources on-the-fly in its responses.</a:t>
            </a:r>
            <a:endParaRPr/>
          </a:p>
          <a:p>
            <a:pPr indent="-342900" lvl="0" marL="457200" rtl="0" algn="l">
              <a:spcBef>
                <a:spcPts val="0"/>
              </a:spcBef>
              <a:spcAft>
                <a:spcPts val="0"/>
              </a:spcAft>
              <a:buSzPts val="1800"/>
              <a:buAutoNum type="arabicPeriod"/>
            </a:pPr>
            <a:r>
              <a:rPr lang="en-US"/>
              <a:t>Factuality of responses can be grounded in </a:t>
            </a:r>
            <a:r>
              <a:rPr lang="en-US"/>
              <a:t>citations. </a:t>
            </a:r>
            <a:endParaRPr/>
          </a:p>
          <a:p>
            <a:pPr indent="-342900" lvl="0" marL="457200" rtl="0" algn="l">
              <a:spcBef>
                <a:spcPts val="0"/>
              </a:spcBef>
              <a:spcAft>
                <a:spcPts val="0"/>
              </a:spcAft>
              <a:buSzPts val="1800"/>
              <a:buAutoNum type="arabicPeriod"/>
            </a:pPr>
            <a:r>
              <a:rPr lang="en-US"/>
              <a:t>New knowledge can be integrated independently from the underlying LLM.</a:t>
            </a:r>
            <a:endParaRPr/>
          </a:p>
          <a:p>
            <a:pPr indent="-342900" lvl="0" marL="457200" rtl="0" algn="l">
              <a:spcBef>
                <a:spcPts val="0"/>
              </a:spcBef>
              <a:spcAft>
                <a:spcPts val="0"/>
              </a:spcAft>
              <a:buSzPts val="1800"/>
              <a:buAutoNum type="arabicPeriod"/>
            </a:pPr>
            <a:r>
              <a:rPr lang="en-US"/>
              <a:t>Outdated or biased knowledge can be removed without modifying the LLM.</a:t>
            </a:r>
            <a:endParaRPr/>
          </a:p>
          <a:p>
            <a:pPr indent="-342900" lvl="0" marL="457200" rtl="0" algn="l">
              <a:spcBef>
                <a:spcPts val="0"/>
              </a:spcBef>
              <a:spcAft>
                <a:spcPts val="0"/>
              </a:spcAft>
              <a:buSzPts val="1800"/>
              <a:buAutoNum type="arabicPeriod"/>
            </a:pPr>
            <a:r>
              <a:rPr lang="en-US"/>
              <a:t>The same LLM can go from an expert biologist to material scientist without further training.</a:t>
            </a:r>
            <a:endParaRPr/>
          </a:p>
          <a:p>
            <a:pPr indent="-342900" lvl="0" marL="457200" rtl="0" algn="l">
              <a:spcBef>
                <a:spcPts val="0"/>
              </a:spcBef>
              <a:spcAft>
                <a:spcPts val="0"/>
              </a:spcAft>
              <a:buSzPts val="1800"/>
              <a:buAutoNum type="arabicPeriod"/>
            </a:pPr>
            <a:r>
              <a:rPr lang="en-US"/>
              <a:t>LLM-generated responses can be rendered more diverse by addition of additional resources into RAG reference database. </a:t>
            </a:r>
            <a:endParaRPr/>
          </a:p>
        </p:txBody>
      </p:sp>
      <p:sp>
        <p:nvSpPr>
          <p:cNvPr id="490" name="Google Shape;490;p40"/>
          <p:cNvSpPr txBox="1"/>
          <p:nvPr>
            <p:ph idx="2" type="body"/>
          </p:nvPr>
        </p:nvSpPr>
        <p:spPr>
          <a:xfrm>
            <a:off x="457201" y="1009912"/>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Enhancing LLMs</a:t>
            </a:r>
            <a:endParaRPr/>
          </a:p>
        </p:txBody>
      </p:sp>
      <p:sp>
        <p:nvSpPr>
          <p:cNvPr id="491" name="Google Shape;491;p40"/>
          <p:cNvSpPr txBox="1"/>
          <p:nvPr>
            <p:ph idx="12" type="sldNum"/>
          </p:nvPr>
        </p:nvSpPr>
        <p:spPr>
          <a:xfrm>
            <a:off x="4343400" y="4855282"/>
            <a:ext cx="457200" cy="1371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Case Studies</a:t>
            </a:r>
            <a:endParaRPr/>
          </a:p>
        </p:txBody>
      </p:sp>
      <p:sp>
        <p:nvSpPr>
          <p:cNvPr id="498" name="Google Shape;498;p41"/>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499" name="Google Shape;499;p41"/>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Viral-Host Protein-Protein Interaction Prediction (Ongoing)</a:t>
            </a:r>
            <a:endParaRPr/>
          </a:p>
        </p:txBody>
      </p:sp>
      <p:sp>
        <p:nvSpPr>
          <p:cNvPr id="500" name="Google Shape;500;p41"/>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01" name="Google Shape;501;p41"/>
          <p:cNvPicPr preferRelativeResize="0"/>
          <p:nvPr/>
        </p:nvPicPr>
        <p:blipFill>
          <a:blip r:embed="rId3">
            <a:alphaModFix/>
          </a:blip>
          <a:stretch>
            <a:fillRect/>
          </a:stretch>
        </p:blipFill>
        <p:spPr>
          <a:xfrm>
            <a:off x="1686476" y="1446617"/>
            <a:ext cx="5771049" cy="3240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Case Studies</a:t>
            </a:r>
            <a:endParaRPr/>
          </a:p>
        </p:txBody>
      </p:sp>
      <p:sp>
        <p:nvSpPr>
          <p:cNvPr id="508" name="Google Shape;508;p42"/>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509" name="Google Shape;509;p42"/>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Viral-Host Protein-Protein Interaction Prediction (Ongoing)</a:t>
            </a:r>
            <a:endParaRPr/>
          </a:p>
        </p:txBody>
      </p:sp>
      <p:sp>
        <p:nvSpPr>
          <p:cNvPr id="510" name="Google Shape;510;p42"/>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11" name="Google Shape;511;p42"/>
          <p:cNvPicPr preferRelativeResize="0"/>
          <p:nvPr/>
        </p:nvPicPr>
        <p:blipFill>
          <a:blip r:embed="rId3">
            <a:alphaModFix/>
          </a:blip>
          <a:stretch>
            <a:fillRect/>
          </a:stretch>
        </p:blipFill>
        <p:spPr>
          <a:xfrm>
            <a:off x="1698224" y="1420825"/>
            <a:ext cx="5890963" cy="3310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3"/>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Case Studies</a:t>
            </a:r>
            <a:endParaRPr/>
          </a:p>
        </p:txBody>
      </p:sp>
      <p:sp>
        <p:nvSpPr>
          <p:cNvPr id="518" name="Google Shape;518;p43"/>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519" name="Google Shape;519;p43"/>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Antimicrobial Peptide Repurposing (Ongoing)</a:t>
            </a:r>
            <a:endParaRPr/>
          </a:p>
        </p:txBody>
      </p:sp>
      <p:sp>
        <p:nvSpPr>
          <p:cNvPr id="520" name="Google Shape;520;p43"/>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21" name="Google Shape;521;p43"/>
          <p:cNvPicPr preferRelativeResize="0"/>
          <p:nvPr/>
        </p:nvPicPr>
        <p:blipFill>
          <a:blip r:embed="rId3">
            <a:alphaModFix/>
          </a:blip>
          <a:stretch>
            <a:fillRect/>
          </a:stretch>
        </p:blipFill>
        <p:spPr>
          <a:xfrm>
            <a:off x="1770850" y="1420825"/>
            <a:ext cx="5931756" cy="335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 potential discovery</a:t>
            </a:r>
            <a:endParaRPr/>
          </a:p>
        </p:txBody>
      </p:sp>
      <p:sp>
        <p:nvSpPr>
          <p:cNvPr id="528" name="Google Shape;528;p44"/>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529" name="Google Shape;529;p44"/>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0" name="Google Shape;530;p44"/>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31" name="Google Shape;531;p44"/>
          <p:cNvPicPr preferRelativeResize="0"/>
          <p:nvPr/>
        </p:nvPicPr>
        <p:blipFill>
          <a:blip r:embed="rId3">
            <a:alphaModFix/>
          </a:blip>
          <a:stretch>
            <a:fillRect/>
          </a:stretch>
        </p:blipFill>
        <p:spPr>
          <a:xfrm>
            <a:off x="2909037" y="1437462"/>
            <a:ext cx="3469326" cy="3258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457201" y="358378"/>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Why do we need RAG?</a:t>
            </a:r>
            <a:endParaRPr/>
          </a:p>
        </p:txBody>
      </p:sp>
      <p:sp>
        <p:nvSpPr>
          <p:cNvPr id="285" name="Google Shape;285;p30"/>
          <p:cNvSpPr txBox="1"/>
          <p:nvPr>
            <p:ph idx="1" type="body"/>
          </p:nvPr>
        </p:nvSpPr>
        <p:spPr>
          <a:xfrm>
            <a:off x="457201" y="1408346"/>
            <a:ext cx="8372901" cy="3317082"/>
          </a:xfrm>
          <a:prstGeom prst="rect">
            <a:avLst/>
          </a:prstGeom>
          <a:noFill/>
          <a:ln>
            <a:noFill/>
          </a:ln>
        </p:spPr>
        <p:txBody>
          <a:bodyPr anchorCtr="0" anchor="t" bIns="45700" lIns="0" spcFirstLastPara="1" rIns="0" wrap="square" tIns="0">
            <a:noAutofit/>
          </a:bodyPr>
          <a:lstStyle/>
          <a:p>
            <a:pPr indent="0" lvl="0" marL="0" rtl="0" algn="l">
              <a:spcBef>
                <a:spcPts val="0"/>
              </a:spcBef>
              <a:spcAft>
                <a:spcPts val="0"/>
              </a:spcAft>
              <a:buClr>
                <a:srgbClr val="232425"/>
              </a:buClr>
              <a:buSzPts val="1800"/>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LLMs are probabilistic models and therefore suffer from “hallucinations”.</a:t>
            </a:r>
            <a:endParaRPr/>
          </a:p>
          <a:p>
            <a:pPr indent="-342900" lvl="0" marL="457200" rtl="0" algn="l">
              <a:spcBef>
                <a:spcPts val="0"/>
              </a:spcBef>
              <a:spcAft>
                <a:spcPts val="0"/>
              </a:spcAft>
              <a:buSzPts val="1800"/>
              <a:buAutoNum type="arabicPeriod"/>
            </a:pPr>
            <a:r>
              <a:rPr lang="en-US"/>
              <a:t>“Unlearning” bias and outdated data is challenging for LLMs.</a:t>
            </a:r>
            <a:endParaRPr/>
          </a:p>
          <a:p>
            <a:pPr indent="-342900" lvl="0" marL="457200" rtl="0" algn="l">
              <a:spcBef>
                <a:spcPts val="0"/>
              </a:spcBef>
              <a:spcAft>
                <a:spcPts val="0"/>
              </a:spcAft>
              <a:buSzPts val="1800"/>
              <a:buAutoNum type="arabicPeriod"/>
            </a:pPr>
            <a:r>
              <a:rPr lang="en-US"/>
              <a:t>Updating the knowledge base with new information is not straightforward.</a:t>
            </a:r>
            <a:endParaRPr/>
          </a:p>
          <a:p>
            <a:pPr indent="-342900" lvl="0" marL="457200" rtl="0" algn="l">
              <a:spcBef>
                <a:spcPts val="0"/>
              </a:spcBef>
              <a:spcAft>
                <a:spcPts val="0"/>
              </a:spcAft>
              <a:buSzPts val="1800"/>
              <a:buAutoNum type="arabicPeriod"/>
            </a:pPr>
            <a:r>
              <a:rPr lang="en-US"/>
              <a:t>LLM training data can sacrifice domain expertise for generalizability.</a:t>
            </a:r>
            <a:endParaRPr/>
          </a:p>
          <a:p>
            <a:pPr indent="-342900" lvl="0" marL="457200" rtl="0" algn="l">
              <a:spcBef>
                <a:spcPts val="0"/>
              </a:spcBef>
              <a:spcAft>
                <a:spcPts val="0"/>
              </a:spcAft>
              <a:buSzPts val="1800"/>
              <a:buAutoNum type="arabicPeriod"/>
            </a:pPr>
            <a:r>
              <a:rPr lang="en-US"/>
              <a:t>LLMs are black-box models that offer little interpretability of responses.</a:t>
            </a:r>
            <a:endParaRPr/>
          </a:p>
        </p:txBody>
      </p:sp>
      <p:sp>
        <p:nvSpPr>
          <p:cNvPr id="286" name="Google Shape;286;p30"/>
          <p:cNvSpPr txBox="1"/>
          <p:nvPr>
            <p:ph idx="2" type="body"/>
          </p:nvPr>
        </p:nvSpPr>
        <p:spPr>
          <a:xfrm>
            <a:off x="457201" y="1009912"/>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Shortcomings of LLMs</a:t>
            </a:r>
            <a:endParaRPr/>
          </a:p>
        </p:txBody>
      </p:sp>
      <p:sp>
        <p:nvSpPr>
          <p:cNvPr id="287" name="Google Shape;287;p30"/>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 Hallucination Scenario</a:t>
            </a:r>
            <a:endParaRPr/>
          </a:p>
        </p:txBody>
      </p:sp>
      <p:sp>
        <p:nvSpPr>
          <p:cNvPr id="294" name="Google Shape;294;p31"/>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marR="0" rtl="0" algn="l">
              <a:lnSpc>
                <a:spcPct val="100000"/>
              </a:lnSpc>
              <a:spcBef>
                <a:spcPts val="0"/>
              </a:spcBef>
              <a:spcAft>
                <a:spcPts val="0"/>
              </a:spcAft>
              <a:buNone/>
            </a:pPr>
            <a:r>
              <a:t/>
            </a:r>
            <a:endParaRPr sz="900"/>
          </a:p>
        </p:txBody>
      </p:sp>
      <p:sp>
        <p:nvSpPr>
          <p:cNvPr id="295" name="Google Shape;295;p31"/>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regarding antimicrobial peptides</a:t>
            </a:r>
            <a:endParaRPr/>
          </a:p>
        </p:txBody>
      </p:sp>
      <p:sp>
        <p:nvSpPr>
          <p:cNvPr id="296" name="Google Shape;296;p31"/>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97" name="Google Shape;297;p31"/>
          <p:cNvPicPr preferRelativeResize="0"/>
          <p:nvPr/>
        </p:nvPicPr>
        <p:blipFill>
          <a:blip r:embed="rId3">
            <a:alphaModFix/>
          </a:blip>
          <a:stretch>
            <a:fillRect/>
          </a:stretch>
        </p:blipFill>
        <p:spPr>
          <a:xfrm>
            <a:off x="457200" y="1414525"/>
            <a:ext cx="1409700" cy="1409700"/>
          </a:xfrm>
          <a:prstGeom prst="rect">
            <a:avLst/>
          </a:prstGeom>
          <a:noFill/>
          <a:ln>
            <a:noFill/>
          </a:ln>
        </p:spPr>
      </p:pic>
      <p:pic>
        <p:nvPicPr>
          <p:cNvPr id="298" name="Google Shape;298;p31"/>
          <p:cNvPicPr preferRelativeResize="0"/>
          <p:nvPr/>
        </p:nvPicPr>
        <p:blipFill>
          <a:blip r:embed="rId4">
            <a:alphaModFix/>
          </a:blip>
          <a:stretch>
            <a:fillRect/>
          </a:stretch>
        </p:blipFill>
        <p:spPr>
          <a:xfrm>
            <a:off x="6194364" y="1497475"/>
            <a:ext cx="1502936" cy="1243800"/>
          </a:xfrm>
          <a:prstGeom prst="rect">
            <a:avLst/>
          </a:prstGeom>
          <a:noFill/>
          <a:ln>
            <a:noFill/>
          </a:ln>
        </p:spPr>
      </p:pic>
      <p:sp>
        <p:nvSpPr>
          <p:cNvPr id="299" name="Google Shape;299;p31"/>
          <p:cNvSpPr/>
          <p:nvPr/>
        </p:nvSpPr>
        <p:spPr>
          <a:xfrm>
            <a:off x="2900850" y="1384600"/>
            <a:ext cx="2055000" cy="13269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1"/>
          <p:cNvSpPr txBox="1"/>
          <p:nvPr/>
        </p:nvSpPr>
        <p:spPr>
          <a:xfrm>
            <a:off x="3162375" y="1620850"/>
            <a:ext cx="16002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How does the antimicrobial peptide defensin contribute to the immune response in plants? Please provide a citation that supports your answer.</a:t>
            </a:r>
            <a:endParaRPr sz="900">
              <a:solidFill>
                <a:srgbClr val="232425"/>
              </a:solidFill>
            </a:endParaRPr>
          </a:p>
        </p:txBody>
      </p:sp>
      <p:cxnSp>
        <p:nvCxnSpPr>
          <p:cNvPr id="301" name="Google Shape;301;p31"/>
          <p:cNvCxnSpPr/>
          <p:nvPr/>
        </p:nvCxnSpPr>
        <p:spPr>
          <a:xfrm>
            <a:off x="1725400" y="1842350"/>
            <a:ext cx="8535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1"/>
          <p:cNvCxnSpPr/>
          <p:nvPr/>
        </p:nvCxnSpPr>
        <p:spPr>
          <a:xfrm>
            <a:off x="5125850" y="1837200"/>
            <a:ext cx="853500" cy="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1"/>
          <p:cNvSpPr/>
          <p:nvPr/>
        </p:nvSpPr>
        <p:spPr>
          <a:xfrm>
            <a:off x="2681150" y="2858475"/>
            <a:ext cx="2952000" cy="18051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232425"/>
                </a:solidFill>
              </a:rPr>
              <a:t>Defensin in </a:t>
            </a:r>
            <a:r>
              <a:rPr lang="en-US" sz="900">
                <a:solidFill>
                  <a:srgbClr val="232425"/>
                </a:solidFill>
              </a:rPr>
              <a:t>plants contributes to the immune response by enhancing the production of antibodies that target and neutralize pathogens.</a:t>
            </a:r>
            <a:endParaRPr sz="900">
              <a:solidFill>
                <a:srgbClr val="232425"/>
              </a:solidFill>
            </a:endParaRPr>
          </a:p>
          <a:p>
            <a:pPr indent="0" lvl="0" marL="0" rtl="0" algn="l">
              <a:spcBef>
                <a:spcPts val="0"/>
              </a:spcBef>
              <a:spcAft>
                <a:spcPts val="0"/>
              </a:spcAft>
              <a:buNone/>
            </a:pPr>
            <a:r>
              <a:t/>
            </a:r>
            <a:endParaRPr sz="900">
              <a:solidFill>
                <a:srgbClr val="232425"/>
              </a:solidFill>
            </a:endParaRPr>
          </a:p>
          <a:p>
            <a:pPr indent="0" lvl="0" marL="0" rtl="0" algn="l">
              <a:spcBef>
                <a:spcPts val="0"/>
              </a:spcBef>
              <a:spcAft>
                <a:spcPts val="0"/>
              </a:spcAft>
              <a:buClr>
                <a:schemeClr val="hlink"/>
              </a:buClr>
              <a:buSzPts val="1100"/>
              <a:buFont typeface="Arial"/>
              <a:buNone/>
            </a:pPr>
            <a:r>
              <a:rPr lang="en-US" sz="900">
                <a:solidFill>
                  <a:srgbClr val="232425"/>
                </a:solidFill>
              </a:rPr>
              <a:t>Source: Smith, A. J., &amp; Johnson, B. K. (2018). "Enhancement of Antibody Production in Plants by Defensin Peptides." Scientific Reports, 8(1), 12345.</a:t>
            </a:r>
            <a:endParaRPr sz="900">
              <a:solidFill>
                <a:srgbClr val="232425"/>
              </a:solidFill>
            </a:endParaRPr>
          </a:p>
        </p:txBody>
      </p:sp>
      <p:cxnSp>
        <p:nvCxnSpPr>
          <p:cNvPr id="304" name="Google Shape;304;p31"/>
          <p:cNvCxnSpPr>
            <a:stCxn id="298" idx="2"/>
          </p:cNvCxnSpPr>
          <p:nvPr/>
        </p:nvCxnSpPr>
        <p:spPr>
          <a:xfrm flipH="1">
            <a:off x="5678632" y="2741275"/>
            <a:ext cx="1267200" cy="90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Mitigating Hallucination</a:t>
            </a:r>
            <a:endParaRPr/>
          </a:p>
        </p:txBody>
      </p:sp>
      <p:sp>
        <p:nvSpPr>
          <p:cNvPr descr="answer" id="311" name="Google Shape;311;p32"/>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marR="0" rtl="0" algn="l">
              <a:lnSpc>
                <a:spcPct val="100000"/>
              </a:lnSpc>
              <a:spcBef>
                <a:spcPts val="0"/>
              </a:spcBef>
              <a:spcAft>
                <a:spcPts val="0"/>
              </a:spcAft>
              <a:buNone/>
            </a:pPr>
            <a:r>
              <a:t/>
            </a:r>
            <a:endParaRPr sz="900"/>
          </a:p>
        </p:txBody>
      </p:sp>
      <p:sp>
        <p:nvSpPr>
          <p:cNvPr id="312" name="Google Shape;312;p32"/>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Equipping LLMs with external sources</a:t>
            </a:r>
            <a:endParaRPr/>
          </a:p>
        </p:txBody>
      </p:sp>
      <p:sp>
        <p:nvSpPr>
          <p:cNvPr id="313" name="Google Shape;313;p32"/>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14" name="Google Shape;314;p32"/>
          <p:cNvPicPr preferRelativeResize="0"/>
          <p:nvPr/>
        </p:nvPicPr>
        <p:blipFill>
          <a:blip r:embed="rId3">
            <a:alphaModFix/>
          </a:blip>
          <a:stretch>
            <a:fillRect/>
          </a:stretch>
        </p:blipFill>
        <p:spPr>
          <a:xfrm>
            <a:off x="7424750" y="1414525"/>
            <a:ext cx="1409700" cy="1409700"/>
          </a:xfrm>
          <a:prstGeom prst="rect">
            <a:avLst/>
          </a:prstGeom>
          <a:noFill/>
          <a:ln>
            <a:noFill/>
          </a:ln>
        </p:spPr>
      </p:pic>
      <p:pic>
        <p:nvPicPr>
          <p:cNvPr id="315" name="Google Shape;315;p32"/>
          <p:cNvPicPr preferRelativeResize="0"/>
          <p:nvPr/>
        </p:nvPicPr>
        <p:blipFill>
          <a:blip r:embed="rId4">
            <a:alphaModFix/>
          </a:blip>
          <a:stretch>
            <a:fillRect/>
          </a:stretch>
        </p:blipFill>
        <p:spPr>
          <a:xfrm>
            <a:off x="3049239" y="1743413"/>
            <a:ext cx="1502936" cy="1243800"/>
          </a:xfrm>
          <a:prstGeom prst="rect">
            <a:avLst/>
          </a:prstGeom>
          <a:noFill/>
          <a:ln>
            <a:noFill/>
          </a:ln>
        </p:spPr>
      </p:pic>
      <p:sp>
        <p:nvSpPr>
          <p:cNvPr id="316" name="Google Shape;316;p32"/>
          <p:cNvSpPr/>
          <p:nvPr/>
        </p:nvSpPr>
        <p:spPr>
          <a:xfrm>
            <a:off x="5130850" y="1531525"/>
            <a:ext cx="2038200" cy="11757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US" sz="900">
                <a:solidFill>
                  <a:srgbClr val="232425"/>
                </a:solidFill>
              </a:rPr>
              <a:t>How does the antimicrobial peptide defensin contribute to the immune response in plants? Please provide a citation that supports your answer.</a:t>
            </a:r>
            <a:endParaRPr/>
          </a:p>
        </p:txBody>
      </p:sp>
      <p:cxnSp>
        <p:nvCxnSpPr>
          <p:cNvPr id="317" name="Google Shape;317;p32"/>
          <p:cNvCxnSpPr>
            <a:stCxn id="316" idx="1"/>
            <a:endCxn id="315" idx="3"/>
          </p:cNvCxnSpPr>
          <p:nvPr/>
        </p:nvCxnSpPr>
        <p:spPr>
          <a:xfrm flipH="1">
            <a:off x="4552150" y="2119375"/>
            <a:ext cx="578700" cy="2460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2"/>
          <p:cNvCxnSpPr>
            <a:endCxn id="316" idx="3"/>
          </p:cNvCxnSpPr>
          <p:nvPr/>
        </p:nvCxnSpPr>
        <p:spPr>
          <a:xfrm flipH="1">
            <a:off x="7169050" y="1671475"/>
            <a:ext cx="734100" cy="4479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2"/>
          <p:cNvSpPr/>
          <p:nvPr/>
        </p:nvSpPr>
        <p:spPr>
          <a:xfrm>
            <a:off x="5049850" y="2956650"/>
            <a:ext cx="2931900" cy="17904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232425"/>
                </a:solidFill>
              </a:rPr>
              <a:t>The antimicrobial peptide defensin contributes to the immune response in plants by disrupting the integrity of fungal cell membranes and inhibiting fungal growth. This action is part of the plant's innate immune system to protect against pathogen invasion.</a:t>
            </a:r>
            <a:endParaRPr sz="900">
              <a:solidFill>
                <a:srgbClr val="232425"/>
              </a:solidFill>
            </a:endParaRPr>
          </a:p>
          <a:p>
            <a:pPr indent="0" lvl="0" marL="0" rtl="0" algn="l">
              <a:spcBef>
                <a:spcPts val="0"/>
              </a:spcBef>
              <a:spcAft>
                <a:spcPts val="0"/>
              </a:spcAft>
              <a:buClr>
                <a:schemeClr val="hlink"/>
              </a:buClr>
              <a:buSzPts val="1100"/>
              <a:buFont typeface="Arial"/>
              <a:buNone/>
            </a:pPr>
            <a:r>
              <a:t/>
            </a:r>
            <a:endParaRPr sz="900">
              <a:solidFill>
                <a:srgbClr val="232425"/>
              </a:solidFill>
            </a:endParaRPr>
          </a:p>
          <a:p>
            <a:pPr indent="0" lvl="0" marL="0" rtl="0" algn="l">
              <a:spcBef>
                <a:spcPts val="0"/>
              </a:spcBef>
              <a:spcAft>
                <a:spcPts val="0"/>
              </a:spcAft>
              <a:buClr>
                <a:schemeClr val="hlink"/>
              </a:buClr>
              <a:buSzPts val="1100"/>
              <a:buFont typeface="Arial"/>
              <a:buNone/>
            </a:pPr>
            <a:r>
              <a:rPr lang="en-US" sz="900">
                <a:solidFill>
                  <a:srgbClr val="232425"/>
                </a:solidFill>
              </a:rPr>
              <a:t>Source: Thomma, B.P., Cammue, B.P., Thevissen, K. (2002). "Plant defensins." Plant Cell, 14(Suppl), S333-S343.</a:t>
            </a:r>
            <a:endParaRPr sz="900">
              <a:solidFill>
                <a:srgbClr val="232425"/>
              </a:solidFill>
            </a:endParaRPr>
          </a:p>
        </p:txBody>
      </p:sp>
      <p:cxnSp>
        <p:nvCxnSpPr>
          <p:cNvPr id="320" name="Google Shape;320;p32"/>
          <p:cNvCxnSpPr>
            <a:endCxn id="315" idx="1"/>
          </p:cNvCxnSpPr>
          <p:nvPr/>
        </p:nvCxnSpPr>
        <p:spPr>
          <a:xfrm>
            <a:off x="1885839" y="1574513"/>
            <a:ext cx="1163400" cy="790800"/>
          </a:xfrm>
          <a:prstGeom prst="straightConnector1">
            <a:avLst/>
          </a:prstGeom>
          <a:noFill/>
          <a:ln cap="flat" cmpd="sng" w="9525">
            <a:solidFill>
              <a:schemeClr val="dk2"/>
            </a:solidFill>
            <a:prstDash val="solid"/>
            <a:round/>
            <a:headEnd len="med" w="med" type="none"/>
            <a:tailEnd len="med" w="med" type="triangle"/>
          </a:ln>
        </p:spPr>
      </p:cxnSp>
      <p:pic>
        <p:nvPicPr>
          <p:cNvPr id="321" name="Google Shape;321;p32"/>
          <p:cNvPicPr preferRelativeResize="0"/>
          <p:nvPr/>
        </p:nvPicPr>
        <p:blipFill>
          <a:blip r:embed="rId5">
            <a:alphaModFix/>
          </a:blip>
          <a:stretch>
            <a:fillRect/>
          </a:stretch>
        </p:blipFill>
        <p:spPr>
          <a:xfrm>
            <a:off x="457200" y="1447400"/>
            <a:ext cx="1448025" cy="1267025"/>
          </a:xfrm>
          <a:prstGeom prst="rect">
            <a:avLst/>
          </a:prstGeom>
          <a:noFill/>
          <a:ln>
            <a:noFill/>
          </a:ln>
        </p:spPr>
      </p:pic>
      <p:sp>
        <p:nvSpPr>
          <p:cNvPr id="322" name="Google Shape;322;p32"/>
          <p:cNvSpPr txBox="1"/>
          <p:nvPr/>
        </p:nvSpPr>
        <p:spPr>
          <a:xfrm>
            <a:off x="457200" y="2777225"/>
            <a:ext cx="2179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a:t>
            </a:r>
            <a:r>
              <a:rPr lang="en-US" sz="900">
                <a:solidFill>
                  <a:srgbClr val="232425"/>
                </a:solidFill>
              </a:rPr>
              <a:t>They are thought to bind as monomers onto anionic lipid headgroups of the membrane, thereby covering the membrane in a ‘carpetlike’ manner. The subsequent neutralization of the anionic lipid headgroups disrupts the integrity of the lipid bilayer, causing transient gaps and allowing ions and larger molecules to cross the membrane…”</a:t>
            </a:r>
            <a:endParaRPr sz="900">
              <a:solidFill>
                <a:srgbClr val="232425"/>
              </a:solidFill>
            </a:endParaRPr>
          </a:p>
        </p:txBody>
      </p:sp>
      <p:cxnSp>
        <p:nvCxnSpPr>
          <p:cNvPr id="323" name="Google Shape;323;p32"/>
          <p:cNvCxnSpPr/>
          <p:nvPr/>
        </p:nvCxnSpPr>
        <p:spPr>
          <a:xfrm>
            <a:off x="3886439" y="2850463"/>
            <a:ext cx="1163400" cy="79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sz="900"/>
          </a:p>
        </p:txBody>
      </p:sp>
      <p:sp>
        <p:nvSpPr>
          <p:cNvPr id="330" name="Google Shape;330;p33"/>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sz="900">
                <a:solidFill>
                  <a:srgbClr val="232425"/>
                </a:solidFill>
              </a:rPr>
              <a:t>‹#›</a:t>
            </a:fld>
            <a:endParaRPr sz="900">
              <a:solidFill>
                <a:srgbClr val="232425"/>
              </a:solidFill>
            </a:endParaRPr>
          </a:p>
        </p:txBody>
      </p:sp>
      <p:pic>
        <p:nvPicPr>
          <p:cNvPr id="331" name="Google Shape;331;p33"/>
          <p:cNvPicPr preferRelativeResize="0"/>
          <p:nvPr/>
        </p:nvPicPr>
        <p:blipFill>
          <a:blip r:embed="rId3">
            <a:alphaModFix/>
          </a:blip>
          <a:stretch>
            <a:fillRect/>
          </a:stretch>
        </p:blipFill>
        <p:spPr>
          <a:xfrm>
            <a:off x="1731075" y="4033425"/>
            <a:ext cx="1569975" cy="576410"/>
          </a:xfrm>
          <a:prstGeom prst="rect">
            <a:avLst/>
          </a:prstGeom>
          <a:noFill/>
          <a:ln>
            <a:noFill/>
          </a:ln>
        </p:spPr>
      </p:pic>
      <p:pic>
        <p:nvPicPr>
          <p:cNvPr id="332" name="Google Shape;332;p33"/>
          <p:cNvPicPr preferRelativeResize="0"/>
          <p:nvPr/>
        </p:nvPicPr>
        <p:blipFill>
          <a:blip r:embed="rId4">
            <a:alphaModFix/>
          </a:blip>
          <a:stretch>
            <a:fillRect/>
          </a:stretch>
        </p:blipFill>
        <p:spPr>
          <a:xfrm>
            <a:off x="1731073" y="3270701"/>
            <a:ext cx="1569971" cy="518675"/>
          </a:xfrm>
          <a:prstGeom prst="rect">
            <a:avLst/>
          </a:prstGeom>
          <a:noFill/>
          <a:ln>
            <a:noFill/>
          </a:ln>
        </p:spPr>
      </p:pic>
      <p:pic>
        <p:nvPicPr>
          <p:cNvPr id="333" name="Google Shape;333;p33"/>
          <p:cNvPicPr preferRelativeResize="0"/>
          <p:nvPr/>
        </p:nvPicPr>
        <p:blipFill>
          <a:blip r:embed="rId5">
            <a:alphaModFix/>
          </a:blip>
          <a:stretch>
            <a:fillRect/>
          </a:stretch>
        </p:blipFill>
        <p:spPr>
          <a:xfrm>
            <a:off x="1721375" y="2423775"/>
            <a:ext cx="1611906" cy="518675"/>
          </a:xfrm>
          <a:prstGeom prst="rect">
            <a:avLst/>
          </a:prstGeom>
          <a:noFill/>
          <a:ln>
            <a:noFill/>
          </a:ln>
        </p:spPr>
      </p:pic>
      <p:pic>
        <p:nvPicPr>
          <p:cNvPr id="334" name="Google Shape;334;p33"/>
          <p:cNvPicPr preferRelativeResize="0"/>
          <p:nvPr/>
        </p:nvPicPr>
        <p:blipFill>
          <a:blip r:embed="rId6">
            <a:alphaModFix/>
          </a:blip>
          <a:stretch>
            <a:fillRect/>
          </a:stretch>
        </p:blipFill>
        <p:spPr>
          <a:xfrm>
            <a:off x="1878736" y="1465450"/>
            <a:ext cx="725214" cy="621600"/>
          </a:xfrm>
          <a:prstGeom prst="rect">
            <a:avLst/>
          </a:prstGeom>
          <a:noFill/>
          <a:ln>
            <a:noFill/>
          </a:ln>
        </p:spPr>
      </p:pic>
      <p:pic>
        <p:nvPicPr>
          <p:cNvPr id="335" name="Google Shape;335;p33"/>
          <p:cNvPicPr preferRelativeResize="0"/>
          <p:nvPr/>
        </p:nvPicPr>
        <p:blipFill>
          <a:blip r:embed="rId7">
            <a:alphaModFix/>
          </a:blip>
          <a:stretch>
            <a:fillRect/>
          </a:stretch>
        </p:blipFill>
        <p:spPr>
          <a:xfrm>
            <a:off x="3947025" y="2105173"/>
            <a:ext cx="1133100" cy="898375"/>
          </a:xfrm>
          <a:prstGeom prst="rect">
            <a:avLst/>
          </a:prstGeom>
          <a:noFill/>
          <a:ln>
            <a:noFill/>
          </a:ln>
        </p:spPr>
      </p:pic>
      <p:cxnSp>
        <p:nvCxnSpPr>
          <p:cNvPr id="336" name="Google Shape;336;p33"/>
          <p:cNvCxnSpPr/>
          <p:nvPr/>
        </p:nvCxnSpPr>
        <p:spPr>
          <a:xfrm rot="10800000">
            <a:off x="2244943" y="2966200"/>
            <a:ext cx="6900" cy="281400"/>
          </a:xfrm>
          <a:prstGeom prst="straightConnector1">
            <a:avLst/>
          </a:prstGeom>
          <a:noFill/>
          <a:ln cap="flat" cmpd="sng" w="9525">
            <a:solidFill>
              <a:srgbClr val="4A86E8"/>
            </a:solidFill>
            <a:prstDash val="solid"/>
            <a:round/>
            <a:headEnd len="med" w="med" type="none"/>
            <a:tailEnd len="med" w="med" type="triangle"/>
          </a:ln>
        </p:spPr>
      </p:cxnSp>
      <p:cxnSp>
        <p:nvCxnSpPr>
          <p:cNvPr id="337" name="Google Shape;337;p33"/>
          <p:cNvCxnSpPr>
            <a:endCxn id="334" idx="2"/>
          </p:cNvCxnSpPr>
          <p:nvPr/>
        </p:nvCxnSpPr>
        <p:spPr>
          <a:xfrm rot="10800000">
            <a:off x="2241344" y="2087050"/>
            <a:ext cx="3600" cy="305700"/>
          </a:xfrm>
          <a:prstGeom prst="straightConnector1">
            <a:avLst/>
          </a:prstGeom>
          <a:noFill/>
          <a:ln cap="flat" cmpd="sng" w="9525">
            <a:solidFill>
              <a:schemeClr val="lt2"/>
            </a:solidFill>
            <a:prstDash val="solid"/>
            <a:round/>
            <a:headEnd len="med" w="med" type="none"/>
            <a:tailEnd len="med" w="med" type="triangle"/>
          </a:ln>
        </p:spPr>
      </p:cxnSp>
      <p:cxnSp>
        <p:nvCxnSpPr>
          <p:cNvPr id="338" name="Google Shape;338;p33"/>
          <p:cNvCxnSpPr/>
          <p:nvPr/>
        </p:nvCxnSpPr>
        <p:spPr>
          <a:xfrm flipH="1" rot="10800000">
            <a:off x="2246000" y="3804450"/>
            <a:ext cx="4800" cy="213900"/>
          </a:xfrm>
          <a:prstGeom prst="straightConnector1">
            <a:avLst/>
          </a:prstGeom>
          <a:noFill/>
          <a:ln cap="flat" cmpd="sng" w="9525">
            <a:solidFill>
              <a:srgbClr val="4A86E8"/>
            </a:solidFill>
            <a:prstDash val="solid"/>
            <a:round/>
            <a:headEnd len="med" w="med" type="none"/>
            <a:tailEnd len="med" w="med" type="triangle"/>
          </a:ln>
        </p:spPr>
      </p:cxnSp>
      <p:cxnSp>
        <p:nvCxnSpPr>
          <p:cNvPr id="339" name="Google Shape;339;p33"/>
          <p:cNvCxnSpPr>
            <a:stCxn id="334" idx="3"/>
          </p:cNvCxnSpPr>
          <p:nvPr/>
        </p:nvCxnSpPr>
        <p:spPr>
          <a:xfrm>
            <a:off x="2603951" y="1776250"/>
            <a:ext cx="1301700" cy="516300"/>
          </a:xfrm>
          <a:prstGeom prst="straightConnector1">
            <a:avLst/>
          </a:prstGeom>
          <a:noFill/>
          <a:ln cap="flat" cmpd="sng" w="9525">
            <a:solidFill>
              <a:srgbClr val="4A86E8"/>
            </a:solidFill>
            <a:prstDash val="solid"/>
            <a:round/>
            <a:headEnd len="med" w="med" type="none"/>
            <a:tailEnd len="med" w="med" type="triangle"/>
          </a:ln>
        </p:spPr>
      </p:cxnSp>
      <p:pic>
        <p:nvPicPr>
          <p:cNvPr id="340" name="Google Shape;340;p33"/>
          <p:cNvPicPr preferRelativeResize="0"/>
          <p:nvPr/>
        </p:nvPicPr>
        <p:blipFill>
          <a:blip r:embed="rId8">
            <a:alphaModFix/>
          </a:blip>
          <a:stretch>
            <a:fillRect/>
          </a:stretch>
        </p:blipFill>
        <p:spPr>
          <a:xfrm>
            <a:off x="7833300" y="1535475"/>
            <a:ext cx="895350" cy="857250"/>
          </a:xfrm>
          <a:prstGeom prst="rect">
            <a:avLst/>
          </a:prstGeom>
          <a:noFill/>
          <a:ln>
            <a:noFill/>
          </a:ln>
        </p:spPr>
      </p:pic>
      <p:pic>
        <p:nvPicPr>
          <p:cNvPr id="341" name="Google Shape;341;p33"/>
          <p:cNvPicPr preferRelativeResize="0"/>
          <p:nvPr/>
        </p:nvPicPr>
        <p:blipFill>
          <a:blip r:embed="rId9">
            <a:alphaModFix/>
          </a:blip>
          <a:stretch>
            <a:fillRect/>
          </a:stretch>
        </p:blipFill>
        <p:spPr>
          <a:xfrm>
            <a:off x="5742650" y="1540250"/>
            <a:ext cx="942975" cy="847725"/>
          </a:xfrm>
          <a:prstGeom prst="rect">
            <a:avLst/>
          </a:prstGeom>
          <a:noFill/>
          <a:ln>
            <a:noFill/>
          </a:ln>
        </p:spPr>
      </p:pic>
      <p:cxnSp>
        <p:nvCxnSpPr>
          <p:cNvPr id="342" name="Google Shape;342;p33"/>
          <p:cNvCxnSpPr>
            <a:stCxn id="340" idx="1"/>
            <a:endCxn id="341" idx="3"/>
          </p:cNvCxnSpPr>
          <p:nvPr/>
        </p:nvCxnSpPr>
        <p:spPr>
          <a:xfrm rot="10800000">
            <a:off x="6685500" y="1964100"/>
            <a:ext cx="1147800" cy="0"/>
          </a:xfrm>
          <a:prstGeom prst="straightConnector1">
            <a:avLst/>
          </a:prstGeom>
          <a:noFill/>
          <a:ln cap="flat" cmpd="sng" w="9525">
            <a:solidFill>
              <a:schemeClr val="lt2"/>
            </a:solidFill>
            <a:prstDash val="solid"/>
            <a:round/>
            <a:headEnd len="med" w="med" type="none"/>
            <a:tailEnd len="med" w="med" type="triangle"/>
          </a:ln>
        </p:spPr>
      </p:cxnSp>
      <p:cxnSp>
        <p:nvCxnSpPr>
          <p:cNvPr id="343" name="Google Shape;343;p33"/>
          <p:cNvCxnSpPr>
            <a:stCxn id="341" idx="1"/>
          </p:cNvCxnSpPr>
          <p:nvPr/>
        </p:nvCxnSpPr>
        <p:spPr>
          <a:xfrm flipH="1">
            <a:off x="5102750" y="1964113"/>
            <a:ext cx="639900" cy="441300"/>
          </a:xfrm>
          <a:prstGeom prst="straightConnector1">
            <a:avLst/>
          </a:prstGeom>
          <a:noFill/>
          <a:ln cap="flat" cmpd="sng" w="9525">
            <a:solidFill>
              <a:schemeClr val="dk2"/>
            </a:solidFill>
            <a:prstDash val="solid"/>
            <a:round/>
            <a:headEnd len="med" w="med" type="none"/>
            <a:tailEnd len="med" w="med" type="triangle"/>
          </a:ln>
        </p:spPr>
      </p:cxnSp>
      <p:pic>
        <p:nvPicPr>
          <p:cNvPr id="344" name="Google Shape;344;p33"/>
          <p:cNvPicPr preferRelativeResize="0"/>
          <p:nvPr/>
        </p:nvPicPr>
        <p:blipFill>
          <a:blip r:embed="rId10">
            <a:alphaModFix/>
          </a:blip>
          <a:stretch>
            <a:fillRect/>
          </a:stretch>
        </p:blipFill>
        <p:spPr>
          <a:xfrm>
            <a:off x="5693875" y="2846675"/>
            <a:ext cx="991750" cy="772349"/>
          </a:xfrm>
          <a:prstGeom prst="rect">
            <a:avLst/>
          </a:prstGeom>
          <a:noFill/>
          <a:ln>
            <a:noFill/>
          </a:ln>
        </p:spPr>
      </p:pic>
      <p:pic>
        <p:nvPicPr>
          <p:cNvPr id="345" name="Google Shape;345;p33"/>
          <p:cNvPicPr preferRelativeResize="0"/>
          <p:nvPr/>
        </p:nvPicPr>
        <p:blipFill>
          <a:blip r:embed="rId11">
            <a:alphaModFix/>
          </a:blip>
          <a:stretch>
            <a:fillRect/>
          </a:stretch>
        </p:blipFill>
        <p:spPr>
          <a:xfrm>
            <a:off x="7400038" y="2751523"/>
            <a:ext cx="914972" cy="962675"/>
          </a:xfrm>
          <a:prstGeom prst="rect">
            <a:avLst/>
          </a:prstGeom>
          <a:noFill/>
          <a:ln>
            <a:noFill/>
          </a:ln>
        </p:spPr>
      </p:pic>
      <p:pic>
        <p:nvPicPr>
          <p:cNvPr id="346" name="Google Shape;346;p33"/>
          <p:cNvPicPr preferRelativeResize="0"/>
          <p:nvPr/>
        </p:nvPicPr>
        <p:blipFill>
          <a:blip r:embed="rId12">
            <a:alphaModFix/>
          </a:blip>
          <a:stretch>
            <a:fillRect/>
          </a:stretch>
        </p:blipFill>
        <p:spPr>
          <a:xfrm>
            <a:off x="7159165" y="3961651"/>
            <a:ext cx="1396700" cy="646625"/>
          </a:xfrm>
          <a:prstGeom prst="rect">
            <a:avLst/>
          </a:prstGeom>
          <a:noFill/>
          <a:ln>
            <a:noFill/>
          </a:ln>
        </p:spPr>
      </p:pic>
      <p:cxnSp>
        <p:nvCxnSpPr>
          <p:cNvPr id="347" name="Google Shape;347;p33"/>
          <p:cNvCxnSpPr>
            <a:stCxn id="344" idx="3"/>
            <a:endCxn id="345" idx="1"/>
          </p:cNvCxnSpPr>
          <p:nvPr/>
        </p:nvCxnSpPr>
        <p:spPr>
          <a:xfrm>
            <a:off x="6685625" y="3232849"/>
            <a:ext cx="714300" cy="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33"/>
          <p:cNvCxnSpPr>
            <a:endCxn id="344" idx="1"/>
          </p:cNvCxnSpPr>
          <p:nvPr/>
        </p:nvCxnSpPr>
        <p:spPr>
          <a:xfrm>
            <a:off x="4961575" y="2902249"/>
            <a:ext cx="732300" cy="3306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33"/>
          <p:cNvCxnSpPr>
            <a:stCxn id="345" idx="2"/>
            <a:endCxn id="346" idx="0"/>
          </p:cNvCxnSpPr>
          <p:nvPr/>
        </p:nvCxnSpPr>
        <p:spPr>
          <a:xfrm>
            <a:off x="7857524" y="3714198"/>
            <a:ext cx="0" cy="2475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33"/>
          <p:cNvSpPr txBox="1"/>
          <p:nvPr/>
        </p:nvSpPr>
        <p:spPr>
          <a:xfrm>
            <a:off x="6173775" y="4749200"/>
            <a:ext cx="1851900" cy="1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solidFill>
                  <a:srgbClr val="232425"/>
                </a:solidFill>
              </a:rPr>
              <a:t>icons from: gradientflow.com</a:t>
            </a:r>
            <a:endParaRPr sz="800">
              <a:solidFill>
                <a:srgbClr val="232425"/>
              </a:solidFill>
            </a:endParaRPr>
          </a:p>
        </p:txBody>
      </p:sp>
      <p:sp>
        <p:nvSpPr>
          <p:cNvPr id="351" name="Google Shape;351;p33"/>
          <p:cNvSpPr txBox="1"/>
          <p:nvPr>
            <p:ph type="title"/>
          </p:nvPr>
        </p:nvSpPr>
        <p:spPr>
          <a:xfrm>
            <a:off x="457201" y="252303"/>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How does RAG work?</a:t>
            </a:r>
            <a:endParaRPr/>
          </a:p>
        </p:txBody>
      </p:sp>
      <p:sp>
        <p:nvSpPr>
          <p:cNvPr id="352" name="Google Shape;352;p33"/>
          <p:cNvSpPr txBox="1"/>
          <p:nvPr>
            <p:ph idx="2" type="body"/>
          </p:nvPr>
        </p:nvSpPr>
        <p:spPr>
          <a:xfrm>
            <a:off x="457201" y="903837"/>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Anatomy of a RAG system</a:t>
            </a:r>
            <a:endParaRPr/>
          </a:p>
        </p:txBody>
      </p:sp>
      <p:sp>
        <p:nvSpPr>
          <p:cNvPr id="353" name="Google Shape;353;p33"/>
          <p:cNvSpPr txBox="1"/>
          <p:nvPr/>
        </p:nvSpPr>
        <p:spPr>
          <a:xfrm>
            <a:off x="3273300" y="4234825"/>
            <a:ext cx="9918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PubMed, Arxiv, Wikiopedia</a:t>
            </a:r>
            <a:endParaRPr sz="900">
              <a:solidFill>
                <a:srgbClr val="232425"/>
              </a:solidFill>
            </a:endParaRPr>
          </a:p>
        </p:txBody>
      </p:sp>
      <p:sp>
        <p:nvSpPr>
          <p:cNvPr id="354" name="Google Shape;354;p33"/>
          <p:cNvSpPr txBox="1"/>
          <p:nvPr/>
        </p:nvSpPr>
        <p:spPr>
          <a:xfrm>
            <a:off x="3273300" y="3513150"/>
            <a:ext cx="824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Nougat, Marker, Grobid</a:t>
            </a:r>
            <a:endParaRPr sz="900">
              <a:solidFill>
                <a:srgbClr val="232425"/>
              </a:solidFill>
            </a:endParaRPr>
          </a:p>
        </p:txBody>
      </p:sp>
      <p:sp>
        <p:nvSpPr>
          <p:cNvPr id="355" name="Google Shape;355;p33"/>
          <p:cNvSpPr txBox="1"/>
          <p:nvPr/>
        </p:nvSpPr>
        <p:spPr>
          <a:xfrm>
            <a:off x="896975" y="2392750"/>
            <a:ext cx="82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Fixed-size, </a:t>
            </a:r>
            <a:endParaRPr sz="900">
              <a:solidFill>
                <a:srgbClr val="232425"/>
              </a:solidFill>
            </a:endParaRPr>
          </a:p>
          <a:p>
            <a:pPr indent="0" lvl="0" marL="0" rtl="0" algn="l">
              <a:spcBef>
                <a:spcPts val="0"/>
              </a:spcBef>
              <a:spcAft>
                <a:spcPts val="0"/>
              </a:spcAft>
              <a:buNone/>
            </a:pPr>
            <a:r>
              <a:rPr lang="en-US" sz="900">
                <a:solidFill>
                  <a:srgbClr val="232425"/>
                </a:solidFill>
              </a:rPr>
              <a:t>Semantic,</a:t>
            </a:r>
            <a:endParaRPr sz="900">
              <a:solidFill>
                <a:srgbClr val="232425"/>
              </a:solidFill>
            </a:endParaRPr>
          </a:p>
          <a:p>
            <a:pPr indent="0" lvl="0" marL="0" rtl="0" algn="l">
              <a:spcBef>
                <a:spcPts val="0"/>
              </a:spcBef>
              <a:spcAft>
                <a:spcPts val="0"/>
              </a:spcAft>
              <a:buNone/>
            </a:pPr>
            <a:r>
              <a:rPr lang="en-US" sz="900">
                <a:solidFill>
                  <a:srgbClr val="232425"/>
                </a:solidFill>
              </a:rPr>
              <a:t>Structural</a:t>
            </a:r>
            <a:endParaRPr sz="900">
              <a:solidFill>
                <a:srgbClr val="232425"/>
              </a:solidFill>
            </a:endParaRPr>
          </a:p>
          <a:p>
            <a:pPr indent="0" lvl="0" marL="0" rtl="0" algn="l">
              <a:spcBef>
                <a:spcPts val="0"/>
              </a:spcBef>
              <a:spcAft>
                <a:spcPts val="0"/>
              </a:spcAft>
              <a:buNone/>
            </a:pPr>
            <a:r>
              <a:rPr lang="en-US" sz="900">
                <a:solidFill>
                  <a:srgbClr val="232425"/>
                </a:solidFill>
              </a:rPr>
              <a:t>Agentic</a:t>
            </a:r>
            <a:endParaRPr sz="900">
              <a:solidFill>
                <a:srgbClr val="232425"/>
              </a:solidFill>
            </a:endParaRPr>
          </a:p>
        </p:txBody>
      </p:sp>
      <p:sp>
        <p:nvSpPr>
          <p:cNvPr id="356" name="Google Shape;356;p33"/>
          <p:cNvSpPr txBox="1"/>
          <p:nvPr/>
        </p:nvSpPr>
        <p:spPr>
          <a:xfrm>
            <a:off x="1059525" y="1503638"/>
            <a:ext cx="784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Domain expertise, context </a:t>
            </a:r>
            <a:r>
              <a:rPr lang="en-US" sz="900">
                <a:solidFill>
                  <a:srgbClr val="232425"/>
                </a:solidFill>
              </a:rPr>
              <a:t>window</a:t>
            </a:r>
            <a:endParaRPr sz="900">
              <a:solidFill>
                <a:srgbClr val="232425"/>
              </a:solidFill>
            </a:endParaRPr>
          </a:p>
        </p:txBody>
      </p:sp>
      <p:sp>
        <p:nvSpPr>
          <p:cNvPr id="357" name="Google Shape;357;p33"/>
          <p:cNvSpPr txBox="1"/>
          <p:nvPr/>
        </p:nvSpPr>
        <p:spPr>
          <a:xfrm>
            <a:off x="4221900" y="2996600"/>
            <a:ext cx="7002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FAISS, Chroma, Pinecone</a:t>
            </a:r>
            <a:endParaRPr sz="900">
              <a:solidFill>
                <a:srgbClr val="232425"/>
              </a:solidFill>
            </a:endParaRPr>
          </a:p>
        </p:txBody>
      </p:sp>
      <p:sp>
        <p:nvSpPr>
          <p:cNvPr id="358" name="Google Shape;358;p33"/>
          <p:cNvSpPr txBox="1"/>
          <p:nvPr/>
        </p:nvSpPr>
        <p:spPr>
          <a:xfrm>
            <a:off x="6748125" y="1677200"/>
            <a:ext cx="22188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question encoding</a:t>
            </a:r>
            <a:endParaRPr sz="900">
              <a:solidFill>
                <a:srgbClr val="232425"/>
              </a:solidFill>
            </a:endParaRPr>
          </a:p>
        </p:txBody>
      </p:sp>
      <p:sp>
        <p:nvSpPr>
          <p:cNvPr id="359" name="Google Shape;359;p33"/>
          <p:cNvSpPr txBox="1"/>
          <p:nvPr/>
        </p:nvSpPr>
        <p:spPr>
          <a:xfrm>
            <a:off x="4573450" y="1585038"/>
            <a:ext cx="11067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Semantic </a:t>
            </a:r>
            <a:r>
              <a:rPr lang="en-US" sz="900">
                <a:solidFill>
                  <a:srgbClr val="232425"/>
                </a:solidFill>
              </a:rPr>
              <a:t>search (cosine similarity, L2 distance)</a:t>
            </a:r>
            <a:endParaRPr sz="900">
              <a:solidFill>
                <a:srgbClr val="232425"/>
              </a:solidFill>
            </a:endParaRPr>
          </a:p>
        </p:txBody>
      </p:sp>
      <p:sp>
        <p:nvSpPr>
          <p:cNvPr id="360" name="Google Shape;360;p33"/>
          <p:cNvSpPr txBox="1"/>
          <p:nvPr/>
        </p:nvSpPr>
        <p:spPr>
          <a:xfrm>
            <a:off x="5102750" y="2751500"/>
            <a:ext cx="7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retrieval</a:t>
            </a:r>
            <a:endParaRPr sz="900">
              <a:solidFill>
                <a:srgbClr val="232425"/>
              </a:solidFill>
            </a:endParaRPr>
          </a:p>
        </p:txBody>
      </p:sp>
      <p:sp>
        <p:nvSpPr>
          <p:cNvPr id="361" name="Google Shape;361;p33"/>
          <p:cNvSpPr txBox="1"/>
          <p:nvPr/>
        </p:nvSpPr>
        <p:spPr>
          <a:xfrm>
            <a:off x="2868825" y="1722850"/>
            <a:ext cx="8622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indexing</a:t>
            </a:r>
            <a:endParaRPr sz="900">
              <a:solidFill>
                <a:srgbClr val="23242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Limitations of RAG</a:t>
            </a:r>
            <a:endParaRPr/>
          </a:p>
        </p:txBody>
      </p:sp>
      <p:sp>
        <p:nvSpPr>
          <p:cNvPr id="368" name="Google Shape;368;p34"/>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342900" lvl="0" marL="457200" rtl="0" algn="l">
              <a:spcBef>
                <a:spcPts val="600"/>
              </a:spcBef>
              <a:spcAft>
                <a:spcPts val="0"/>
              </a:spcAft>
              <a:buSzPts val="1800"/>
              <a:buAutoNum type="arabicPeriod"/>
            </a:pPr>
            <a:r>
              <a:rPr lang="en-US"/>
              <a:t>Knowledge extraction might fail to sufficiently extract data from PDFs.</a:t>
            </a:r>
            <a:endParaRPr/>
          </a:p>
          <a:p>
            <a:pPr indent="-342900" lvl="0" marL="457200" rtl="0" algn="l">
              <a:spcBef>
                <a:spcPts val="0"/>
              </a:spcBef>
              <a:spcAft>
                <a:spcPts val="0"/>
              </a:spcAft>
              <a:buSzPts val="1800"/>
              <a:buAutoNum type="arabicPeriod"/>
            </a:pPr>
            <a:r>
              <a:rPr lang="en-US"/>
              <a:t>Fixed-size chunking might lead to incomplete and incoherent </a:t>
            </a:r>
            <a:r>
              <a:rPr lang="en-US"/>
              <a:t>sentences</a:t>
            </a:r>
            <a:r>
              <a:rPr lang="en-US"/>
              <a:t>.</a:t>
            </a:r>
            <a:endParaRPr/>
          </a:p>
          <a:p>
            <a:pPr indent="-342900" lvl="0" marL="457200" rtl="0" algn="l">
              <a:spcBef>
                <a:spcPts val="0"/>
              </a:spcBef>
              <a:spcAft>
                <a:spcPts val="0"/>
              </a:spcAft>
              <a:buSzPts val="1800"/>
              <a:buAutoNum type="arabicPeriod"/>
            </a:pPr>
            <a:r>
              <a:rPr lang="en-US"/>
              <a:t>Embeddings might lack sufficient </a:t>
            </a:r>
            <a:r>
              <a:rPr lang="en-US"/>
              <a:t>semantic</a:t>
            </a:r>
            <a:r>
              <a:rPr lang="en-US"/>
              <a:t> signal. </a:t>
            </a:r>
            <a:endParaRPr/>
          </a:p>
          <a:p>
            <a:pPr indent="-342900" lvl="0" marL="457200" rtl="0" algn="l">
              <a:spcBef>
                <a:spcPts val="0"/>
              </a:spcBef>
              <a:spcAft>
                <a:spcPts val="0"/>
              </a:spcAft>
              <a:buSzPts val="1800"/>
              <a:buAutoNum type="arabicPeriod"/>
            </a:pPr>
            <a:r>
              <a:rPr lang="en-US"/>
              <a:t>Information in the knowledge base might be irrelevant to the queries. </a:t>
            </a:r>
            <a:endParaRPr/>
          </a:p>
          <a:p>
            <a:pPr indent="-342900" lvl="0" marL="457200" rtl="0" algn="l">
              <a:spcBef>
                <a:spcPts val="0"/>
              </a:spcBef>
              <a:spcAft>
                <a:spcPts val="0"/>
              </a:spcAft>
              <a:buSzPts val="1800"/>
              <a:buAutoNum type="arabicPeriod"/>
            </a:pPr>
            <a:r>
              <a:rPr lang="en-US"/>
              <a:t>Retrieval strategy might suffer from low precision and confuse the generator. </a:t>
            </a:r>
            <a:endParaRPr/>
          </a:p>
          <a:p>
            <a:pPr indent="-342900" lvl="0" marL="457200" rtl="0" algn="l">
              <a:spcBef>
                <a:spcPts val="0"/>
              </a:spcBef>
              <a:spcAft>
                <a:spcPts val="0"/>
              </a:spcAft>
              <a:buSzPts val="1800"/>
              <a:buAutoNum type="arabicPeriod"/>
            </a:pPr>
            <a:r>
              <a:rPr lang="en-US"/>
              <a:t>Semantic search tends to be sub-optimal in precise, keyword queries. </a:t>
            </a:r>
            <a:endParaRPr/>
          </a:p>
          <a:p>
            <a:pPr indent="-342900" lvl="0" marL="457200" rtl="0" algn="l">
              <a:spcBef>
                <a:spcPts val="0"/>
              </a:spcBef>
              <a:spcAft>
                <a:spcPts val="0"/>
              </a:spcAft>
              <a:buSzPts val="1800"/>
              <a:buAutoNum type="arabicPeriod"/>
            </a:pPr>
            <a:r>
              <a:rPr lang="en-US"/>
              <a:t>Context window of the generator could be underutilized by the retrieved content.</a:t>
            </a:r>
            <a:endParaRPr/>
          </a:p>
          <a:p>
            <a:pPr indent="-342900" lvl="0" marL="457200" rtl="0" algn="l">
              <a:spcBef>
                <a:spcPts val="0"/>
              </a:spcBef>
              <a:spcAft>
                <a:spcPts val="0"/>
              </a:spcAft>
              <a:buSzPts val="1800"/>
              <a:buAutoNum type="arabicPeriod"/>
            </a:pPr>
            <a:r>
              <a:rPr lang="en-US"/>
              <a:t>Generator may lack the capacity to perform well on niche domains. </a:t>
            </a:r>
            <a:endParaRPr/>
          </a:p>
        </p:txBody>
      </p:sp>
      <p:sp>
        <p:nvSpPr>
          <p:cNvPr id="369" name="Google Shape;369;p34"/>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Potential pitfalls</a:t>
            </a:r>
            <a:endParaRPr/>
          </a:p>
        </p:txBody>
      </p:sp>
      <p:sp>
        <p:nvSpPr>
          <p:cNvPr id="370" name="Google Shape;370;p34"/>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Addressing RAG Limitations</a:t>
            </a:r>
            <a:endParaRPr/>
          </a:p>
        </p:txBody>
      </p:sp>
      <p:sp>
        <p:nvSpPr>
          <p:cNvPr id="377" name="Google Shape;377;p35"/>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378" name="Google Shape;378;p35"/>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PDF Parsing with Nougat</a:t>
            </a:r>
            <a:endParaRPr/>
          </a:p>
        </p:txBody>
      </p:sp>
      <p:sp>
        <p:nvSpPr>
          <p:cNvPr id="379" name="Google Shape;379;p35"/>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80" name="Google Shape;380;p35"/>
          <p:cNvPicPr preferRelativeResize="0"/>
          <p:nvPr/>
        </p:nvPicPr>
        <p:blipFill>
          <a:blip r:embed="rId3">
            <a:alphaModFix/>
          </a:blip>
          <a:stretch>
            <a:fillRect/>
          </a:stretch>
        </p:blipFill>
        <p:spPr>
          <a:xfrm>
            <a:off x="1100876" y="1383300"/>
            <a:ext cx="7085650" cy="2376876"/>
          </a:xfrm>
          <a:prstGeom prst="rect">
            <a:avLst/>
          </a:prstGeom>
          <a:noFill/>
          <a:ln>
            <a:noFill/>
          </a:ln>
        </p:spPr>
      </p:pic>
      <p:sp>
        <p:nvSpPr>
          <p:cNvPr id="381" name="Google Shape;381;p35"/>
          <p:cNvSpPr txBox="1"/>
          <p:nvPr/>
        </p:nvSpPr>
        <p:spPr>
          <a:xfrm>
            <a:off x="1845300" y="4282350"/>
            <a:ext cx="545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232425"/>
                </a:solidFill>
              </a:rPr>
              <a:t>Source: Nougat: Neural Optical Understanding for Academic Documents, </a:t>
            </a:r>
            <a:r>
              <a:rPr lang="en-US" sz="1000">
                <a:solidFill>
                  <a:srgbClr val="232425"/>
                </a:solidFill>
              </a:rPr>
              <a:t>Blecher et al.</a:t>
            </a:r>
            <a:endParaRPr sz="1000">
              <a:solidFill>
                <a:srgbClr val="23242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Addressing RAG Limitations</a:t>
            </a:r>
            <a:endParaRPr/>
          </a:p>
        </p:txBody>
      </p:sp>
      <p:sp>
        <p:nvSpPr>
          <p:cNvPr id="388" name="Google Shape;388;p36"/>
          <p:cNvSpPr txBox="1"/>
          <p:nvPr>
            <p:ph idx="1" type="body"/>
          </p:nvPr>
        </p:nvSpPr>
        <p:spPr>
          <a:xfrm>
            <a:off x="457201" y="1414521"/>
            <a:ext cx="8373000" cy="3317100"/>
          </a:xfrm>
          <a:prstGeom prst="rect">
            <a:avLst/>
          </a:prstGeom>
        </p:spPr>
        <p:txBody>
          <a:bodyPr anchorCtr="0" anchor="t" bIns="45700" lIns="0" spcFirstLastPara="1" rIns="0" wrap="square" tIns="0">
            <a:noAutofit/>
          </a:bodyPr>
          <a:lstStyle/>
          <a:p>
            <a:pPr indent="0" lvl="0" marL="0" rtl="0" algn="ctr">
              <a:spcBef>
                <a:spcPts val="0"/>
              </a:spcBef>
              <a:spcAft>
                <a:spcPts val="0"/>
              </a:spcAft>
              <a:buNone/>
            </a:pPr>
            <a:r>
              <a:rPr lang="en-US" sz="1000">
                <a:solidFill>
                  <a:srgbClr val="000000"/>
                </a:solidFill>
              </a:rPr>
              <a:t>sentence1</a:t>
            </a:r>
            <a:endParaRPr sz="1000">
              <a:solidFill>
                <a:srgbClr val="000000"/>
              </a:solidFill>
            </a:endParaRPr>
          </a:p>
          <a:p>
            <a:pPr indent="0" lvl="0" marL="0" rtl="0" algn="l">
              <a:spcBef>
                <a:spcPts val="600"/>
              </a:spcBef>
              <a:spcAft>
                <a:spcPts val="0"/>
              </a:spcAft>
              <a:buNone/>
            </a:pPr>
            <a:r>
              <a:t/>
            </a:r>
            <a:endParaRPr u="sng"/>
          </a:p>
        </p:txBody>
      </p:sp>
      <p:sp>
        <p:nvSpPr>
          <p:cNvPr id="389" name="Google Shape;389;p36"/>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Semantic Chunking</a:t>
            </a:r>
            <a:endParaRPr/>
          </a:p>
        </p:txBody>
      </p:sp>
      <p:sp>
        <p:nvSpPr>
          <p:cNvPr id="390" name="Google Shape;390;p36"/>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91" name="Google Shape;391;p36"/>
          <p:cNvSpPr/>
          <p:nvPr/>
        </p:nvSpPr>
        <p:spPr>
          <a:xfrm>
            <a:off x="2202775" y="1420813"/>
            <a:ext cx="817200" cy="2778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sentence1</a:t>
            </a:r>
            <a:endParaRPr sz="1000"/>
          </a:p>
        </p:txBody>
      </p:sp>
      <p:sp>
        <p:nvSpPr>
          <p:cNvPr id="392" name="Google Shape;392;p36"/>
          <p:cNvSpPr/>
          <p:nvPr/>
        </p:nvSpPr>
        <p:spPr>
          <a:xfrm>
            <a:off x="3815800" y="1420825"/>
            <a:ext cx="817200" cy="277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sentence3</a:t>
            </a:r>
            <a:endParaRPr sz="1000"/>
          </a:p>
        </p:txBody>
      </p:sp>
      <p:sp>
        <p:nvSpPr>
          <p:cNvPr id="393" name="Google Shape;393;p36"/>
          <p:cNvSpPr/>
          <p:nvPr/>
        </p:nvSpPr>
        <p:spPr>
          <a:xfrm>
            <a:off x="3019975" y="1420813"/>
            <a:ext cx="817200" cy="277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sentence2</a:t>
            </a:r>
            <a:endParaRPr sz="1000"/>
          </a:p>
        </p:txBody>
      </p:sp>
      <p:sp>
        <p:nvSpPr>
          <p:cNvPr id="394" name="Google Shape;394;p36"/>
          <p:cNvSpPr/>
          <p:nvPr/>
        </p:nvSpPr>
        <p:spPr>
          <a:xfrm>
            <a:off x="5450200" y="1414513"/>
            <a:ext cx="817200" cy="277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sentence5</a:t>
            </a:r>
            <a:endParaRPr sz="1000"/>
          </a:p>
        </p:txBody>
      </p:sp>
      <p:sp>
        <p:nvSpPr>
          <p:cNvPr id="395" name="Google Shape;395;p36"/>
          <p:cNvSpPr/>
          <p:nvPr/>
        </p:nvSpPr>
        <p:spPr>
          <a:xfrm>
            <a:off x="6267400" y="1414513"/>
            <a:ext cx="817200" cy="277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sentence6</a:t>
            </a:r>
            <a:endParaRPr sz="1000"/>
          </a:p>
        </p:txBody>
      </p:sp>
      <p:sp>
        <p:nvSpPr>
          <p:cNvPr id="396" name="Google Shape;396;p36"/>
          <p:cNvSpPr/>
          <p:nvPr/>
        </p:nvSpPr>
        <p:spPr>
          <a:xfrm>
            <a:off x="4633000" y="1420813"/>
            <a:ext cx="8172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sentence4</a:t>
            </a:r>
            <a:endParaRPr sz="1000"/>
          </a:p>
        </p:txBody>
      </p:sp>
      <p:grpSp>
        <p:nvGrpSpPr>
          <p:cNvPr id="397" name="Google Shape;397;p36"/>
          <p:cNvGrpSpPr/>
          <p:nvPr/>
        </p:nvGrpSpPr>
        <p:grpSpPr>
          <a:xfrm>
            <a:off x="885058" y="2418815"/>
            <a:ext cx="7517268" cy="163116"/>
            <a:chOff x="885058" y="2195315"/>
            <a:chExt cx="7517268" cy="163116"/>
          </a:xfrm>
        </p:grpSpPr>
        <p:grpSp>
          <p:nvGrpSpPr>
            <p:cNvPr id="398" name="Google Shape;398;p36"/>
            <p:cNvGrpSpPr/>
            <p:nvPr/>
          </p:nvGrpSpPr>
          <p:grpSpPr>
            <a:xfrm>
              <a:off x="1931765" y="2195519"/>
              <a:ext cx="1059582" cy="162909"/>
              <a:chOff x="2243025" y="2080613"/>
              <a:chExt cx="2451600" cy="277813"/>
            </a:xfrm>
          </p:grpSpPr>
          <p:sp>
            <p:nvSpPr>
              <p:cNvPr id="399" name="Google Shape;399;p36"/>
              <p:cNvSpPr/>
              <p:nvPr/>
            </p:nvSpPr>
            <p:spPr>
              <a:xfrm>
                <a:off x="3877425" y="2080625"/>
                <a:ext cx="817200" cy="277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s3</a:t>
                </a:r>
                <a:endParaRPr sz="1000"/>
              </a:p>
            </p:txBody>
          </p:sp>
          <p:sp>
            <p:nvSpPr>
              <p:cNvPr id="400" name="Google Shape;400;p36"/>
              <p:cNvSpPr/>
              <p:nvPr/>
            </p:nvSpPr>
            <p:spPr>
              <a:xfrm>
                <a:off x="3060225" y="2080613"/>
                <a:ext cx="817200" cy="277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s2</a:t>
                </a:r>
                <a:endParaRPr sz="1000"/>
              </a:p>
            </p:txBody>
          </p:sp>
          <p:sp>
            <p:nvSpPr>
              <p:cNvPr id="401" name="Google Shape;401;p36"/>
              <p:cNvSpPr/>
              <p:nvPr/>
            </p:nvSpPr>
            <p:spPr>
              <a:xfrm>
                <a:off x="2243025" y="2080613"/>
                <a:ext cx="817200" cy="2778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s1</a:t>
                </a:r>
                <a:endParaRPr sz="1000"/>
              </a:p>
            </p:txBody>
          </p:sp>
        </p:grpSp>
        <p:grpSp>
          <p:nvGrpSpPr>
            <p:cNvPr id="402" name="Google Shape;402;p36"/>
            <p:cNvGrpSpPr/>
            <p:nvPr/>
          </p:nvGrpSpPr>
          <p:grpSpPr>
            <a:xfrm>
              <a:off x="3310040" y="2195523"/>
              <a:ext cx="1059644" cy="162907"/>
              <a:chOff x="4100625" y="2178295"/>
              <a:chExt cx="1847034" cy="162907"/>
            </a:xfrm>
          </p:grpSpPr>
          <p:sp>
            <p:nvSpPr>
              <p:cNvPr id="403" name="Google Shape;403;p36"/>
              <p:cNvSpPr/>
              <p:nvPr/>
            </p:nvSpPr>
            <p:spPr>
              <a:xfrm>
                <a:off x="4741791" y="2178302"/>
                <a:ext cx="621000" cy="16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s3</a:t>
                </a:r>
                <a:endParaRPr sz="1000"/>
              </a:p>
            </p:txBody>
          </p:sp>
          <p:sp>
            <p:nvSpPr>
              <p:cNvPr id="404" name="Google Shape;404;p36"/>
              <p:cNvSpPr/>
              <p:nvPr/>
            </p:nvSpPr>
            <p:spPr>
              <a:xfrm>
                <a:off x="4100625" y="2178295"/>
                <a:ext cx="621000" cy="162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s2</a:t>
                </a:r>
                <a:endParaRPr sz="1000"/>
              </a:p>
            </p:txBody>
          </p:sp>
          <p:sp>
            <p:nvSpPr>
              <p:cNvPr id="405" name="Google Shape;405;p36"/>
              <p:cNvSpPr/>
              <p:nvPr/>
            </p:nvSpPr>
            <p:spPr>
              <a:xfrm>
                <a:off x="5326659" y="2178295"/>
                <a:ext cx="621000" cy="16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s4</a:t>
                </a:r>
                <a:endParaRPr sz="1000"/>
              </a:p>
            </p:txBody>
          </p:sp>
        </p:grpSp>
        <p:grpSp>
          <p:nvGrpSpPr>
            <p:cNvPr id="406" name="Google Shape;406;p36"/>
            <p:cNvGrpSpPr/>
            <p:nvPr/>
          </p:nvGrpSpPr>
          <p:grpSpPr>
            <a:xfrm>
              <a:off x="885058" y="2195525"/>
              <a:ext cx="728004" cy="162900"/>
              <a:chOff x="503250" y="2195520"/>
              <a:chExt cx="1268963" cy="162900"/>
            </a:xfrm>
          </p:grpSpPr>
          <p:sp>
            <p:nvSpPr>
              <p:cNvPr id="407" name="Google Shape;407;p36"/>
              <p:cNvSpPr/>
              <p:nvPr/>
            </p:nvSpPr>
            <p:spPr>
              <a:xfrm>
                <a:off x="503250" y="2195520"/>
                <a:ext cx="634500" cy="1629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s1</a:t>
                </a:r>
                <a:endParaRPr sz="1000"/>
              </a:p>
            </p:txBody>
          </p:sp>
          <p:sp>
            <p:nvSpPr>
              <p:cNvPr id="408" name="Google Shape;408;p36"/>
              <p:cNvSpPr/>
              <p:nvPr/>
            </p:nvSpPr>
            <p:spPr>
              <a:xfrm>
                <a:off x="1137713" y="2195520"/>
                <a:ext cx="634500" cy="162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s2</a:t>
                </a:r>
                <a:endParaRPr sz="1000"/>
              </a:p>
            </p:txBody>
          </p:sp>
        </p:grpSp>
        <p:grpSp>
          <p:nvGrpSpPr>
            <p:cNvPr id="409" name="Google Shape;409;p36"/>
            <p:cNvGrpSpPr/>
            <p:nvPr/>
          </p:nvGrpSpPr>
          <p:grpSpPr>
            <a:xfrm>
              <a:off x="4688399" y="2195517"/>
              <a:ext cx="1059582" cy="162909"/>
              <a:chOff x="4507625" y="3134888"/>
              <a:chExt cx="2451600" cy="277813"/>
            </a:xfrm>
          </p:grpSpPr>
          <p:sp>
            <p:nvSpPr>
              <p:cNvPr id="410" name="Google Shape;410;p36"/>
              <p:cNvSpPr/>
              <p:nvPr/>
            </p:nvSpPr>
            <p:spPr>
              <a:xfrm>
                <a:off x="4507625" y="3134900"/>
                <a:ext cx="817200" cy="277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s3</a:t>
                </a:r>
                <a:endParaRPr sz="1000"/>
              </a:p>
            </p:txBody>
          </p:sp>
          <p:sp>
            <p:nvSpPr>
              <p:cNvPr id="411" name="Google Shape;411;p36"/>
              <p:cNvSpPr/>
              <p:nvPr/>
            </p:nvSpPr>
            <p:spPr>
              <a:xfrm>
                <a:off x="6142025" y="3134888"/>
                <a:ext cx="817200" cy="277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s5</a:t>
                </a:r>
                <a:endParaRPr sz="1000"/>
              </a:p>
            </p:txBody>
          </p:sp>
          <p:sp>
            <p:nvSpPr>
              <p:cNvPr id="412" name="Google Shape;412;p36"/>
              <p:cNvSpPr/>
              <p:nvPr/>
            </p:nvSpPr>
            <p:spPr>
              <a:xfrm>
                <a:off x="5324825" y="3134888"/>
                <a:ext cx="8172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s4</a:t>
                </a:r>
                <a:endParaRPr sz="1000"/>
              </a:p>
            </p:txBody>
          </p:sp>
        </p:grpSp>
        <p:grpSp>
          <p:nvGrpSpPr>
            <p:cNvPr id="413" name="Google Shape;413;p36"/>
            <p:cNvGrpSpPr/>
            <p:nvPr/>
          </p:nvGrpSpPr>
          <p:grpSpPr>
            <a:xfrm>
              <a:off x="6035095" y="2195315"/>
              <a:ext cx="1021155" cy="162894"/>
              <a:chOff x="5614775" y="2134925"/>
              <a:chExt cx="1059509" cy="223356"/>
            </a:xfrm>
          </p:grpSpPr>
          <p:sp>
            <p:nvSpPr>
              <p:cNvPr id="414" name="Google Shape;414;p36"/>
              <p:cNvSpPr/>
              <p:nvPr/>
            </p:nvSpPr>
            <p:spPr>
              <a:xfrm>
                <a:off x="5967979" y="2134925"/>
                <a:ext cx="353100" cy="2184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s5</a:t>
                </a:r>
                <a:endParaRPr sz="1000"/>
              </a:p>
            </p:txBody>
          </p:sp>
          <p:sp>
            <p:nvSpPr>
              <p:cNvPr id="415" name="Google Shape;415;p36"/>
              <p:cNvSpPr/>
              <p:nvPr/>
            </p:nvSpPr>
            <p:spPr>
              <a:xfrm>
                <a:off x="6321184" y="2134925"/>
                <a:ext cx="353100" cy="218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s6</a:t>
                </a:r>
                <a:endParaRPr sz="1000"/>
              </a:p>
            </p:txBody>
          </p:sp>
          <p:sp>
            <p:nvSpPr>
              <p:cNvPr id="416" name="Google Shape;416;p36"/>
              <p:cNvSpPr/>
              <p:nvPr/>
            </p:nvSpPr>
            <p:spPr>
              <a:xfrm>
                <a:off x="5614775" y="2139881"/>
                <a:ext cx="353100" cy="218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s4</a:t>
                </a:r>
                <a:endParaRPr sz="1000"/>
              </a:p>
            </p:txBody>
          </p:sp>
        </p:grpSp>
        <p:grpSp>
          <p:nvGrpSpPr>
            <p:cNvPr id="417" name="Google Shape;417;p36"/>
            <p:cNvGrpSpPr/>
            <p:nvPr/>
          </p:nvGrpSpPr>
          <p:grpSpPr>
            <a:xfrm>
              <a:off x="7381183" y="2195475"/>
              <a:ext cx="1021144" cy="162900"/>
              <a:chOff x="6999425" y="2195475"/>
              <a:chExt cx="1460864" cy="162900"/>
            </a:xfrm>
          </p:grpSpPr>
          <p:sp>
            <p:nvSpPr>
              <p:cNvPr id="418" name="Google Shape;418;p36"/>
              <p:cNvSpPr/>
              <p:nvPr/>
            </p:nvSpPr>
            <p:spPr>
              <a:xfrm>
                <a:off x="6999425" y="2195475"/>
                <a:ext cx="730500" cy="16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s5</a:t>
                </a:r>
                <a:endParaRPr sz="1000"/>
              </a:p>
            </p:txBody>
          </p:sp>
          <p:sp>
            <p:nvSpPr>
              <p:cNvPr id="419" name="Google Shape;419;p36"/>
              <p:cNvSpPr/>
              <p:nvPr/>
            </p:nvSpPr>
            <p:spPr>
              <a:xfrm>
                <a:off x="7729789" y="2195475"/>
                <a:ext cx="730500" cy="162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s6</a:t>
                </a:r>
                <a:endParaRPr sz="1000"/>
              </a:p>
            </p:txBody>
          </p:sp>
        </p:grpSp>
      </p:grpSp>
      <p:cxnSp>
        <p:nvCxnSpPr>
          <p:cNvPr id="420" name="Google Shape;420;p36"/>
          <p:cNvCxnSpPr/>
          <p:nvPr/>
        </p:nvCxnSpPr>
        <p:spPr>
          <a:xfrm>
            <a:off x="4482475" y="1764750"/>
            <a:ext cx="5400" cy="4896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36"/>
          <p:cNvSpPr txBox="1"/>
          <p:nvPr/>
        </p:nvSpPr>
        <p:spPr>
          <a:xfrm>
            <a:off x="4482475" y="1793513"/>
            <a:ext cx="771600" cy="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grouping</a:t>
            </a:r>
            <a:endParaRPr sz="900">
              <a:solidFill>
                <a:srgbClr val="232425"/>
              </a:solidFill>
            </a:endParaRPr>
          </a:p>
        </p:txBody>
      </p:sp>
      <p:cxnSp>
        <p:nvCxnSpPr>
          <p:cNvPr id="422" name="Google Shape;422;p36"/>
          <p:cNvCxnSpPr/>
          <p:nvPr/>
        </p:nvCxnSpPr>
        <p:spPr>
          <a:xfrm>
            <a:off x="4482475" y="2614250"/>
            <a:ext cx="5400" cy="4896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36"/>
          <p:cNvSpPr txBox="1"/>
          <p:nvPr/>
        </p:nvSpPr>
        <p:spPr>
          <a:xfrm>
            <a:off x="4535725" y="2727900"/>
            <a:ext cx="6651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encoding</a:t>
            </a:r>
            <a:endParaRPr sz="900">
              <a:solidFill>
                <a:srgbClr val="232425"/>
              </a:solidFill>
            </a:endParaRPr>
          </a:p>
        </p:txBody>
      </p:sp>
      <p:pic>
        <p:nvPicPr>
          <p:cNvPr id="424" name="Google Shape;424;p36"/>
          <p:cNvPicPr preferRelativeResize="0"/>
          <p:nvPr/>
        </p:nvPicPr>
        <p:blipFill>
          <a:blip r:embed="rId3">
            <a:alphaModFix/>
          </a:blip>
          <a:stretch>
            <a:fillRect/>
          </a:stretch>
        </p:blipFill>
        <p:spPr>
          <a:xfrm>
            <a:off x="1044675" y="3103850"/>
            <a:ext cx="406850" cy="424275"/>
          </a:xfrm>
          <a:prstGeom prst="rect">
            <a:avLst/>
          </a:prstGeom>
          <a:noFill/>
          <a:ln>
            <a:noFill/>
          </a:ln>
        </p:spPr>
      </p:pic>
      <p:pic>
        <p:nvPicPr>
          <p:cNvPr id="425" name="Google Shape;425;p36"/>
          <p:cNvPicPr preferRelativeResize="0"/>
          <p:nvPr/>
        </p:nvPicPr>
        <p:blipFill>
          <a:blip r:embed="rId3">
            <a:alphaModFix/>
          </a:blip>
          <a:stretch>
            <a:fillRect/>
          </a:stretch>
        </p:blipFill>
        <p:spPr>
          <a:xfrm>
            <a:off x="2357100" y="3103850"/>
            <a:ext cx="406850" cy="424275"/>
          </a:xfrm>
          <a:prstGeom prst="rect">
            <a:avLst/>
          </a:prstGeom>
          <a:noFill/>
          <a:ln>
            <a:noFill/>
          </a:ln>
        </p:spPr>
      </p:pic>
      <p:pic>
        <p:nvPicPr>
          <p:cNvPr id="426" name="Google Shape;426;p36"/>
          <p:cNvPicPr preferRelativeResize="0"/>
          <p:nvPr/>
        </p:nvPicPr>
        <p:blipFill>
          <a:blip r:embed="rId3">
            <a:alphaModFix/>
          </a:blip>
          <a:stretch>
            <a:fillRect/>
          </a:stretch>
        </p:blipFill>
        <p:spPr>
          <a:xfrm>
            <a:off x="3669525" y="3103850"/>
            <a:ext cx="406850" cy="424275"/>
          </a:xfrm>
          <a:prstGeom prst="rect">
            <a:avLst/>
          </a:prstGeom>
          <a:noFill/>
          <a:ln>
            <a:noFill/>
          </a:ln>
        </p:spPr>
      </p:pic>
      <p:pic>
        <p:nvPicPr>
          <p:cNvPr id="427" name="Google Shape;427;p36"/>
          <p:cNvPicPr preferRelativeResize="0"/>
          <p:nvPr/>
        </p:nvPicPr>
        <p:blipFill>
          <a:blip r:embed="rId3">
            <a:alphaModFix/>
          </a:blip>
          <a:stretch>
            <a:fillRect/>
          </a:stretch>
        </p:blipFill>
        <p:spPr>
          <a:xfrm>
            <a:off x="5099050" y="3103850"/>
            <a:ext cx="406850" cy="424275"/>
          </a:xfrm>
          <a:prstGeom prst="rect">
            <a:avLst/>
          </a:prstGeom>
          <a:noFill/>
          <a:ln>
            <a:noFill/>
          </a:ln>
        </p:spPr>
      </p:pic>
      <p:pic>
        <p:nvPicPr>
          <p:cNvPr id="428" name="Google Shape;428;p36"/>
          <p:cNvPicPr preferRelativeResize="0"/>
          <p:nvPr/>
        </p:nvPicPr>
        <p:blipFill>
          <a:blip r:embed="rId3">
            <a:alphaModFix/>
          </a:blip>
          <a:stretch>
            <a:fillRect/>
          </a:stretch>
        </p:blipFill>
        <p:spPr>
          <a:xfrm>
            <a:off x="6382200" y="3103850"/>
            <a:ext cx="406850" cy="424275"/>
          </a:xfrm>
          <a:prstGeom prst="rect">
            <a:avLst/>
          </a:prstGeom>
          <a:noFill/>
          <a:ln>
            <a:noFill/>
          </a:ln>
        </p:spPr>
      </p:pic>
      <p:pic>
        <p:nvPicPr>
          <p:cNvPr id="429" name="Google Shape;429;p36"/>
          <p:cNvPicPr preferRelativeResize="0"/>
          <p:nvPr/>
        </p:nvPicPr>
        <p:blipFill>
          <a:blip r:embed="rId3">
            <a:alphaModFix/>
          </a:blip>
          <a:stretch>
            <a:fillRect/>
          </a:stretch>
        </p:blipFill>
        <p:spPr>
          <a:xfrm>
            <a:off x="7665350" y="3103850"/>
            <a:ext cx="406850" cy="424275"/>
          </a:xfrm>
          <a:prstGeom prst="rect">
            <a:avLst/>
          </a:prstGeom>
          <a:noFill/>
          <a:ln>
            <a:noFill/>
          </a:ln>
        </p:spPr>
      </p:pic>
      <p:cxnSp>
        <p:nvCxnSpPr>
          <p:cNvPr id="430" name="Google Shape;430;p36"/>
          <p:cNvCxnSpPr>
            <a:stCxn id="424" idx="0"/>
            <a:endCxn id="425" idx="0"/>
          </p:cNvCxnSpPr>
          <p:nvPr/>
        </p:nvCxnSpPr>
        <p:spPr>
          <a:xfrm flipH="1" rot="-5400000">
            <a:off x="1904050" y="2447900"/>
            <a:ext cx="600" cy="1312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1" name="Google Shape;431;p36"/>
          <p:cNvCxnSpPr>
            <a:stCxn id="425" idx="0"/>
            <a:endCxn id="426" idx="0"/>
          </p:cNvCxnSpPr>
          <p:nvPr/>
        </p:nvCxnSpPr>
        <p:spPr>
          <a:xfrm flipH="1" rot="-5400000">
            <a:off x="3216475" y="2447900"/>
            <a:ext cx="600" cy="1312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2" name="Google Shape;432;p36"/>
          <p:cNvCxnSpPr>
            <a:stCxn id="426" idx="2"/>
            <a:endCxn id="427" idx="2"/>
          </p:cNvCxnSpPr>
          <p:nvPr/>
        </p:nvCxnSpPr>
        <p:spPr>
          <a:xfrm flipH="1" rot="-5400000">
            <a:off x="4587400" y="2813675"/>
            <a:ext cx="600" cy="142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3" name="Google Shape;433;p36"/>
          <p:cNvCxnSpPr>
            <a:stCxn id="427" idx="0"/>
            <a:endCxn id="428" idx="0"/>
          </p:cNvCxnSpPr>
          <p:nvPr/>
        </p:nvCxnSpPr>
        <p:spPr>
          <a:xfrm flipH="1" rot="-5400000">
            <a:off x="5943725" y="2462600"/>
            <a:ext cx="600" cy="12831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4" name="Google Shape;434;p36"/>
          <p:cNvCxnSpPr>
            <a:stCxn id="428" idx="0"/>
            <a:endCxn id="429" idx="0"/>
          </p:cNvCxnSpPr>
          <p:nvPr/>
        </p:nvCxnSpPr>
        <p:spPr>
          <a:xfrm flipH="1" rot="-5400000">
            <a:off x="7226875" y="2462600"/>
            <a:ext cx="600" cy="1283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435" name="Google Shape;435;p36"/>
          <p:cNvSpPr txBox="1"/>
          <p:nvPr/>
        </p:nvSpPr>
        <p:spPr>
          <a:xfrm>
            <a:off x="1390850" y="2838838"/>
            <a:ext cx="107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232425"/>
                </a:solidFill>
              </a:rPr>
              <a:t>cosim(s1s2, s1s2s3)</a:t>
            </a:r>
            <a:endParaRPr sz="700">
              <a:solidFill>
                <a:srgbClr val="232425"/>
              </a:solidFill>
            </a:endParaRPr>
          </a:p>
        </p:txBody>
      </p:sp>
      <p:sp>
        <p:nvSpPr>
          <p:cNvPr id="436" name="Google Shape;436;p36"/>
          <p:cNvSpPr txBox="1"/>
          <p:nvPr/>
        </p:nvSpPr>
        <p:spPr>
          <a:xfrm>
            <a:off x="2663200" y="2838838"/>
            <a:ext cx="1173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232425"/>
                </a:solidFill>
              </a:rPr>
              <a:t>cosim(s1s2s3, s2s3s4)</a:t>
            </a:r>
            <a:endParaRPr sz="700">
              <a:solidFill>
                <a:srgbClr val="232425"/>
              </a:solidFill>
            </a:endParaRPr>
          </a:p>
        </p:txBody>
      </p:sp>
      <p:sp>
        <p:nvSpPr>
          <p:cNvPr id="437" name="Google Shape;437;p36"/>
          <p:cNvSpPr txBox="1"/>
          <p:nvPr/>
        </p:nvSpPr>
        <p:spPr>
          <a:xfrm>
            <a:off x="4050101" y="3690775"/>
            <a:ext cx="113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232425"/>
                </a:solidFill>
              </a:rPr>
              <a:t>cosim(s2s3s4, s3s4s5)</a:t>
            </a:r>
            <a:endParaRPr sz="700">
              <a:solidFill>
                <a:srgbClr val="232425"/>
              </a:solidFill>
            </a:endParaRPr>
          </a:p>
        </p:txBody>
      </p:sp>
      <p:sp>
        <p:nvSpPr>
          <p:cNvPr id="438" name="Google Shape;438;p36"/>
          <p:cNvSpPr txBox="1"/>
          <p:nvPr/>
        </p:nvSpPr>
        <p:spPr>
          <a:xfrm>
            <a:off x="5406426" y="2838850"/>
            <a:ext cx="113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232425"/>
                </a:solidFill>
              </a:rPr>
              <a:t>cosim(s3s4s5, s4s5s6)</a:t>
            </a:r>
            <a:endParaRPr sz="700">
              <a:solidFill>
                <a:srgbClr val="232425"/>
              </a:solidFill>
            </a:endParaRPr>
          </a:p>
        </p:txBody>
      </p:sp>
      <p:sp>
        <p:nvSpPr>
          <p:cNvPr id="439" name="Google Shape;439;p36"/>
          <p:cNvSpPr txBox="1"/>
          <p:nvPr/>
        </p:nvSpPr>
        <p:spPr>
          <a:xfrm>
            <a:off x="6731913" y="2838838"/>
            <a:ext cx="107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232425"/>
                </a:solidFill>
              </a:rPr>
              <a:t>cosim(s4s5s6, s5s6)</a:t>
            </a:r>
            <a:endParaRPr sz="700">
              <a:solidFill>
                <a:srgbClr val="232425"/>
              </a:solidFill>
            </a:endParaRPr>
          </a:p>
        </p:txBody>
      </p:sp>
      <p:cxnSp>
        <p:nvCxnSpPr>
          <p:cNvPr id="440" name="Google Shape;440;p36"/>
          <p:cNvCxnSpPr/>
          <p:nvPr/>
        </p:nvCxnSpPr>
        <p:spPr>
          <a:xfrm>
            <a:off x="1793950" y="2052750"/>
            <a:ext cx="9900" cy="1702800"/>
          </a:xfrm>
          <a:prstGeom prst="straightConnector1">
            <a:avLst/>
          </a:prstGeom>
          <a:noFill/>
          <a:ln cap="flat" cmpd="sng" w="9525">
            <a:solidFill>
              <a:schemeClr val="accent6"/>
            </a:solidFill>
            <a:prstDash val="lgDash"/>
            <a:round/>
            <a:headEnd len="med" w="med" type="none"/>
            <a:tailEnd len="med" w="med" type="none"/>
          </a:ln>
        </p:spPr>
      </p:cxnSp>
      <p:cxnSp>
        <p:nvCxnSpPr>
          <p:cNvPr id="441" name="Google Shape;441;p36"/>
          <p:cNvCxnSpPr/>
          <p:nvPr/>
        </p:nvCxnSpPr>
        <p:spPr>
          <a:xfrm>
            <a:off x="5888275" y="2007650"/>
            <a:ext cx="9900" cy="1702800"/>
          </a:xfrm>
          <a:prstGeom prst="straightConnector1">
            <a:avLst/>
          </a:prstGeom>
          <a:noFill/>
          <a:ln cap="flat" cmpd="sng" w="9525">
            <a:solidFill>
              <a:schemeClr val="accent6"/>
            </a:solidFill>
            <a:prstDash val="lgDash"/>
            <a:round/>
            <a:headEnd len="med" w="med" type="none"/>
            <a:tailEnd len="med" w="med" type="none"/>
          </a:ln>
        </p:spPr>
      </p:cxnSp>
      <p:sp>
        <p:nvSpPr>
          <p:cNvPr id="442" name="Google Shape;442;p36"/>
          <p:cNvSpPr txBox="1"/>
          <p:nvPr/>
        </p:nvSpPr>
        <p:spPr>
          <a:xfrm>
            <a:off x="1636600" y="3755550"/>
            <a:ext cx="32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FF0000"/>
                </a:solidFill>
              </a:rPr>
              <a:t>1</a:t>
            </a:r>
            <a:endParaRPr sz="1000">
              <a:solidFill>
                <a:srgbClr val="FF0000"/>
              </a:solidFill>
            </a:endParaRPr>
          </a:p>
        </p:txBody>
      </p:sp>
      <p:sp>
        <p:nvSpPr>
          <p:cNvPr id="443" name="Google Shape;443;p36"/>
          <p:cNvSpPr txBox="1"/>
          <p:nvPr/>
        </p:nvSpPr>
        <p:spPr>
          <a:xfrm>
            <a:off x="5730925" y="3710450"/>
            <a:ext cx="32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FF0000"/>
                </a:solidFill>
              </a:rPr>
              <a:t>4</a:t>
            </a:r>
            <a:endParaRPr sz="1000">
              <a:solidFill>
                <a:srgbClr val="FF0000"/>
              </a:solidFill>
            </a:endParaRPr>
          </a:p>
        </p:txBody>
      </p:sp>
      <p:sp>
        <p:nvSpPr>
          <p:cNvPr id="444" name="Google Shape;444;p36"/>
          <p:cNvSpPr/>
          <p:nvPr/>
        </p:nvSpPr>
        <p:spPr>
          <a:xfrm>
            <a:off x="739575" y="4249788"/>
            <a:ext cx="817200" cy="2778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sentence1</a:t>
            </a:r>
            <a:endParaRPr sz="1000"/>
          </a:p>
        </p:txBody>
      </p:sp>
      <p:grpSp>
        <p:nvGrpSpPr>
          <p:cNvPr id="445" name="Google Shape;445;p36"/>
          <p:cNvGrpSpPr/>
          <p:nvPr/>
        </p:nvGrpSpPr>
        <p:grpSpPr>
          <a:xfrm>
            <a:off x="2808175" y="4249788"/>
            <a:ext cx="2451600" cy="277813"/>
            <a:chOff x="2808175" y="4249788"/>
            <a:chExt cx="2451600" cy="277813"/>
          </a:xfrm>
        </p:grpSpPr>
        <p:sp>
          <p:nvSpPr>
            <p:cNvPr id="446" name="Google Shape;446;p36"/>
            <p:cNvSpPr/>
            <p:nvPr/>
          </p:nvSpPr>
          <p:spPr>
            <a:xfrm>
              <a:off x="2808175" y="4249788"/>
              <a:ext cx="817200" cy="277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sentence2</a:t>
              </a:r>
              <a:endParaRPr sz="1000"/>
            </a:p>
          </p:txBody>
        </p:sp>
        <p:sp>
          <p:nvSpPr>
            <p:cNvPr id="447" name="Google Shape;447;p36"/>
            <p:cNvSpPr/>
            <p:nvPr/>
          </p:nvSpPr>
          <p:spPr>
            <a:xfrm>
              <a:off x="3625375" y="4249800"/>
              <a:ext cx="817200" cy="277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sentence3</a:t>
              </a:r>
              <a:endParaRPr sz="1000"/>
            </a:p>
          </p:txBody>
        </p:sp>
        <p:sp>
          <p:nvSpPr>
            <p:cNvPr id="448" name="Google Shape;448;p36"/>
            <p:cNvSpPr/>
            <p:nvPr/>
          </p:nvSpPr>
          <p:spPr>
            <a:xfrm>
              <a:off x="4442575" y="4249788"/>
              <a:ext cx="817200" cy="277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sentence4</a:t>
              </a:r>
              <a:endParaRPr sz="1000"/>
            </a:p>
          </p:txBody>
        </p:sp>
      </p:grpSp>
      <p:grpSp>
        <p:nvGrpSpPr>
          <p:cNvPr id="449" name="Google Shape;449;p36"/>
          <p:cNvGrpSpPr/>
          <p:nvPr/>
        </p:nvGrpSpPr>
        <p:grpSpPr>
          <a:xfrm>
            <a:off x="6177025" y="4249788"/>
            <a:ext cx="1634400" cy="277800"/>
            <a:chOff x="6177025" y="4249788"/>
            <a:chExt cx="1634400" cy="277800"/>
          </a:xfrm>
        </p:grpSpPr>
        <p:sp>
          <p:nvSpPr>
            <p:cNvPr id="450" name="Google Shape;450;p36"/>
            <p:cNvSpPr/>
            <p:nvPr/>
          </p:nvSpPr>
          <p:spPr>
            <a:xfrm>
              <a:off x="6177025" y="4249788"/>
              <a:ext cx="817200" cy="277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sentence5</a:t>
              </a:r>
              <a:endParaRPr sz="1000"/>
            </a:p>
          </p:txBody>
        </p:sp>
        <p:sp>
          <p:nvSpPr>
            <p:cNvPr id="451" name="Google Shape;451;p36"/>
            <p:cNvSpPr/>
            <p:nvPr/>
          </p:nvSpPr>
          <p:spPr>
            <a:xfrm>
              <a:off x="6994225" y="4249788"/>
              <a:ext cx="817200" cy="277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sentence6</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Addressing RAG Limitations</a:t>
            </a:r>
            <a:endParaRPr/>
          </a:p>
        </p:txBody>
      </p:sp>
      <p:sp>
        <p:nvSpPr>
          <p:cNvPr id="458" name="Google Shape;458;p37"/>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459" name="Google Shape;459;p37"/>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Re-Ranking</a:t>
            </a:r>
            <a:endParaRPr/>
          </a:p>
        </p:txBody>
      </p:sp>
      <p:sp>
        <p:nvSpPr>
          <p:cNvPr id="460" name="Google Shape;460;p37"/>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61" name="Google Shape;461;p37"/>
          <p:cNvPicPr preferRelativeResize="0"/>
          <p:nvPr/>
        </p:nvPicPr>
        <p:blipFill>
          <a:blip r:embed="rId3">
            <a:alphaModFix/>
          </a:blip>
          <a:stretch>
            <a:fillRect/>
          </a:stretch>
        </p:blipFill>
        <p:spPr>
          <a:xfrm>
            <a:off x="2442154" y="1384600"/>
            <a:ext cx="4403098" cy="3310927"/>
          </a:xfrm>
          <a:prstGeom prst="rect">
            <a:avLst/>
          </a:prstGeom>
          <a:noFill/>
          <a:ln>
            <a:noFill/>
          </a:ln>
        </p:spPr>
      </p:pic>
      <p:sp>
        <p:nvSpPr>
          <p:cNvPr id="462" name="Google Shape;462;p37"/>
          <p:cNvSpPr txBox="1"/>
          <p:nvPr/>
        </p:nvSpPr>
        <p:spPr>
          <a:xfrm>
            <a:off x="5880650" y="4820800"/>
            <a:ext cx="1878600" cy="1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
                <a:solidFill>
                  <a:srgbClr val="232425"/>
                </a:solidFill>
              </a:rPr>
              <a:t>figure by the </a:t>
            </a:r>
            <a:r>
              <a:rPr lang="en-US" sz="700">
                <a:solidFill>
                  <a:srgbClr val="232425"/>
                </a:solidFill>
              </a:rPr>
              <a:t>courtesy of Florian June</a:t>
            </a:r>
            <a:endParaRPr sz="700">
              <a:solidFill>
                <a:srgbClr val="23242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