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71">
          <p15:clr>
            <a:srgbClr val="A4A3A4"/>
          </p15:clr>
        </p15:guide>
        <p15:guide id="2" orient="horz" pos="3092">
          <p15:clr>
            <a:srgbClr val="A4A3A4"/>
          </p15:clr>
        </p15:guide>
        <p15:guide id="3" orient="horz" pos="517">
          <p15:clr>
            <a:srgbClr val="A4A3A4"/>
          </p15:clr>
        </p15:guide>
        <p15:guide id="4" orient="horz" pos="895">
          <p15:clr>
            <a:srgbClr val="A4A3A4"/>
          </p15:clr>
        </p15:guide>
        <p15:guide id="5" orient="horz" pos="2387">
          <p15:clr>
            <a:srgbClr val="A4A3A4"/>
          </p15:clr>
        </p15:guide>
        <p15:guide id="6" pos="5565">
          <p15:clr>
            <a:srgbClr val="A4A3A4"/>
          </p15:clr>
        </p15:guide>
        <p15:guide id="7" pos="317">
          <p15:clr>
            <a:srgbClr val="A4A3A4"/>
          </p15:clr>
        </p15:guide>
        <p15:guide id="8" pos="1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71" orient="horz"/>
        <p:guide pos="3092" orient="horz"/>
        <p:guide pos="517" orient="horz"/>
        <p:guide pos="895" orient="horz"/>
        <p:guide pos="2387" orient="horz"/>
        <p:guide pos="5565"/>
        <p:guide pos="317"/>
        <p:guide pos="151"/>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c79b662b5c_0_3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c79b662b5c_0_3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2c79b662b5c_0_3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d006599ec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6d006599ec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26d006599ec_0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c79b662b5c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c79b662b5c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2c79b662b5c_0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6d006599ec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6d006599ec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26d006599ec_0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6d006599ec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6d006599ec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26d006599ec_0_4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3f6943ea8d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23f6943ea8d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8.jp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jp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jp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Option A" showMasterSp="0">
  <p:cSld name="*Cover Option A">
    <p:bg>
      <p:bgPr>
        <a:solidFill>
          <a:schemeClr val="lt1"/>
        </a:solidFill>
      </p:bgPr>
    </p:bg>
    <p:spTree>
      <p:nvGrpSpPr>
        <p:cNvPr id="16" name="Shape 16"/>
        <p:cNvGrpSpPr/>
        <p:nvPr/>
      </p:nvGrpSpPr>
      <p:grpSpPr>
        <a:xfrm>
          <a:off x="0" y="0"/>
          <a:ext cx="0" cy="0"/>
          <a:chOff x="0" y="0"/>
          <a:chExt cx="0" cy="0"/>
        </a:xfrm>
      </p:grpSpPr>
      <p:sp>
        <p:nvSpPr>
          <p:cNvPr id="17" name="Google Shape;17;p2"/>
          <p:cNvSpPr txBox="1"/>
          <p:nvPr>
            <p:ph idx="1" type="body"/>
          </p:nvPr>
        </p:nvSpPr>
        <p:spPr>
          <a:xfrm>
            <a:off x="468796" y="574696"/>
            <a:ext cx="5685350" cy="304654"/>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rgbClr val="47484A"/>
              </a:buClr>
              <a:buSzPts val="1800"/>
              <a:buNone/>
              <a:defRPr b="1" sz="1800" cap="none">
                <a:solidFill>
                  <a:srgbClr val="47484A"/>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C:\Users\amiesen\Desktop\anlrgbpptlogo.png" id="18" name="Google Shape;18;p2"/>
          <p:cNvPicPr preferRelativeResize="0"/>
          <p:nvPr/>
        </p:nvPicPr>
        <p:blipFill rotWithShape="1">
          <a:blip r:embed="rId2">
            <a:alphaModFix/>
          </a:blip>
          <a:srcRect b="0" l="0" r="0" t="0"/>
          <a:stretch/>
        </p:blipFill>
        <p:spPr>
          <a:xfrm>
            <a:off x="7177314" y="408441"/>
            <a:ext cx="1786846" cy="643707"/>
          </a:xfrm>
          <a:prstGeom prst="rect">
            <a:avLst/>
          </a:prstGeom>
          <a:noFill/>
          <a:ln>
            <a:noFill/>
          </a:ln>
        </p:spPr>
      </p:pic>
      <p:sp>
        <p:nvSpPr>
          <p:cNvPr id="19" name="Google Shape;19;p2"/>
          <p:cNvSpPr/>
          <p:nvPr>
            <p:ph idx="2" type="pic"/>
          </p:nvPr>
        </p:nvSpPr>
        <p:spPr>
          <a:xfrm>
            <a:off x="4863726" y="1266825"/>
            <a:ext cx="4280275" cy="2029968"/>
          </a:xfrm>
          <a:prstGeom prst="rect">
            <a:avLst/>
          </a:prstGeom>
          <a:solidFill>
            <a:srgbClr val="BFBFBF"/>
          </a:solidFill>
          <a:ln>
            <a:noFill/>
          </a:ln>
        </p:spPr>
      </p:sp>
      <p:sp>
        <p:nvSpPr>
          <p:cNvPr id="20" name="Google Shape;20;p2"/>
          <p:cNvSpPr txBox="1"/>
          <p:nvPr>
            <p:ph type="title"/>
          </p:nvPr>
        </p:nvSpPr>
        <p:spPr>
          <a:xfrm>
            <a:off x="1" y="1266825"/>
            <a:ext cx="4863724" cy="2029968"/>
          </a:xfrm>
          <a:prstGeom prst="rect">
            <a:avLst/>
          </a:prstGeom>
          <a:solidFill>
            <a:schemeClr val="accent2"/>
          </a:solidFill>
          <a:ln>
            <a:noFill/>
          </a:ln>
        </p:spPr>
        <p:txBody>
          <a:bodyPr anchorCtr="0" anchor="ctr" bIns="0" lIns="457200" spcFirstLastPara="1" rIns="91425" wrap="square" tIns="0">
            <a:normAutofit/>
          </a:bodyPr>
          <a:lstStyle>
            <a:lvl1pPr lvl="0" algn="l">
              <a:lnSpc>
                <a:spcPct val="95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
          <p:cNvSpPr txBox="1"/>
          <p:nvPr>
            <p:ph idx="3" type="body"/>
          </p:nvPr>
        </p:nvSpPr>
        <p:spPr>
          <a:xfrm>
            <a:off x="-1" y="1266825"/>
            <a:ext cx="239714" cy="2029968"/>
          </a:xfrm>
          <a:prstGeom prst="rect">
            <a:avLst/>
          </a:prstGeom>
          <a:solidFill>
            <a:schemeClr val="accent1"/>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2"/>
          <p:cNvSpPr txBox="1"/>
          <p:nvPr>
            <p:ph idx="4" type="body"/>
          </p:nvPr>
        </p:nvSpPr>
        <p:spPr>
          <a:xfrm>
            <a:off x="469901" y="3437210"/>
            <a:ext cx="2692871" cy="295275"/>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rgbClr val="47484A"/>
              </a:buClr>
              <a:buSzPts val="1400"/>
              <a:buNone/>
              <a:defRPr b="1" sz="1400" cap="none">
                <a:solidFill>
                  <a:srgbClr val="47484A"/>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2"/>
          <p:cNvSpPr txBox="1"/>
          <p:nvPr>
            <p:ph idx="5" type="body"/>
          </p:nvPr>
        </p:nvSpPr>
        <p:spPr>
          <a:xfrm>
            <a:off x="469901" y="3720288"/>
            <a:ext cx="2692871" cy="685800"/>
          </a:xfrm>
          <a:prstGeom prst="rect">
            <a:avLst/>
          </a:prstGeom>
          <a:noFill/>
          <a:ln>
            <a:noFill/>
          </a:ln>
        </p:spPr>
        <p:txBody>
          <a:bodyPr anchorCtr="0" anchor="t" bIns="45700" lIns="0" spcFirstLastPara="1" rIns="0" wrap="square" tIns="0">
            <a:normAutofit/>
          </a:bodyPr>
          <a:lstStyle>
            <a:lvl1pPr indent="-228600" lvl="0" marL="457200" algn="l">
              <a:lnSpc>
                <a:spcPct val="95000"/>
              </a:lnSpc>
              <a:spcBef>
                <a:spcPts val="0"/>
              </a:spcBef>
              <a:spcAft>
                <a:spcPts val="0"/>
              </a:spcAft>
              <a:buClr>
                <a:srgbClr val="47484A"/>
              </a:buClr>
              <a:buSzPts val="1400"/>
              <a:buNone/>
              <a:defRPr sz="1400">
                <a:solidFill>
                  <a:srgbClr val="47484A"/>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
          <p:cNvSpPr txBox="1"/>
          <p:nvPr>
            <p:ph idx="6" type="body"/>
          </p:nvPr>
        </p:nvSpPr>
        <p:spPr>
          <a:xfrm>
            <a:off x="3417372" y="3437210"/>
            <a:ext cx="2692871" cy="295275"/>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rgbClr val="47484A"/>
              </a:buClr>
              <a:buSzPts val="1400"/>
              <a:buFont typeface="Arial"/>
              <a:buNone/>
              <a:defRPr b="1" sz="1400" cap="none">
                <a:solidFill>
                  <a:srgbClr val="47484A"/>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2"/>
          <p:cNvSpPr txBox="1"/>
          <p:nvPr>
            <p:ph idx="7" type="body"/>
          </p:nvPr>
        </p:nvSpPr>
        <p:spPr>
          <a:xfrm>
            <a:off x="3417372" y="3720288"/>
            <a:ext cx="2692871" cy="685800"/>
          </a:xfrm>
          <a:prstGeom prst="rect">
            <a:avLst/>
          </a:prstGeom>
          <a:noFill/>
          <a:ln>
            <a:noFill/>
          </a:ln>
        </p:spPr>
        <p:txBody>
          <a:bodyPr anchorCtr="0" anchor="t" bIns="45700" lIns="0" spcFirstLastPara="1" rIns="0" wrap="square" tIns="0">
            <a:normAutofit/>
          </a:bodyPr>
          <a:lstStyle>
            <a:lvl1pPr indent="-228600" lvl="0" marL="457200" algn="l">
              <a:lnSpc>
                <a:spcPct val="95000"/>
              </a:lnSpc>
              <a:spcBef>
                <a:spcPts val="0"/>
              </a:spcBef>
              <a:spcAft>
                <a:spcPts val="0"/>
              </a:spcAft>
              <a:buClr>
                <a:srgbClr val="47484A"/>
              </a:buClr>
              <a:buSzPts val="1400"/>
              <a:buFont typeface="Arial"/>
              <a:buNone/>
              <a:defRPr sz="1400">
                <a:solidFill>
                  <a:srgbClr val="47484A"/>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2"/>
          <p:cNvSpPr txBox="1"/>
          <p:nvPr>
            <p:ph idx="8" type="body"/>
          </p:nvPr>
        </p:nvSpPr>
        <p:spPr>
          <a:xfrm>
            <a:off x="6360197" y="3437210"/>
            <a:ext cx="2692871" cy="295275"/>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rgbClr val="47484A"/>
              </a:buClr>
              <a:buSzPts val="1400"/>
              <a:buFont typeface="Arial"/>
              <a:buNone/>
              <a:defRPr b="1" sz="1400" cap="none">
                <a:solidFill>
                  <a:srgbClr val="47484A"/>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2"/>
          <p:cNvSpPr txBox="1"/>
          <p:nvPr>
            <p:ph idx="9" type="body"/>
          </p:nvPr>
        </p:nvSpPr>
        <p:spPr>
          <a:xfrm>
            <a:off x="6360197" y="3720288"/>
            <a:ext cx="2692871" cy="685800"/>
          </a:xfrm>
          <a:prstGeom prst="rect">
            <a:avLst/>
          </a:prstGeom>
          <a:noFill/>
          <a:ln>
            <a:noFill/>
          </a:ln>
        </p:spPr>
        <p:txBody>
          <a:bodyPr anchorCtr="0" anchor="t" bIns="45700" lIns="0" spcFirstLastPara="1" rIns="0" wrap="square" tIns="0">
            <a:normAutofit/>
          </a:bodyPr>
          <a:lstStyle>
            <a:lvl1pPr indent="-228600" lvl="0" marL="457200" algn="l">
              <a:lnSpc>
                <a:spcPct val="95000"/>
              </a:lnSpc>
              <a:spcBef>
                <a:spcPts val="0"/>
              </a:spcBef>
              <a:spcAft>
                <a:spcPts val="0"/>
              </a:spcAft>
              <a:buClr>
                <a:srgbClr val="47484A"/>
              </a:buClr>
              <a:buSzPts val="1400"/>
              <a:buFont typeface="Arial"/>
              <a:buNone/>
              <a:defRPr sz="1400">
                <a:solidFill>
                  <a:srgbClr val="47484A"/>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2"/>
          <p:cNvSpPr txBox="1"/>
          <p:nvPr>
            <p:ph idx="13" type="body"/>
          </p:nvPr>
        </p:nvSpPr>
        <p:spPr>
          <a:xfrm>
            <a:off x="6360197" y="4570711"/>
            <a:ext cx="2692872" cy="386558"/>
          </a:xfrm>
          <a:prstGeom prst="rect">
            <a:avLst/>
          </a:prstGeom>
          <a:noFill/>
          <a:ln>
            <a:noFill/>
          </a:ln>
        </p:spPr>
        <p:txBody>
          <a:bodyPr anchorCtr="0" anchor="b" bIns="45700" lIns="0" spcFirstLastPara="1" rIns="0" wrap="square" tIns="0">
            <a:noAutofit/>
          </a:bodyPr>
          <a:lstStyle>
            <a:lvl1pPr indent="-228600" lvl="0" marL="457200" algn="l">
              <a:spcBef>
                <a:spcPts val="0"/>
              </a:spcBef>
              <a:spcAft>
                <a:spcPts val="0"/>
              </a:spcAft>
              <a:buClr>
                <a:srgbClr val="47484A"/>
              </a:buClr>
              <a:buSzPts val="1400"/>
              <a:buNone/>
              <a:defRPr sz="1400">
                <a:solidFill>
                  <a:srgbClr val="47484A"/>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2"/>
          <p:cNvSpPr txBox="1"/>
          <p:nvPr/>
        </p:nvSpPr>
        <p:spPr>
          <a:xfrm>
            <a:off x="-1018914" y="-1479541"/>
            <a:ext cx="3502900" cy="1015663"/>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u="none" cap="none" strike="noStrike">
                <a:solidFill>
                  <a:schemeClr val="lt1"/>
                </a:solidFill>
                <a:latin typeface="Arial"/>
                <a:ea typeface="Arial"/>
                <a:cs typeface="Arial"/>
                <a:sym typeface="Arial"/>
              </a:rPr>
              <a:t>Suggested line of text (optional): </a:t>
            </a:r>
            <a:endParaRPr/>
          </a:p>
          <a:p>
            <a:pPr indent="0" lvl="0" marL="0" marR="0" rtl="0" algn="l">
              <a:spcBef>
                <a:spcPts val="0"/>
              </a:spcBef>
              <a:spcAft>
                <a:spcPts val="0"/>
              </a:spcAft>
              <a:buNone/>
            </a:pPr>
            <a:r>
              <a:t/>
            </a:r>
            <a:endParaRPr b="1" sz="1400">
              <a:solidFill>
                <a:schemeClr val="lt1"/>
              </a:solidFill>
              <a:latin typeface="Arial"/>
              <a:ea typeface="Arial"/>
              <a:cs typeface="Arial"/>
              <a:sym typeface="Arial"/>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WE START WITH YES.</a:t>
            </a:r>
            <a:endParaRPr sz="1400">
              <a:solidFill>
                <a:schemeClr val="lt1"/>
              </a:solidFill>
              <a:latin typeface="Arial"/>
              <a:ea typeface="Arial"/>
              <a:cs typeface="Arial"/>
              <a:sym typeface="Arial"/>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30" name="Google Shape;30;p2"/>
          <p:cNvPicPr preferRelativeResize="0"/>
          <p:nvPr/>
        </p:nvPicPr>
        <p:blipFill rotWithShape="1">
          <a:blip r:embed="rId3">
            <a:alphaModFix/>
          </a:blip>
          <a:srcRect b="0" l="0" r="0" t="0"/>
          <a:stretch/>
        </p:blipFill>
        <p:spPr>
          <a:xfrm>
            <a:off x="443121" y="4702076"/>
            <a:ext cx="2046368" cy="260262"/>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 top horizontal">
  <p:cSld name="*TWO IMAGES - top horizontal">
    <p:spTree>
      <p:nvGrpSpPr>
        <p:cNvPr id="86" name="Shape 86"/>
        <p:cNvGrpSpPr/>
        <p:nvPr/>
      </p:nvGrpSpPr>
      <p:grpSpPr>
        <a:xfrm>
          <a:off x="0" y="0"/>
          <a:ext cx="0" cy="0"/>
          <a:chOff x="0" y="0"/>
          <a:chExt cx="0" cy="0"/>
        </a:xfrm>
      </p:grpSpPr>
      <p:sp>
        <p:nvSpPr>
          <p:cNvPr id="87" name="Google Shape;87;p11"/>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8" name="Google Shape;88;p11"/>
          <p:cNvSpPr txBox="1"/>
          <p:nvPr>
            <p:ph idx="1" type="body"/>
          </p:nvPr>
        </p:nvSpPr>
        <p:spPr>
          <a:xfrm>
            <a:off x="457201" y="1019437"/>
            <a:ext cx="8372901" cy="3747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11"/>
          <p:cNvSpPr txBox="1"/>
          <p:nvPr>
            <p:ph idx="2" type="body"/>
          </p:nvPr>
        </p:nvSpPr>
        <p:spPr>
          <a:xfrm>
            <a:off x="488732" y="3141637"/>
            <a:ext cx="4114800" cy="1596872"/>
          </a:xfrm>
          <a:prstGeom prst="rect">
            <a:avLst/>
          </a:prstGeom>
          <a:noFill/>
          <a:ln>
            <a:noFill/>
          </a:ln>
        </p:spPr>
        <p:txBody>
          <a:bodyPr anchorCtr="0" anchor="t" bIns="45700" lIns="0" spcFirstLastPara="1" rIns="0" wrap="square" tIns="91425">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42900" lvl="3" marL="1828800" algn="l">
              <a:spcBef>
                <a:spcPts val="0"/>
              </a:spcBef>
              <a:spcAft>
                <a:spcPts val="0"/>
              </a:spcAft>
              <a:buClr>
                <a:srgbClr val="232425"/>
              </a:buClr>
              <a:buSzPts val="1800"/>
              <a:buChar char="–"/>
              <a:defRPr sz="1800"/>
            </a:lvl4pPr>
            <a:lvl5pPr indent="-342900" lvl="4" marL="2286000" algn="l">
              <a:spcBef>
                <a:spcPts val="0"/>
              </a:spcBef>
              <a:spcAft>
                <a:spcPts val="0"/>
              </a:spcAft>
              <a:buClr>
                <a:srgbClr val="232425"/>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 name="Google Shape;90;p11"/>
          <p:cNvSpPr txBox="1"/>
          <p:nvPr>
            <p:ph idx="3" type="body"/>
          </p:nvPr>
        </p:nvSpPr>
        <p:spPr>
          <a:xfrm>
            <a:off x="4716216" y="3141637"/>
            <a:ext cx="4097585" cy="1596872"/>
          </a:xfrm>
          <a:prstGeom prst="rect">
            <a:avLst/>
          </a:prstGeom>
          <a:noFill/>
          <a:ln>
            <a:noFill/>
          </a:ln>
        </p:spPr>
        <p:txBody>
          <a:bodyPr anchorCtr="0" anchor="t" bIns="45700" lIns="0" spcFirstLastPara="1" rIns="0" wrap="square" tIns="91425">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42900" lvl="3" marL="1828800" algn="l">
              <a:spcBef>
                <a:spcPts val="0"/>
              </a:spcBef>
              <a:spcAft>
                <a:spcPts val="0"/>
              </a:spcAft>
              <a:buClr>
                <a:srgbClr val="232425"/>
              </a:buClr>
              <a:buSzPts val="1800"/>
              <a:buChar char="–"/>
              <a:defRPr sz="1800"/>
            </a:lvl4pPr>
            <a:lvl5pPr indent="-342900" lvl="4" marL="2286000" algn="l">
              <a:spcBef>
                <a:spcPts val="0"/>
              </a:spcBef>
              <a:spcAft>
                <a:spcPts val="0"/>
              </a:spcAft>
              <a:buClr>
                <a:srgbClr val="232425"/>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11"/>
          <p:cNvSpPr/>
          <p:nvPr>
            <p:ph idx="4" type="pic"/>
          </p:nvPr>
        </p:nvSpPr>
        <p:spPr>
          <a:xfrm>
            <a:off x="495679" y="1417871"/>
            <a:ext cx="4023360" cy="1714500"/>
          </a:xfrm>
          <a:prstGeom prst="rect">
            <a:avLst/>
          </a:prstGeom>
          <a:solidFill>
            <a:srgbClr val="BFBFBF"/>
          </a:solidFill>
          <a:ln>
            <a:noFill/>
          </a:ln>
        </p:spPr>
      </p:sp>
      <p:sp>
        <p:nvSpPr>
          <p:cNvPr id="92" name="Google Shape;92;p11"/>
          <p:cNvSpPr/>
          <p:nvPr>
            <p:ph idx="5" type="pic"/>
          </p:nvPr>
        </p:nvSpPr>
        <p:spPr>
          <a:xfrm>
            <a:off x="4709050" y="1417871"/>
            <a:ext cx="4023360" cy="1714500"/>
          </a:xfrm>
          <a:prstGeom prst="rect">
            <a:avLst/>
          </a:prstGeom>
          <a:solidFill>
            <a:srgbClr val="BFBFBF"/>
          </a:solidFill>
          <a:ln>
            <a:noFill/>
          </a:ln>
        </p:spPr>
      </p:sp>
      <p:sp>
        <p:nvSpPr>
          <p:cNvPr id="93" name="Google Shape;93;p11"/>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1"/>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 Bottom horizontal">
  <p:cSld name="*TWO IMAGES - Bottom horizontal">
    <p:spTree>
      <p:nvGrpSpPr>
        <p:cNvPr id="95" name="Shape 95"/>
        <p:cNvGrpSpPr/>
        <p:nvPr/>
      </p:nvGrpSpPr>
      <p:grpSpPr>
        <a:xfrm>
          <a:off x="0" y="0"/>
          <a:ext cx="0" cy="0"/>
          <a:chOff x="0" y="0"/>
          <a:chExt cx="0" cy="0"/>
        </a:xfrm>
      </p:grpSpPr>
      <p:sp>
        <p:nvSpPr>
          <p:cNvPr id="96" name="Google Shape;96;p12"/>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7" name="Google Shape;97;p12"/>
          <p:cNvSpPr txBox="1"/>
          <p:nvPr>
            <p:ph idx="1" type="body"/>
          </p:nvPr>
        </p:nvSpPr>
        <p:spPr>
          <a:xfrm>
            <a:off x="457201" y="1016890"/>
            <a:ext cx="8372901" cy="3747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8" name="Google Shape;98;p12"/>
          <p:cNvSpPr txBox="1"/>
          <p:nvPr>
            <p:ph idx="2" type="body"/>
          </p:nvPr>
        </p:nvSpPr>
        <p:spPr>
          <a:xfrm>
            <a:off x="457200" y="1408347"/>
            <a:ext cx="4114800" cy="1287809"/>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42900" lvl="3" marL="1828800" algn="l">
              <a:spcBef>
                <a:spcPts val="0"/>
              </a:spcBef>
              <a:spcAft>
                <a:spcPts val="0"/>
              </a:spcAft>
              <a:buClr>
                <a:srgbClr val="232425"/>
              </a:buClr>
              <a:buSzPts val="1800"/>
              <a:buChar char="–"/>
              <a:defRPr sz="1800"/>
            </a:lvl4pPr>
            <a:lvl5pPr indent="-342900" lvl="4" marL="2286000" algn="l">
              <a:spcBef>
                <a:spcPts val="0"/>
              </a:spcBef>
              <a:spcAft>
                <a:spcPts val="0"/>
              </a:spcAft>
              <a:buClr>
                <a:srgbClr val="232425"/>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9" name="Google Shape;99;p12"/>
          <p:cNvSpPr txBox="1"/>
          <p:nvPr>
            <p:ph idx="3" type="body"/>
          </p:nvPr>
        </p:nvSpPr>
        <p:spPr>
          <a:xfrm>
            <a:off x="4716215" y="1408347"/>
            <a:ext cx="4114800" cy="1287809"/>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42900" lvl="3" marL="1828800" algn="l">
              <a:spcBef>
                <a:spcPts val="0"/>
              </a:spcBef>
              <a:spcAft>
                <a:spcPts val="0"/>
              </a:spcAft>
              <a:buClr>
                <a:srgbClr val="232425"/>
              </a:buClr>
              <a:buSzPts val="1800"/>
              <a:buChar char="–"/>
              <a:defRPr sz="1800"/>
            </a:lvl4pPr>
            <a:lvl5pPr indent="-342900" lvl="4" marL="2286000" algn="l">
              <a:spcBef>
                <a:spcPts val="0"/>
              </a:spcBef>
              <a:spcAft>
                <a:spcPts val="0"/>
              </a:spcAft>
              <a:buClr>
                <a:srgbClr val="232425"/>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 name="Google Shape;100;p12"/>
          <p:cNvSpPr/>
          <p:nvPr>
            <p:ph idx="4" type="pic"/>
          </p:nvPr>
        </p:nvSpPr>
        <p:spPr>
          <a:xfrm>
            <a:off x="464146" y="2711336"/>
            <a:ext cx="4023360" cy="1714500"/>
          </a:xfrm>
          <a:prstGeom prst="rect">
            <a:avLst/>
          </a:prstGeom>
          <a:solidFill>
            <a:srgbClr val="BFBFBF"/>
          </a:solidFill>
          <a:ln>
            <a:noFill/>
          </a:ln>
        </p:spPr>
      </p:sp>
      <p:sp>
        <p:nvSpPr>
          <p:cNvPr id="101" name="Google Shape;101;p12"/>
          <p:cNvSpPr/>
          <p:nvPr>
            <p:ph idx="5" type="pic"/>
          </p:nvPr>
        </p:nvSpPr>
        <p:spPr>
          <a:xfrm>
            <a:off x="4730864" y="2711336"/>
            <a:ext cx="4023360" cy="1714500"/>
          </a:xfrm>
          <a:prstGeom prst="rect">
            <a:avLst/>
          </a:prstGeom>
          <a:solidFill>
            <a:srgbClr val="BFBFBF"/>
          </a:solidFill>
          <a:ln>
            <a:noFill/>
          </a:ln>
        </p:spPr>
      </p:sp>
      <p:sp>
        <p:nvSpPr>
          <p:cNvPr id="102" name="Google Shape;102;p12"/>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2"/>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12"/>
          <p:cNvSpPr txBox="1"/>
          <p:nvPr>
            <p:ph idx="6" type="body"/>
          </p:nvPr>
        </p:nvSpPr>
        <p:spPr>
          <a:xfrm>
            <a:off x="476266" y="4434669"/>
            <a:ext cx="3995723" cy="359070"/>
          </a:xfrm>
          <a:prstGeom prst="rect">
            <a:avLst/>
          </a:prstGeom>
          <a:noFill/>
          <a:ln>
            <a:noFill/>
          </a:ln>
        </p:spPr>
        <p:txBody>
          <a:bodyPr anchorCtr="0" anchor="t" bIns="45700" lIns="0" spcFirstLastPara="1" rIns="0" wrap="square" tIns="0">
            <a:noAutofit/>
          </a:bodyPr>
          <a:lstStyle>
            <a:lvl1pPr indent="-228600" lvl="0" marL="457200" algn="l">
              <a:spcBef>
                <a:spcPts val="600"/>
              </a:spcBef>
              <a:spcAft>
                <a:spcPts val="0"/>
              </a:spcAft>
              <a:buClr>
                <a:srgbClr val="232425"/>
              </a:buClr>
              <a:buSzPts val="1200"/>
              <a:buNone/>
              <a:defRPr sz="12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5" name="Google Shape;105;p12"/>
          <p:cNvSpPr txBox="1"/>
          <p:nvPr>
            <p:ph idx="7" type="body"/>
          </p:nvPr>
        </p:nvSpPr>
        <p:spPr>
          <a:xfrm>
            <a:off x="4750290" y="4444194"/>
            <a:ext cx="3995723" cy="359070"/>
          </a:xfrm>
          <a:prstGeom prst="rect">
            <a:avLst/>
          </a:prstGeom>
          <a:noFill/>
          <a:ln>
            <a:noFill/>
          </a:ln>
        </p:spPr>
        <p:txBody>
          <a:bodyPr anchorCtr="0" anchor="t" bIns="45700" lIns="0" spcFirstLastPara="1" rIns="0" wrap="square" tIns="0">
            <a:noAutofit/>
          </a:bodyPr>
          <a:lstStyle>
            <a:lvl1pPr indent="-228600" lvl="0" marL="457200" algn="l">
              <a:spcBef>
                <a:spcPts val="600"/>
              </a:spcBef>
              <a:spcAft>
                <a:spcPts val="0"/>
              </a:spcAft>
              <a:buClr>
                <a:srgbClr val="232425"/>
              </a:buClr>
              <a:buSzPts val="1200"/>
              <a:buNone/>
              <a:defRPr sz="12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LRG IMAGES - top horizontal">
  <p:cSld name="*TWO LRG IMAGES - top horizontal">
    <p:spTree>
      <p:nvGrpSpPr>
        <p:cNvPr id="106" name="Shape 106"/>
        <p:cNvGrpSpPr/>
        <p:nvPr/>
      </p:nvGrpSpPr>
      <p:grpSpPr>
        <a:xfrm>
          <a:off x="0" y="0"/>
          <a:ext cx="0" cy="0"/>
          <a:chOff x="0" y="0"/>
          <a:chExt cx="0" cy="0"/>
        </a:xfrm>
      </p:grpSpPr>
      <p:sp>
        <p:nvSpPr>
          <p:cNvPr id="107" name="Google Shape;107;p13"/>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8" name="Google Shape;108;p13"/>
          <p:cNvSpPr txBox="1"/>
          <p:nvPr>
            <p:ph idx="1" type="body"/>
          </p:nvPr>
        </p:nvSpPr>
        <p:spPr>
          <a:xfrm>
            <a:off x="488732" y="4106864"/>
            <a:ext cx="4114800" cy="686876"/>
          </a:xfrm>
          <a:prstGeom prst="rect">
            <a:avLst/>
          </a:prstGeom>
          <a:noFill/>
          <a:ln>
            <a:noFill/>
          </a:ln>
        </p:spPr>
        <p:txBody>
          <a:bodyPr anchorCtr="0" anchor="t" bIns="45700" lIns="0" spcFirstLastPara="1" rIns="0" wrap="square" tIns="91425">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30200" lvl="3" marL="1828800" algn="l">
              <a:spcBef>
                <a:spcPts val="0"/>
              </a:spcBef>
              <a:spcAft>
                <a:spcPts val="0"/>
              </a:spcAft>
              <a:buClr>
                <a:srgbClr val="232425"/>
              </a:buClr>
              <a:buSzPts val="1600"/>
              <a:buChar char="–"/>
              <a:defRPr sz="1600"/>
            </a:lvl4pPr>
            <a:lvl5pPr indent="-330200" lvl="4" marL="2286000" algn="l">
              <a:spcBef>
                <a:spcPts val="0"/>
              </a:spcBef>
              <a:spcAft>
                <a:spcPts val="0"/>
              </a:spcAft>
              <a:buClr>
                <a:srgbClr val="232425"/>
              </a:buClr>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3"/>
          <p:cNvSpPr txBox="1"/>
          <p:nvPr>
            <p:ph idx="2" type="body"/>
          </p:nvPr>
        </p:nvSpPr>
        <p:spPr>
          <a:xfrm>
            <a:off x="4716216" y="4106864"/>
            <a:ext cx="4097585" cy="686876"/>
          </a:xfrm>
          <a:prstGeom prst="rect">
            <a:avLst/>
          </a:prstGeom>
          <a:noFill/>
          <a:ln>
            <a:noFill/>
          </a:ln>
        </p:spPr>
        <p:txBody>
          <a:bodyPr anchorCtr="0" anchor="t" bIns="45700" lIns="0" spcFirstLastPara="1" rIns="0" wrap="square" tIns="91425">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30200" lvl="3" marL="1828800" algn="l">
              <a:spcBef>
                <a:spcPts val="0"/>
              </a:spcBef>
              <a:spcAft>
                <a:spcPts val="0"/>
              </a:spcAft>
              <a:buClr>
                <a:srgbClr val="232425"/>
              </a:buClr>
              <a:buSzPts val="1600"/>
              <a:buChar char="–"/>
              <a:defRPr sz="1600"/>
            </a:lvl4pPr>
            <a:lvl5pPr indent="-330200" lvl="4" marL="2286000" algn="l">
              <a:spcBef>
                <a:spcPts val="0"/>
              </a:spcBef>
              <a:spcAft>
                <a:spcPts val="0"/>
              </a:spcAft>
              <a:buClr>
                <a:srgbClr val="232425"/>
              </a:buClr>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0" name="Google Shape;110;p13"/>
          <p:cNvSpPr/>
          <p:nvPr>
            <p:ph idx="3" type="pic"/>
          </p:nvPr>
        </p:nvSpPr>
        <p:spPr>
          <a:xfrm>
            <a:off x="495679" y="1420813"/>
            <a:ext cx="4023360" cy="2686050"/>
          </a:xfrm>
          <a:prstGeom prst="rect">
            <a:avLst/>
          </a:prstGeom>
          <a:solidFill>
            <a:srgbClr val="BFBFBF"/>
          </a:solidFill>
          <a:ln>
            <a:noFill/>
          </a:ln>
        </p:spPr>
      </p:sp>
      <p:sp>
        <p:nvSpPr>
          <p:cNvPr id="111" name="Google Shape;111;p13"/>
          <p:cNvSpPr/>
          <p:nvPr>
            <p:ph idx="4" type="pic"/>
          </p:nvPr>
        </p:nvSpPr>
        <p:spPr>
          <a:xfrm>
            <a:off x="4709050" y="1420813"/>
            <a:ext cx="4023360" cy="2686050"/>
          </a:xfrm>
          <a:prstGeom prst="rect">
            <a:avLst/>
          </a:prstGeom>
          <a:solidFill>
            <a:srgbClr val="BFBFBF"/>
          </a:solidFill>
          <a:ln>
            <a:noFill/>
          </a:ln>
        </p:spPr>
      </p:sp>
      <p:sp>
        <p:nvSpPr>
          <p:cNvPr id="112" name="Google Shape;112;p13"/>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3"/>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14" name="Google Shape;114;p13"/>
          <p:cNvSpPr txBox="1"/>
          <p:nvPr>
            <p:ph idx="5" type="body"/>
          </p:nvPr>
        </p:nvSpPr>
        <p:spPr>
          <a:xfrm>
            <a:off x="457201" y="1009912"/>
            <a:ext cx="8372901" cy="3747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S/caption - TWO images">
  <p:cSld name="*PICS/caption - TWO images">
    <p:spTree>
      <p:nvGrpSpPr>
        <p:cNvPr id="115" name="Shape 115"/>
        <p:cNvGrpSpPr/>
        <p:nvPr/>
      </p:nvGrpSpPr>
      <p:grpSpPr>
        <a:xfrm>
          <a:off x="0" y="0"/>
          <a:ext cx="0" cy="0"/>
          <a:chOff x="0" y="0"/>
          <a:chExt cx="0" cy="0"/>
        </a:xfrm>
      </p:grpSpPr>
      <p:sp>
        <p:nvSpPr>
          <p:cNvPr id="116" name="Google Shape;116;p14"/>
          <p:cNvSpPr/>
          <p:nvPr>
            <p:ph idx="2" type="pic"/>
          </p:nvPr>
        </p:nvSpPr>
        <p:spPr>
          <a:xfrm>
            <a:off x="676630" y="1417046"/>
            <a:ext cx="3790374" cy="2808115"/>
          </a:xfrm>
          <a:prstGeom prst="rect">
            <a:avLst/>
          </a:prstGeom>
          <a:solidFill>
            <a:srgbClr val="BFBFBF"/>
          </a:solidFill>
          <a:ln>
            <a:noFill/>
          </a:ln>
        </p:spPr>
      </p:sp>
      <p:sp>
        <p:nvSpPr>
          <p:cNvPr id="117" name="Google Shape;117;p14"/>
          <p:cNvSpPr txBox="1"/>
          <p:nvPr>
            <p:ph idx="1" type="body"/>
          </p:nvPr>
        </p:nvSpPr>
        <p:spPr>
          <a:xfrm>
            <a:off x="676630" y="4256434"/>
            <a:ext cx="3840480" cy="438773"/>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0"/>
              </a:spcBef>
              <a:spcAft>
                <a:spcPts val="0"/>
              </a:spcAft>
              <a:buClr>
                <a:srgbClr val="232425"/>
              </a:buClr>
              <a:buSzPts val="1200"/>
              <a:buFont typeface="Noto Sans Symbols"/>
              <a:buNone/>
              <a:defRPr b="0" sz="1200" cap="none"/>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8" name="Google Shape;118;p14"/>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14"/>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0" name="Google Shape;120;p14"/>
          <p:cNvSpPr txBox="1"/>
          <p:nvPr>
            <p:ph idx="3" type="body"/>
          </p:nvPr>
        </p:nvSpPr>
        <p:spPr>
          <a:xfrm>
            <a:off x="457201" y="1009912"/>
            <a:ext cx="8372901" cy="3747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4"/>
          <p:cNvSpPr/>
          <p:nvPr>
            <p:ph idx="4" type="pic"/>
          </p:nvPr>
        </p:nvSpPr>
        <p:spPr>
          <a:xfrm>
            <a:off x="4765130" y="1416462"/>
            <a:ext cx="3790374" cy="2808115"/>
          </a:xfrm>
          <a:prstGeom prst="rect">
            <a:avLst/>
          </a:prstGeom>
          <a:solidFill>
            <a:srgbClr val="BFBFBF"/>
          </a:solidFill>
          <a:ln>
            <a:noFill/>
          </a:ln>
        </p:spPr>
      </p:sp>
      <p:sp>
        <p:nvSpPr>
          <p:cNvPr id="122" name="Google Shape;122;p14"/>
          <p:cNvSpPr txBox="1"/>
          <p:nvPr>
            <p:ph idx="5" type="body"/>
          </p:nvPr>
        </p:nvSpPr>
        <p:spPr>
          <a:xfrm>
            <a:off x="4765130" y="4255850"/>
            <a:ext cx="3840480" cy="438773"/>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0"/>
              </a:spcBef>
              <a:spcAft>
                <a:spcPts val="0"/>
              </a:spcAft>
              <a:buClr>
                <a:srgbClr val="232425"/>
              </a:buClr>
              <a:buSzPts val="1200"/>
              <a:buFont typeface="Noto Sans Symbols"/>
              <a:buNone/>
              <a:defRPr b="0" sz="1200" cap="none"/>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3" name="Google Shape;123;p14"/>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S">
  <p:cSld name="*THREE IMAGES">
    <p:spTree>
      <p:nvGrpSpPr>
        <p:cNvPr id="124" name="Shape 124"/>
        <p:cNvGrpSpPr/>
        <p:nvPr/>
      </p:nvGrpSpPr>
      <p:grpSpPr>
        <a:xfrm>
          <a:off x="0" y="0"/>
          <a:ext cx="0" cy="0"/>
          <a:chOff x="0" y="0"/>
          <a:chExt cx="0" cy="0"/>
        </a:xfrm>
      </p:grpSpPr>
      <p:sp>
        <p:nvSpPr>
          <p:cNvPr id="125" name="Google Shape;125;p15"/>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6" name="Google Shape;126;p15"/>
          <p:cNvSpPr txBox="1"/>
          <p:nvPr>
            <p:ph idx="1" type="body"/>
          </p:nvPr>
        </p:nvSpPr>
        <p:spPr>
          <a:xfrm>
            <a:off x="457201" y="1019437"/>
            <a:ext cx="8372901" cy="36407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7" name="Google Shape;127;p15"/>
          <p:cNvSpPr txBox="1"/>
          <p:nvPr>
            <p:ph idx="2" type="body"/>
          </p:nvPr>
        </p:nvSpPr>
        <p:spPr>
          <a:xfrm>
            <a:off x="495879" y="2854960"/>
            <a:ext cx="2465584" cy="1609958"/>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04800" lvl="3" marL="1828800" algn="l">
              <a:spcBef>
                <a:spcPts val="0"/>
              </a:spcBef>
              <a:spcAft>
                <a:spcPts val="0"/>
              </a:spcAft>
              <a:buClr>
                <a:srgbClr val="232425"/>
              </a:buClr>
              <a:buSzPts val="1200"/>
              <a:buChar char="–"/>
              <a:defRPr sz="1200"/>
            </a:lvl4pPr>
            <a:lvl5pPr indent="-304800" lvl="4" marL="2286000" algn="l">
              <a:spcBef>
                <a:spcPts val="0"/>
              </a:spcBef>
              <a:spcAft>
                <a:spcPts val="0"/>
              </a:spcAft>
              <a:buClr>
                <a:srgbClr val="232425"/>
              </a:buClr>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8" name="Google Shape;128;p15"/>
          <p:cNvSpPr txBox="1"/>
          <p:nvPr>
            <p:ph idx="3" type="body"/>
          </p:nvPr>
        </p:nvSpPr>
        <p:spPr>
          <a:xfrm>
            <a:off x="3381086" y="2854960"/>
            <a:ext cx="2465584" cy="1609958"/>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04800" lvl="3" marL="1828800" algn="l">
              <a:spcBef>
                <a:spcPts val="0"/>
              </a:spcBef>
              <a:spcAft>
                <a:spcPts val="0"/>
              </a:spcAft>
              <a:buClr>
                <a:srgbClr val="232425"/>
              </a:buClr>
              <a:buSzPts val="1200"/>
              <a:buChar char="–"/>
              <a:defRPr sz="1200"/>
            </a:lvl4pPr>
            <a:lvl5pPr indent="-304800" lvl="4" marL="2286000" algn="l">
              <a:spcBef>
                <a:spcPts val="0"/>
              </a:spcBef>
              <a:spcAft>
                <a:spcPts val="0"/>
              </a:spcAft>
              <a:buClr>
                <a:srgbClr val="232425"/>
              </a:buClr>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9" name="Google Shape;129;p15"/>
          <p:cNvSpPr/>
          <p:nvPr>
            <p:ph idx="4" type="pic"/>
          </p:nvPr>
        </p:nvSpPr>
        <p:spPr>
          <a:xfrm>
            <a:off x="503079" y="1415695"/>
            <a:ext cx="2361244" cy="1365433"/>
          </a:xfrm>
          <a:prstGeom prst="rect">
            <a:avLst/>
          </a:prstGeom>
          <a:solidFill>
            <a:srgbClr val="BFBFBF"/>
          </a:solidFill>
          <a:ln>
            <a:noFill/>
          </a:ln>
        </p:spPr>
      </p:sp>
      <p:sp>
        <p:nvSpPr>
          <p:cNvPr id="130" name="Google Shape;130;p15"/>
          <p:cNvSpPr/>
          <p:nvPr>
            <p:ph idx="5" type="pic"/>
          </p:nvPr>
        </p:nvSpPr>
        <p:spPr>
          <a:xfrm>
            <a:off x="3388286" y="1415695"/>
            <a:ext cx="2361244" cy="1365433"/>
          </a:xfrm>
          <a:prstGeom prst="rect">
            <a:avLst/>
          </a:prstGeom>
          <a:solidFill>
            <a:srgbClr val="BFBFBF"/>
          </a:solidFill>
          <a:ln>
            <a:noFill/>
          </a:ln>
        </p:spPr>
      </p:sp>
      <p:sp>
        <p:nvSpPr>
          <p:cNvPr id="131" name="Google Shape;131;p15"/>
          <p:cNvSpPr txBox="1"/>
          <p:nvPr>
            <p:ph idx="6" type="body"/>
          </p:nvPr>
        </p:nvSpPr>
        <p:spPr>
          <a:xfrm>
            <a:off x="6261696" y="2856834"/>
            <a:ext cx="2465584" cy="1609958"/>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04800" lvl="3" marL="1828800" algn="l">
              <a:spcBef>
                <a:spcPts val="0"/>
              </a:spcBef>
              <a:spcAft>
                <a:spcPts val="0"/>
              </a:spcAft>
              <a:buClr>
                <a:srgbClr val="232425"/>
              </a:buClr>
              <a:buSzPts val="1200"/>
              <a:buChar char="–"/>
              <a:defRPr sz="1200"/>
            </a:lvl4pPr>
            <a:lvl5pPr indent="-304800" lvl="4" marL="2286000" algn="l">
              <a:spcBef>
                <a:spcPts val="0"/>
              </a:spcBef>
              <a:spcAft>
                <a:spcPts val="0"/>
              </a:spcAft>
              <a:buClr>
                <a:srgbClr val="232425"/>
              </a:buClr>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2" name="Google Shape;132;p15"/>
          <p:cNvSpPr/>
          <p:nvPr>
            <p:ph idx="7" type="pic"/>
          </p:nvPr>
        </p:nvSpPr>
        <p:spPr>
          <a:xfrm>
            <a:off x="6268896" y="1417569"/>
            <a:ext cx="2361244" cy="1365433"/>
          </a:xfrm>
          <a:prstGeom prst="rect">
            <a:avLst/>
          </a:prstGeom>
          <a:solidFill>
            <a:srgbClr val="BFBFBF"/>
          </a:solidFill>
          <a:ln>
            <a:noFill/>
          </a:ln>
        </p:spPr>
      </p:sp>
      <p:sp>
        <p:nvSpPr>
          <p:cNvPr id="133" name="Google Shape;133;p15"/>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15"/>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S/captions/bullets - FOUR Images">
  <p:cSld name="*PICS/captions/bullets - FOUR Images">
    <p:spTree>
      <p:nvGrpSpPr>
        <p:cNvPr id="135" name="Shape 135"/>
        <p:cNvGrpSpPr/>
        <p:nvPr/>
      </p:nvGrpSpPr>
      <p:grpSpPr>
        <a:xfrm>
          <a:off x="0" y="0"/>
          <a:ext cx="0" cy="0"/>
          <a:chOff x="0" y="0"/>
          <a:chExt cx="0" cy="0"/>
        </a:xfrm>
      </p:grpSpPr>
      <p:sp>
        <p:nvSpPr>
          <p:cNvPr id="136" name="Google Shape;136;p16"/>
          <p:cNvSpPr/>
          <p:nvPr>
            <p:ph idx="2" type="pic"/>
          </p:nvPr>
        </p:nvSpPr>
        <p:spPr>
          <a:xfrm>
            <a:off x="218127" y="1418980"/>
            <a:ext cx="2240280" cy="1678712"/>
          </a:xfrm>
          <a:prstGeom prst="rect">
            <a:avLst/>
          </a:prstGeom>
          <a:solidFill>
            <a:srgbClr val="BFBFBF"/>
          </a:solidFill>
          <a:ln>
            <a:noFill/>
          </a:ln>
        </p:spPr>
      </p:sp>
      <p:sp>
        <p:nvSpPr>
          <p:cNvPr id="137" name="Google Shape;137;p16"/>
          <p:cNvSpPr/>
          <p:nvPr>
            <p:ph idx="3" type="pic"/>
          </p:nvPr>
        </p:nvSpPr>
        <p:spPr>
          <a:xfrm>
            <a:off x="2453235" y="1418980"/>
            <a:ext cx="2240280" cy="1678712"/>
          </a:xfrm>
          <a:prstGeom prst="rect">
            <a:avLst/>
          </a:prstGeom>
          <a:solidFill>
            <a:srgbClr val="D8D8D8"/>
          </a:solidFill>
          <a:ln>
            <a:noFill/>
          </a:ln>
        </p:spPr>
      </p:sp>
      <p:sp>
        <p:nvSpPr>
          <p:cNvPr id="138" name="Google Shape;138;p16"/>
          <p:cNvSpPr/>
          <p:nvPr>
            <p:ph idx="4" type="pic"/>
          </p:nvPr>
        </p:nvSpPr>
        <p:spPr>
          <a:xfrm>
            <a:off x="4688341" y="1418980"/>
            <a:ext cx="2240280" cy="1678712"/>
          </a:xfrm>
          <a:prstGeom prst="rect">
            <a:avLst/>
          </a:prstGeom>
          <a:solidFill>
            <a:srgbClr val="BFBFBF"/>
          </a:solidFill>
          <a:ln>
            <a:noFill/>
          </a:ln>
        </p:spPr>
      </p:sp>
      <p:sp>
        <p:nvSpPr>
          <p:cNvPr id="139" name="Google Shape;139;p16"/>
          <p:cNvSpPr/>
          <p:nvPr>
            <p:ph idx="5" type="pic"/>
          </p:nvPr>
        </p:nvSpPr>
        <p:spPr>
          <a:xfrm>
            <a:off x="6906022" y="1418980"/>
            <a:ext cx="2240280" cy="1678712"/>
          </a:xfrm>
          <a:prstGeom prst="rect">
            <a:avLst/>
          </a:prstGeom>
          <a:solidFill>
            <a:srgbClr val="D8D8D8"/>
          </a:solidFill>
          <a:ln>
            <a:noFill/>
          </a:ln>
        </p:spPr>
      </p:sp>
      <p:sp>
        <p:nvSpPr>
          <p:cNvPr id="140" name="Google Shape;140;p16"/>
          <p:cNvSpPr txBox="1"/>
          <p:nvPr>
            <p:ph idx="1" type="body"/>
          </p:nvPr>
        </p:nvSpPr>
        <p:spPr>
          <a:xfrm>
            <a:off x="469900" y="3672521"/>
            <a:ext cx="8434552" cy="1086330"/>
          </a:xfrm>
          <a:prstGeom prst="rect">
            <a:avLst/>
          </a:prstGeom>
          <a:noFill/>
          <a:ln>
            <a:noFill/>
          </a:ln>
        </p:spPr>
        <p:txBody>
          <a:bodyPr anchorCtr="0" anchor="t" bIns="45700" lIns="0" spcFirstLastPara="1" rIns="0" wrap="square" tIns="91425">
            <a:noAutofit/>
          </a:bodyPr>
          <a:lstStyle>
            <a:lvl1pPr indent="-355600" lvl="0" marL="457200" algn="l">
              <a:spcBef>
                <a:spcPts val="600"/>
              </a:spcBef>
              <a:spcAft>
                <a:spcPts val="0"/>
              </a:spcAft>
              <a:buClr>
                <a:srgbClr val="000000"/>
              </a:buClr>
              <a:buSzPts val="2000"/>
              <a:buChar char="▪"/>
              <a:defRPr sz="2000">
                <a:solidFill>
                  <a:srgbClr val="000000"/>
                </a:solidFill>
              </a:defRPr>
            </a:lvl1pPr>
            <a:lvl2pPr indent="-355600" lvl="1" marL="914400" algn="l">
              <a:spcBef>
                <a:spcPts val="0"/>
              </a:spcBef>
              <a:spcAft>
                <a:spcPts val="0"/>
              </a:spcAft>
              <a:buClr>
                <a:srgbClr val="000000"/>
              </a:buClr>
              <a:buSzPts val="2000"/>
              <a:buChar char="–"/>
              <a:defRPr sz="2000">
                <a:solidFill>
                  <a:srgbClr val="000000"/>
                </a:solidFill>
              </a:defRPr>
            </a:lvl2pPr>
            <a:lvl3pPr indent="-355600" lvl="2" marL="1371600" algn="l">
              <a:spcBef>
                <a:spcPts val="0"/>
              </a:spcBef>
              <a:spcAft>
                <a:spcPts val="0"/>
              </a:spcAft>
              <a:buClr>
                <a:srgbClr val="000000"/>
              </a:buClr>
              <a:buSzPts val="2000"/>
              <a:buChar char="•"/>
              <a:defRPr sz="2000">
                <a:solidFill>
                  <a:srgbClr val="000000"/>
                </a:solidFill>
              </a:defRPr>
            </a:lvl3pPr>
            <a:lvl4pPr indent="-355600" lvl="3" marL="1828800" algn="l">
              <a:spcBef>
                <a:spcPts val="0"/>
              </a:spcBef>
              <a:spcAft>
                <a:spcPts val="0"/>
              </a:spcAft>
              <a:buClr>
                <a:srgbClr val="000000"/>
              </a:buClr>
              <a:buSzPts val="2000"/>
              <a:buChar char="–"/>
              <a:defRPr sz="2000">
                <a:solidFill>
                  <a:srgbClr val="000000"/>
                </a:solidFill>
              </a:defRPr>
            </a:lvl4pPr>
            <a:lvl5pPr indent="-355600" lvl="4" marL="2286000" algn="l">
              <a:spcBef>
                <a:spcPts val="0"/>
              </a:spcBef>
              <a:spcAft>
                <a:spcPts val="0"/>
              </a:spcAft>
              <a:buClr>
                <a:srgbClr val="000000"/>
              </a:buClr>
              <a:buSzPts val="2000"/>
              <a:buChar char="»"/>
              <a:defRPr sz="2000">
                <a:solidFill>
                  <a:srgbClr val="00000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1" name="Google Shape;141;p16"/>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b="1" i="0" sz="2800" cap="none">
                <a:solidFill>
                  <a:srgbClr val="232425"/>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6"/>
          <p:cNvSpPr txBox="1"/>
          <p:nvPr>
            <p:ph idx="6" type="body"/>
          </p:nvPr>
        </p:nvSpPr>
        <p:spPr>
          <a:xfrm>
            <a:off x="218128" y="3127171"/>
            <a:ext cx="2238469" cy="358378"/>
          </a:xfrm>
          <a:prstGeom prst="rect">
            <a:avLst/>
          </a:prstGeom>
          <a:noFill/>
          <a:ln>
            <a:noFill/>
          </a:ln>
        </p:spPr>
        <p:txBody>
          <a:bodyPr anchorCtr="0" anchor="t" bIns="45700" lIns="91425" spcFirstLastPara="1" rIns="91425" wrap="square" tIns="0">
            <a:noAutofit/>
          </a:bodyPr>
          <a:lstStyle>
            <a:lvl1pPr indent="-228600" lvl="0" marL="457200" algn="l">
              <a:lnSpc>
                <a:spcPct val="95000"/>
              </a:lnSpc>
              <a:spcBef>
                <a:spcPts val="600"/>
              </a:spcBef>
              <a:spcAft>
                <a:spcPts val="0"/>
              </a:spcAft>
              <a:buClr>
                <a:srgbClr val="000000"/>
              </a:buClr>
              <a:buSzPts val="1200"/>
              <a:buNone/>
              <a:defRPr b="0" sz="1200">
                <a:solidFill>
                  <a:srgbClr val="000000"/>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3" name="Google Shape;143;p16"/>
          <p:cNvSpPr txBox="1"/>
          <p:nvPr>
            <p:ph idx="7" type="body"/>
          </p:nvPr>
        </p:nvSpPr>
        <p:spPr>
          <a:xfrm>
            <a:off x="2442595" y="3127171"/>
            <a:ext cx="2238469" cy="358378"/>
          </a:xfrm>
          <a:prstGeom prst="rect">
            <a:avLst/>
          </a:prstGeom>
          <a:noFill/>
          <a:ln>
            <a:noFill/>
          </a:ln>
        </p:spPr>
        <p:txBody>
          <a:bodyPr anchorCtr="0" anchor="t" bIns="45700" lIns="91425" spcFirstLastPara="1" rIns="91425" wrap="square" tIns="0">
            <a:noAutofit/>
          </a:bodyPr>
          <a:lstStyle>
            <a:lvl1pPr indent="-228600" lvl="0" marL="457200" algn="l">
              <a:lnSpc>
                <a:spcPct val="95000"/>
              </a:lnSpc>
              <a:spcBef>
                <a:spcPts val="600"/>
              </a:spcBef>
              <a:spcAft>
                <a:spcPts val="0"/>
              </a:spcAft>
              <a:buClr>
                <a:srgbClr val="000000"/>
              </a:buClr>
              <a:buSzPts val="1200"/>
              <a:buNone/>
              <a:defRPr b="0" sz="1200">
                <a:solidFill>
                  <a:srgbClr val="000000"/>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4" name="Google Shape;144;p16"/>
          <p:cNvSpPr txBox="1"/>
          <p:nvPr>
            <p:ph idx="8" type="body"/>
          </p:nvPr>
        </p:nvSpPr>
        <p:spPr>
          <a:xfrm>
            <a:off x="4681064" y="3127171"/>
            <a:ext cx="2238469" cy="358378"/>
          </a:xfrm>
          <a:prstGeom prst="rect">
            <a:avLst/>
          </a:prstGeom>
          <a:noFill/>
          <a:ln>
            <a:noFill/>
          </a:ln>
        </p:spPr>
        <p:txBody>
          <a:bodyPr anchorCtr="0" anchor="t" bIns="45700" lIns="91425" spcFirstLastPara="1" rIns="91425" wrap="square" tIns="0">
            <a:noAutofit/>
          </a:bodyPr>
          <a:lstStyle>
            <a:lvl1pPr indent="-228600" lvl="0" marL="457200" algn="l">
              <a:lnSpc>
                <a:spcPct val="95000"/>
              </a:lnSpc>
              <a:spcBef>
                <a:spcPts val="600"/>
              </a:spcBef>
              <a:spcAft>
                <a:spcPts val="0"/>
              </a:spcAft>
              <a:buClr>
                <a:srgbClr val="000000"/>
              </a:buClr>
              <a:buSzPts val="1200"/>
              <a:buNone/>
              <a:defRPr b="0" sz="1200">
                <a:solidFill>
                  <a:srgbClr val="000000"/>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5" name="Google Shape;145;p16"/>
          <p:cNvSpPr txBox="1"/>
          <p:nvPr>
            <p:ph idx="9" type="body"/>
          </p:nvPr>
        </p:nvSpPr>
        <p:spPr>
          <a:xfrm>
            <a:off x="6905532" y="3127171"/>
            <a:ext cx="2238469" cy="358378"/>
          </a:xfrm>
          <a:prstGeom prst="rect">
            <a:avLst/>
          </a:prstGeom>
          <a:noFill/>
          <a:ln>
            <a:noFill/>
          </a:ln>
        </p:spPr>
        <p:txBody>
          <a:bodyPr anchorCtr="0" anchor="t" bIns="45700" lIns="91425" spcFirstLastPara="1" rIns="91425" wrap="square" tIns="0">
            <a:noAutofit/>
          </a:bodyPr>
          <a:lstStyle>
            <a:lvl1pPr indent="-228600" lvl="0" marL="457200" algn="l">
              <a:lnSpc>
                <a:spcPct val="95000"/>
              </a:lnSpc>
              <a:spcBef>
                <a:spcPts val="600"/>
              </a:spcBef>
              <a:spcAft>
                <a:spcPts val="0"/>
              </a:spcAft>
              <a:buClr>
                <a:srgbClr val="000000"/>
              </a:buClr>
              <a:buSzPts val="1200"/>
              <a:buNone/>
              <a:defRPr b="0" sz="1200">
                <a:solidFill>
                  <a:srgbClr val="000000"/>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16"/>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16"/>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48" name="Google Shape;148;p16"/>
          <p:cNvSpPr txBox="1"/>
          <p:nvPr>
            <p:ph idx="13" type="body"/>
          </p:nvPr>
        </p:nvSpPr>
        <p:spPr>
          <a:xfrm>
            <a:off x="457201" y="1019437"/>
            <a:ext cx="8372901" cy="3747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S/caption - FOUR images">
  <p:cSld name="*PICS/caption - FOUR images">
    <p:spTree>
      <p:nvGrpSpPr>
        <p:cNvPr id="149" name="Shape 149"/>
        <p:cNvGrpSpPr/>
        <p:nvPr/>
      </p:nvGrpSpPr>
      <p:grpSpPr>
        <a:xfrm>
          <a:off x="0" y="0"/>
          <a:ext cx="0" cy="0"/>
          <a:chOff x="0" y="0"/>
          <a:chExt cx="0" cy="0"/>
        </a:xfrm>
      </p:grpSpPr>
      <p:sp>
        <p:nvSpPr>
          <p:cNvPr id="150" name="Google Shape;150;p17"/>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17"/>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2" name="Google Shape;152;p17"/>
          <p:cNvSpPr txBox="1"/>
          <p:nvPr>
            <p:ph idx="1" type="body"/>
          </p:nvPr>
        </p:nvSpPr>
        <p:spPr>
          <a:xfrm>
            <a:off x="457201" y="1019437"/>
            <a:ext cx="8372901" cy="20774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3" name="Google Shape;153;p17"/>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4" name="Google Shape;154;p17"/>
          <p:cNvSpPr/>
          <p:nvPr>
            <p:ph idx="2" type="pic"/>
          </p:nvPr>
        </p:nvSpPr>
        <p:spPr>
          <a:xfrm>
            <a:off x="487437" y="1420813"/>
            <a:ext cx="3790374" cy="1383425"/>
          </a:xfrm>
          <a:prstGeom prst="rect">
            <a:avLst/>
          </a:prstGeom>
          <a:solidFill>
            <a:srgbClr val="BFBFBF"/>
          </a:solidFill>
          <a:ln>
            <a:noFill/>
          </a:ln>
        </p:spPr>
      </p:sp>
      <p:sp>
        <p:nvSpPr>
          <p:cNvPr id="155" name="Google Shape;155;p17"/>
          <p:cNvSpPr txBox="1"/>
          <p:nvPr>
            <p:ph idx="3" type="body"/>
          </p:nvPr>
        </p:nvSpPr>
        <p:spPr>
          <a:xfrm>
            <a:off x="487437" y="2822383"/>
            <a:ext cx="3840480" cy="276137"/>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0"/>
              </a:spcBef>
              <a:spcAft>
                <a:spcPts val="0"/>
              </a:spcAft>
              <a:buClr>
                <a:srgbClr val="232425"/>
              </a:buClr>
              <a:buSzPts val="1200"/>
              <a:buFont typeface="Noto Sans Symbols"/>
              <a:buNone/>
              <a:defRPr b="0" sz="1200" cap="none"/>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p17"/>
          <p:cNvSpPr/>
          <p:nvPr>
            <p:ph idx="4" type="pic"/>
          </p:nvPr>
        </p:nvSpPr>
        <p:spPr>
          <a:xfrm>
            <a:off x="4912432" y="1420813"/>
            <a:ext cx="3790374" cy="1383425"/>
          </a:xfrm>
          <a:prstGeom prst="rect">
            <a:avLst/>
          </a:prstGeom>
          <a:solidFill>
            <a:srgbClr val="BFBFBF"/>
          </a:solidFill>
          <a:ln>
            <a:noFill/>
          </a:ln>
        </p:spPr>
      </p:sp>
      <p:sp>
        <p:nvSpPr>
          <p:cNvPr id="157" name="Google Shape;157;p17"/>
          <p:cNvSpPr txBox="1"/>
          <p:nvPr>
            <p:ph idx="5" type="body"/>
          </p:nvPr>
        </p:nvSpPr>
        <p:spPr>
          <a:xfrm>
            <a:off x="4912432" y="2822383"/>
            <a:ext cx="3840480" cy="276137"/>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0"/>
              </a:spcBef>
              <a:spcAft>
                <a:spcPts val="0"/>
              </a:spcAft>
              <a:buClr>
                <a:srgbClr val="232425"/>
              </a:buClr>
              <a:buSzPts val="1200"/>
              <a:buFont typeface="Noto Sans Symbols"/>
              <a:buNone/>
              <a:defRPr b="0" sz="1200" cap="none"/>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7"/>
          <p:cNvSpPr/>
          <p:nvPr>
            <p:ph idx="6" type="pic"/>
          </p:nvPr>
        </p:nvSpPr>
        <p:spPr>
          <a:xfrm>
            <a:off x="487437" y="3097650"/>
            <a:ext cx="3790374" cy="1383425"/>
          </a:xfrm>
          <a:prstGeom prst="rect">
            <a:avLst/>
          </a:prstGeom>
          <a:solidFill>
            <a:srgbClr val="BFBFBF"/>
          </a:solidFill>
          <a:ln>
            <a:noFill/>
          </a:ln>
        </p:spPr>
      </p:sp>
      <p:sp>
        <p:nvSpPr>
          <p:cNvPr id="159" name="Google Shape;159;p17"/>
          <p:cNvSpPr txBox="1"/>
          <p:nvPr>
            <p:ph idx="7" type="body"/>
          </p:nvPr>
        </p:nvSpPr>
        <p:spPr>
          <a:xfrm>
            <a:off x="487437" y="4502674"/>
            <a:ext cx="3840480" cy="276137"/>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0"/>
              </a:spcBef>
              <a:spcAft>
                <a:spcPts val="0"/>
              </a:spcAft>
              <a:buClr>
                <a:srgbClr val="232425"/>
              </a:buClr>
              <a:buSzPts val="1200"/>
              <a:buFont typeface="Noto Sans Symbols"/>
              <a:buNone/>
              <a:defRPr b="0" sz="1200" cap="none"/>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0" name="Google Shape;160;p17"/>
          <p:cNvSpPr/>
          <p:nvPr>
            <p:ph idx="8" type="pic"/>
          </p:nvPr>
        </p:nvSpPr>
        <p:spPr>
          <a:xfrm>
            <a:off x="4912432" y="3097650"/>
            <a:ext cx="3790374" cy="1383425"/>
          </a:xfrm>
          <a:prstGeom prst="rect">
            <a:avLst/>
          </a:prstGeom>
          <a:solidFill>
            <a:srgbClr val="BFBFBF"/>
          </a:solidFill>
          <a:ln>
            <a:noFill/>
          </a:ln>
        </p:spPr>
      </p:sp>
      <p:sp>
        <p:nvSpPr>
          <p:cNvPr id="161" name="Google Shape;161;p17"/>
          <p:cNvSpPr txBox="1"/>
          <p:nvPr>
            <p:ph idx="9" type="body"/>
          </p:nvPr>
        </p:nvSpPr>
        <p:spPr>
          <a:xfrm>
            <a:off x="4912432" y="4505517"/>
            <a:ext cx="3840480" cy="276137"/>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0"/>
              </a:spcBef>
              <a:spcAft>
                <a:spcPts val="0"/>
              </a:spcAft>
              <a:buClr>
                <a:srgbClr val="232425"/>
              </a:buClr>
              <a:buSzPts val="1200"/>
              <a:buFont typeface="Noto Sans Symbols"/>
              <a:buNone/>
              <a:defRPr b="0" sz="1200" cap="none"/>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s, Graphs, Tables">
  <p:cSld name="*Charts, Graphs, Tables">
    <p:spTree>
      <p:nvGrpSpPr>
        <p:cNvPr id="162" name="Shape 162"/>
        <p:cNvGrpSpPr/>
        <p:nvPr/>
      </p:nvGrpSpPr>
      <p:grpSpPr>
        <a:xfrm>
          <a:off x="0" y="0"/>
          <a:ext cx="0" cy="0"/>
          <a:chOff x="0" y="0"/>
          <a:chExt cx="0" cy="0"/>
        </a:xfrm>
      </p:grpSpPr>
      <p:sp>
        <p:nvSpPr>
          <p:cNvPr id="163" name="Google Shape;163;p18"/>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18"/>
          <p:cNvSpPr txBox="1"/>
          <p:nvPr>
            <p:ph idx="1" type="body"/>
          </p:nvPr>
        </p:nvSpPr>
        <p:spPr>
          <a:xfrm>
            <a:off x="457201" y="1417579"/>
            <a:ext cx="8372901" cy="3022394"/>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5" name="Google Shape;165;p18"/>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66" name="Google Shape;166;p18"/>
          <p:cNvSpPr txBox="1"/>
          <p:nvPr>
            <p:ph idx="2" type="body"/>
          </p:nvPr>
        </p:nvSpPr>
        <p:spPr>
          <a:xfrm>
            <a:off x="457201" y="1019437"/>
            <a:ext cx="8372901" cy="3747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7" name="Google Shape;167;p18"/>
          <p:cNvSpPr txBox="1"/>
          <p:nvPr>
            <p:ph idx="3" type="body"/>
          </p:nvPr>
        </p:nvSpPr>
        <p:spPr>
          <a:xfrm>
            <a:off x="443573" y="4457863"/>
            <a:ext cx="3711039" cy="240746"/>
          </a:xfrm>
          <a:prstGeom prst="rect">
            <a:avLst/>
          </a:prstGeom>
          <a:noFill/>
          <a:ln>
            <a:noFill/>
          </a:ln>
        </p:spPr>
        <p:txBody>
          <a:bodyPr anchorCtr="0" anchor="t" bIns="0" lIns="0" spcFirstLastPara="1" rIns="0" wrap="square" tIns="0">
            <a:noAutofit/>
          </a:bodyPr>
          <a:lstStyle>
            <a:lvl1pPr indent="-228600" lvl="0" marL="457200" algn="l">
              <a:spcBef>
                <a:spcPts val="600"/>
              </a:spcBef>
              <a:spcAft>
                <a:spcPts val="0"/>
              </a:spcAft>
              <a:buClr>
                <a:srgbClr val="232425"/>
              </a:buClr>
              <a:buSzPts val="1050"/>
              <a:buNone/>
              <a:defRPr sz="105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showMasterSp="0">
  <p:cSld name="*Video">
    <p:spTree>
      <p:nvGrpSpPr>
        <p:cNvPr id="168" name="Shape 168"/>
        <p:cNvGrpSpPr/>
        <p:nvPr/>
      </p:nvGrpSpPr>
      <p:grpSpPr>
        <a:xfrm>
          <a:off x="0" y="0"/>
          <a:ext cx="0" cy="0"/>
          <a:chOff x="0" y="0"/>
          <a:chExt cx="0" cy="0"/>
        </a:xfrm>
      </p:grpSpPr>
      <p:sp>
        <p:nvSpPr>
          <p:cNvPr id="169" name="Google Shape;169;p19"/>
          <p:cNvSpPr/>
          <p:nvPr/>
        </p:nvSpPr>
        <p:spPr>
          <a:xfrm>
            <a:off x="0" y="-5043"/>
            <a:ext cx="9144000" cy="5148543"/>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0" name="Google Shape;170;p19"/>
          <p:cNvSpPr txBox="1"/>
          <p:nvPr>
            <p:ph type="title"/>
          </p:nvPr>
        </p:nvSpPr>
        <p:spPr>
          <a:xfrm>
            <a:off x="457201" y="386954"/>
            <a:ext cx="8372901" cy="604513"/>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lt1"/>
              </a:buClr>
              <a:buSzPts val="2800"/>
              <a:buFont typeface="Arial"/>
              <a:buNone/>
              <a:defRPr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71" name="Shape 171"/>
        <p:cNvGrpSpPr/>
        <p:nvPr/>
      </p:nvGrpSpPr>
      <p:grpSpPr>
        <a:xfrm>
          <a:off x="0" y="0"/>
          <a:ext cx="0" cy="0"/>
          <a:chOff x="0" y="0"/>
          <a:chExt cx="0" cy="0"/>
        </a:xfrm>
      </p:grpSpPr>
    </p:spTree>
  </p:cSld>
  <p:clrMapOvr>
    <a:masterClrMapping/>
  </p:clrMapOvr>
  <mc:AlternateContent>
    <mc:Choice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1" name="Shape 31"/>
        <p:cNvGrpSpPr/>
        <p:nvPr/>
      </p:nvGrpSpPr>
      <p:grpSpPr>
        <a:xfrm>
          <a:off x="0" y="0"/>
          <a:ext cx="0" cy="0"/>
          <a:chOff x="0" y="0"/>
          <a:chExt cx="0" cy="0"/>
        </a:xfrm>
      </p:grpSpPr>
      <p:sp>
        <p:nvSpPr>
          <p:cNvPr id="32" name="Google Shape;32;p3"/>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 type="body"/>
          </p:nvPr>
        </p:nvSpPr>
        <p:spPr>
          <a:xfrm>
            <a:off x="457201" y="1408346"/>
            <a:ext cx="8372901" cy="3317082"/>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3"/>
          <p:cNvSpPr txBox="1"/>
          <p:nvPr>
            <p:ph idx="2" type="body"/>
          </p:nvPr>
        </p:nvSpPr>
        <p:spPr>
          <a:xfrm>
            <a:off x="457201" y="1009912"/>
            <a:ext cx="8372901" cy="3747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accent2"/>
              </a:buClr>
              <a:buSzPts val="2000"/>
              <a:buNone/>
              <a:defRPr b="1" sz="2000">
                <a:solidFill>
                  <a:schemeClr val="accent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3"/>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Option B" showMasterSp="0">
  <p:cSld name="*Cover Option B">
    <p:bg>
      <p:bgPr>
        <a:solidFill>
          <a:schemeClr val="lt1"/>
        </a:solidFill>
      </p:bgPr>
    </p:bg>
    <p:spTree>
      <p:nvGrpSpPr>
        <p:cNvPr id="172" name="Shape 172"/>
        <p:cNvGrpSpPr/>
        <p:nvPr/>
      </p:nvGrpSpPr>
      <p:grpSpPr>
        <a:xfrm>
          <a:off x="0" y="0"/>
          <a:ext cx="0" cy="0"/>
          <a:chOff x="0" y="0"/>
          <a:chExt cx="0" cy="0"/>
        </a:xfrm>
      </p:grpSpPr>
      <p:pic>
        <p:nvPicPr>
          <p:cNvPr descr="C:\Users\amiesen\Desktop\anlrgbpptlogo.png" id="173" name="Google Shape;173;p21"/>
          <p:cNvPicPr preferRelativeResize="0"/>
          <p:nvPr/>
        </p:nvPicPr>
        <p:blipFill rotWithShape="1">
          <a:blip r:embed="rId2">
            <a:alphaModFix/>
          </a:blip>
          <a:srcRect b="0" l="0" r="0" t="0"/>
          <a:stretch/>
        </p:blipFill>
        <p:spPr>
          <a:xfrm>
            <a:off x="7397976" y="4545002"/>
            <a:ext cx="1557337" cy="561027"/>
          </a:xfrm>
          <a:prstGeom prst="rect">
            <a:avLst/>
          </a:prstGeom>
          <a:noFill/>
          <a:ln>
            <a:noFill/>
          </a:ln>
        </p:spPr>
      </p:pic>
      <p:pic>
        <p:nvPicPr>
          <p:cNvPr descr="aerial view of Argonne with APS in front 5730-00068.jpg" id="174" name="Google Shape;174;p21"/>
          <p:cNvPicPr preferRelativeResize="0"/>
          <p:nvPr/>
        </p:nvPicPr>
        <p:blipFill rotWithShape="1">
          <a:blip r:embed="rId3">
            <a:alphaModFix/>
          </a:blip>
          <a:srcRect b="7135" l="0" r="0" t="10681"/>
          <a:stretch/>
        </p:blipFill>
        <p:spPr>
          <a:xfrm>
            <a:off x="0" y="-20265"/>
            <a:ext cx="9144000" cy="4508954"/>
          </a:xfrm>
          <a:prstGeom prst="rect">
            <a:avLst/>
          </a:prstGeom>
          <a:noFill/>
          <a:ln>
            <a:noFill/>
          </a:ln>
        </p:spPr>
      </p:pic>
      <p:sp>
        <p:nvSpPr>
          <p:cNvPr id="175" name="Google Shape;175;p21"/>
          <p:cNvSpPr txBox="1"/>
          <p:nvPr>
            <p:ph idx="1" type="body"/>
          </p:nvPr>
        </p:nvSpPr>
        <p:spPr>
          <a:xfrm>
            <a:off x="0" y="-20265"/>
            <a:ext cx="9144000" cy="4508954"/>
          </a:xfrm>
          <a:prstGeom prst="rect">
            <a:avLst/>
          </a:prstGeom>
          <a:solidFill>
            <a:schemeClr val="accent2">
              <a:alpha val="84705"/>
            </a:schemeClr>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6" name="Google Shape;176;p21"/>
          <p:cNvSpPr/>
          <p:nvPr>
            <p:ph idx="2" type="pic"/>
          </p:nvPr>
        </p:nvSpPr>
        <p:spPr>
          <a:xfrm>
            <a:off x="4863726" y="1266825"/>
            <a:ext cx="4280275" cy="2029968"/>
          </a:xfrm>
          <a:prstGeom prst="rect">
            <a:avLst/>
          </a:prstGeom>
          <a:solidFill>
            <a:srgbClr val="BFBFBF"/>
          </a:solidFill>
          <a:ln>
            <a:noFill/>
          </a:ln>
        </p:spPr>
      </p:sp>
      <p:sp>
        <p:nvSpPr>
          <p:cNvPr id="177" name="Google Shape;177;p21"/>
          <p:cNvSpPr txBox="1"/>
          <p:nvPr>
            <p:ph type="title"/>
          </p:nvPr>
        </p:nvSpPr>
        <p:spPr>
          <a:xfrm>
            <a:off x="1" y="1266825"/>
            <a:ext cx="4863724" cy="2029968"/>
          </a:xfrm>
          <a:prstGeom prst="rect">
            <a:avLst/>
          </a:prstGeom>
          <a:solidFill>
            <a:schemeClr val="accent2"/>
          </a:solidFill>
          <a:ln>
            <a:noFill/>
          </a:ln>
        </p:spPr>
        <p:txBody>
          <a:bodyPr anchorCtr="0" anchor="ctr" bIns="0" lIns="457200" spcFirstLastPara="1" rIns="91425" wrap="square" tIns="0">
            <a:normAutofit/>
          </a:bodyPr>
          <a:lstStyle>
            <a:lvl1pPr lvl="0" algn="l">
              <a:lnSpc>
                <a:spcPct val="95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21"/>
          <p:cNvSpPr txBox="1"/>
          <p:nvPr>
            <p:ph idx="3" type="body"/>
          </p:nvPr>
        </p:nvSpPr>
        <p:spPr>
          <a:xfrm>
            <a:off x="1" y="153714"/>
            <a:ext cx="5851526" cy="969169"/>
          </a:xfrm>
          <a:prstGeom prst="rect">
            <a:avLst/>
          </a:prstGeom>
          <a:noFill/>
          <a:ln>
            <a:noFill/>
          </a:ln>
        </p:spPr>
        <p:txBody>
          <a:bodyPr anchorCtr="0" anchor="ctr" bIns="45700" lIns="457200" spcFirstLastPara="1" rIns="274300" wrap="square" tIns="0">
            <a:noAutofit/>
          </a:bodyPr>
          <a:lstStyle>
            <a:lvl1pPr indent="-228600" lvl="0" marL="457200" algn="l">
              <a:spcBef>
                <a:spcPts val="600"/>
              </a:spcBef>
              <a:spcAft>
                <a:spcPts val="0"/>
              </a:spcAft>
              <a:buClr>
                <a:schemeClr val="lt1"/>
              </a:buClr>
              <a:buSzPts val="1800"/>
              <a:buNone/>
              <a:defRPr cap="none">
                <a:solidFill>
                  <a:schemeClr val="lt1"/>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9" name="Google Shape;179;p21"/>
          <p:cNvSpPr txBox="1"/>
          <p:nvPr>
            <p:ph idx="4" type="body"/>
          </p:nvPr>
        </p:nvSpPr>
        <p:spPr>
          <a:xfrm>
            <a:off x="469901" y="3437210"/>
            <a:ext cx="2692871" cy="295275"/>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chemeClr val="lt1"/>
              </a:buClr>
              <a:buSzPts val="1400"/>
              <a:buNone/>
              <a:defRPr b="1" sz="1400" cap="none">
                <a:solidFill>
                  <a:schemeClr val="lt1"/>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 name="Google Shape;180;p21"/>
          <p:cNvSpPr txBox="1"/>
          <p:nvPr>
            <p:ph idx="5" type="body"/>
          </p:nvPr>
        </p:nvSpPr>
        <p:spPr>
          <a:xfrm>
            <a:off x="469901" y="3720288"/>
            <a:ext cx="2692871" cy="685800"/>
          </a:xfrm>
          <a:prstGeom prst="rect">
            <a:avLst/>
          </a:prstGeom>
          <a:noFill/>
          <a:ln>
            <a:noFill/>
          </a:ln>
        </p:spPr>
        <p:txBody>
          <a:bodyPr anchorCtr="0" anchor="t" bIns="45700" lIns="0" spcFirstLastPara="1" rIns="0" wrap="square" tIns="0">
            <a:normAutofit/>
          </a:bodyPr>
          <a:lstStyle>
            <a:lvl1pPr indent="-228600" lvl="0" marL="457200" algn="l">
              <a:lnSpc>
                <a:spcPct val="95000"/>
              </a:lnSpc>
              <a:spcBef>
                <a:spcPts val="0"/>
              </a:spcBef>
              <a:spcAft>
                <a:spcPts val="0"/>
              </a:spcAft>
              <a:buClr>
                <a:schemeClr val="lt1"/>
              </a:buClr>
              <a:buSzPts val="1400"/>
              <a:buNone/>
              <a:defRPr sz="1400">
                <a:solidFill>
                  <a:schemeClr val="lt1"/>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1" name="Google Shape;181;p21"/>
          <p:cNvSpPr txBox="1"/>
          <p:nvPr>
            <p:ph idx="6" type="body"/>
          </p:nvPr>
        </p:nvSpPr>
        <p:spPr>
          <a:xfrm>
            <a:off x="3417372" y="3437210"/>
            <a:ext cx="2692871" cy="295275"/>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chemeClr val="lt1"/>
              </a:buClr>
              <a:buSzPts val="1400"/>
              <a:buFont typeface="Arial"/>
              <a:buNone/>
              <a:defRPr b="1" sz="1400" cap="none">
                <a:solidFill>
                  <a:schemeClr val="lt1"/>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2" name="Google Shape;182;p21"/>
          <p:cNvSpPr txBox="1"/>
          <p:nvPr>
            <p:ph idx="7" type="body"/>
          </p:nvPr>
        </p:nvSpPr>
        <p:spPr>
          <a:xfrm>
            <a:off x="3417372" y="3720288"/>
            <a:ext cx="2692871" cy="685800"/>
          </a:xfrm>
          <a:prstGeom prst="rect">
            <a:avLst/>
          </a:prstGeom>
          <a:noFill/>
          <a:ln>
            <a:noFill/>
          </a:ln>
        </p:spPr>
        <p:txBody>
          <a:bodyPr anchorCtr="0" anchor="t" bIns="45700" lIns="0" spcFirstLastPara="1" rIns="0" wrap="square" tIns="0">
            <a:normAutofit/>
          </a:bodyPr>
          <a:lstStyle>
            <a:lvl1pPr indent="-228600" lvl="0" marL="457200" algn="l">
              <a:lnSpc>
                <a:spcPct val="95000"/>
              </a:lnSpc>
              <a:spcBef>
                <a:spcPts val="0"/>
              </a:spcBef>
              <a:spcAft>
                <a:spcPts val="0"/>
              </a:spcAft>
              <a:buClr>
                <a:schemeClr val="lt1"/>
              </a:buClr>
              <a:buSzPts val="1400"/>
              <a:buFont typeface="Arial"/>
              <a:buNone/>
              <a:defRPr sz="1400">
                <a:solidFill>
                  <a:schemeClr val="lt1"/>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3" name="Google Shape;183;p21"/>
          <p:cNvSpPr txBox="1"/>
          <p:nvPr>
            <p:ph idx="8" type="body"/>
          </p:nvPr>
        </p:nvSpPr>
        <p:spPr>
          <a:xfrm>
            <a:off x="6360197" y="3437210"/>
            <a:ext cx="2692871" cy="295275"/>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chemeClr val="lt1"/>
              </a:buClr>
              <a:buSzPts val="1400"/>
              <a:buFont typeface="Arial"/>
              <a:buNone/>
              <a:defRPr b="1" sz="1400" cap="none">
                <a:solidFill>
                  <a:schemeClr val="lt1"/>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4" name="Google Shape;184;p21"/>
          <p:cNvSpPr txBox="1"/>
          <p:nvPr>
            <p:ph idx="9" type="body"/>
          </p:nvPr>
        </p:nvSpPr>
        <p:spPr>
          <a:xfrm>
            <a:off x="6360197" y="3720288"/>
            <a:ext cx="2692871" cy="685800"/>
          </a:xfrm>
          <a:prstGeom prst="rect">
            <a:avLst/>
          </a:prstGeom>
          <a:noFill/>
          <a:ln>
            <a:noFill/>
          </a:ln>
        </p:spPr>
        <p:txBody>
          <a:bodyPr anchorCtr="0" anchor="t" bIns="45700" lIns="0" spcFirstLastPara="1" rIns="0" wrap="square" tIns="0">
            <a:normAutofit/>
          </a:bodyPr>
          <a:lstStyle>
            <a:lvl1pPr indent="-228600" lvl="0" marL="457200" algn="l">
              <a:lnSpc>
                <a:spcPct val="95000"/>
              </a:lnSpc>
              <a:spcBef>
                <a:spcPts val="0"/>
              </a:spcBef>
              <a:spcAft>
                <a:spcPts val="0"/>
              </a:spcAft>
              <a:buClr>
                <a:schemeClr val="lt1"/>
              </a:buClr>
              <a:buSzPts val="1400"/>
              <a:buFont typeface="Arial"/>
              <a:buNone/>
              <a:defRPr sz="1400">
                <a:solidFill>
                  <a:schemeClr val="lt1"/>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 name="Google Shape;185;p21"/>
          <p:cNvSpPr txBox="1"/>
          <p:nvPr>
            <p:ph idx="13" type="body"/>
          </p:nvPr>
        </p:nvSpPr>
        <p:spPr>
          <a:xfrm>
            <a:off x="-1" y="1266825"/>
            <a:ext cx="239714" cy="2029968"/>
          </a:xfrm>
          <a:prstGeom prst="rect">
            <a:avLst/>
          </a:prstGeom>
          <a:solidFill>
            <a:schemeClr val="accent1"/>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6" name="Google Shape;186;p21"/>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b="1" sz="14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187" name="Google Shape;187;p21"/>
          <p:cNvPicPr preferRelativeResize="0"/>
          <p:nvPr/>
        </p:nvPicPr>
        <p:blipFill rotWithShape="1">
          <a:blip r:embed="rId4">
            <a:alphaModFix/>
          </a:blip>
          <a:srcRect b="0" l="0" r="0" t="0"/>
          <a:stretch/>
        </p:blipFill>
        <p:spPr>
          <a:xfrm>
            <a:off x="443121" y="4702076"/>
            <a:ext cx="2046368" cy="260262"/>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Option C" showMasterSp="0">
  <p:cSld name="*Cover Option C">
    <p:bg>
      <p:bgPr>
        <a:solidFill>
          <a:schemeClr val="lt1"/>
        </a:solidFill>
      </p:bgPr>
    </p:bg>
    <p:spTree>
      <p:nvGrpSpPr>
        <p:cNvPr id="188" name="Shape 188"/>
        <p:cNvGrpSpPr/>
        <p:nvPr/>
      </p:nvGrpSpPr>
      <p:grpSpPr>
        <a:xfrm>
          <a:off x="0" y="0"/>
          <a:ext cx="0" cy="0"/>
          <a:chOff x="0" y="0"/>
          <a:chExt cx="0" cy="0"/>
        </a:xfrm>
      </p:grpSpPr>
      <p:pic>
        <p:nvPicPr>
          <p:cNvPr descr="C:\Users\amiesen\Desktop\anlrgbpptlogo.png" id="189" name="Google Shape;189;p22"/>
          <p:cNvPicPr preferRelativeResize="0"/>
          <p:nvPr/>
        </p:nvPicPr>
        <p:blipFill rotWithShape="1">
          <a:blip r:embed="rId2">
            <a:alphaModFix/>
          </a:blip>
          <a:srcRect b="0" l="0" r="0" t="0"/>
          <a:stretch/>
        </p:blipFill>
        <p:spPr>
          <a:xfrm>
            <a:off x="7397976" y="82331"/>
            <a:ext cx="1557337" cy="561027"/>
          </a:xfrm>
          <a:prstGeom prst="rect">
            <a:avLst/>
          </a:prstGeom>
          <a:noFill/>
          <a:ln>
            <a:noFill/>
          </a:ln>
        </p:spPr>
      </p:pic>
      <p:sp>
        <p:nvSpPr>
          <p:cNvPr id="190" name="Google Shape;190;p22"/>
          <p:cNvSpPr txBox="1"/>
          <p:nvPr>
            <p:ph idx="1" type="body"/>
          </p:nvPr>
        </p:nvSpPr>
        <p:spPr>
          <a:xfrm>
            <a:off x="469901" y="3709174"/>
            <a:ext cx="2692871" cy="295275"/>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rgbClr val="47484A"/>
              </a:buClr>
              <a:buSzPts val="1400"/>
              <a:buNone/>
              <a:defRPr b="1" sz="1400" cap="none">
                <a:solidFill>
                  <a:srgbClr val="47484A"/>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1" name="Google Shape;191;p22"/>
          <p:cNvSpPr txBox="1"/>
          <p:nvPr>
            <p:ph idx="2" type="body"/>
          </p:nvPr>
        </p:nvSpPr>
        <p:spPr>
          <a:xfrm>
            <a:off x="469901" y="3992251"/>
            <a:ext cx="2692871" cy="560042"/>
          </a:xfrm>
          <a:prstGeom prst="rect">
            <a:avLst/>
          </a:prstGeom>
          <a:noFill/>
          <a:ln>
            <a:noFill/>
          </a:ln>
        </p:spPr>
        <p:txBody>
          <a:bodyPr anchorCtr="0" anchor="t" bIns="45700" lIns="0" spcFirstLastPara="1" rIns="0" wrap="square" tIns="0">
            <a:normAutofit/>
          </a:bodyPr>
          <a:lstStyle>
            <a:lvl1pPr indent="-228600" lvl="0" marL="457200" algn="l">
              <a:lnSpc>
                <a:spcPct val="95000"/>
              </a:lnSpc>
              <a:spcBef>
                <a:spcPts val="0"/>
              </a:spcBef>
              <a:spcAft>
                <a:spcPts val="0"/>
              </a:spcAft>
              <a:buClr>
                <a:srgbClr val="47484A"/>
              </a:buClr>
              <a:buSzPts val="1400"/>
              <a:buNone/>
              <a:defRPr sz="1400">
                <a:solidFill>
                  <a:srgbClr val="47484A"/>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2" name="Google Shape;192;p22"/>
          <p:cNvSpPr txBox="1"/>
          <p:nvPr>
            <p:ph idx="3" type="body"/>
          </p:nvPr>
        </p:nvSpPr>
        <p:spPr>
          <a:xfrm>
            <a:off x="3417372" y="3709174"/>
            <a:ext cx="2692871" cy="295275"/>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rgbClr val="47484A"/>
              </a:buClr>
              <a:buSzPts val="1400"/>
              <a:buFont typeface="Arial"/>
              <a:buNone/>
              <a:defRPr b="1" sz="1400" cap="none">
                <a:solidFill>
                  <a:srgbClr val="47484A"/>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3" name="Google Shape;193;p22"/>
          <p:cNvSpPr txBox="1"/>
          <p:nvPr>
            <p:ph idx="4" type="body"/>
          </p:nvPr>
        </p:nvSpPr>
        <p:spPr>
          <a:xfrm>
            <a:off x="3417372" y="3992251"/>
            <a:ext cx="2692871" cy="560042"/>
          </a:xfrm>
          <a:prstGeom prst="rect">
            <a:avLst/>
          </a:prstGeom>
          <a:noFill/>
          <a:ln>
            <a:noFill/>
          </a:ln>
        </p:spPr>
        <p:txBody>
          <a:bodyPr anchorCtr="0" anchor="t" bIns="45700" lIns="0" spcFirstLastPara="1" rIns="0" wrap="square" tIns="0">
            <a:normAutofit/>
          </a:bodyPr>
          <a:lstStyle>
            <a:lvl1pPr indent="-228600" lvl="0" marL="457200" algn="l">
              <a:lnSpc>
                <a:spcPct val="95000"/>
              </a:lnSpc>
              <a:spcBef>
                <a:spcPts val="0"/>
              </a:spcBef>
              <a:spcAft>
                <a:spcPts val="0"/>
              </a:spcAft>
              <a:buClr>
                <a:srgbClr val="47484A"/>
              </a:buClr>
              <a:buSzPts val="1400"/>
              <a:buFont typeface="Arial"/>
              <a:buNone/>
              <a:defRPr sz="1400">
                <a:solidFill>
                  <a:srgbClr val="47484A"/>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4" name="Google Shape;194;p22"/>
          <p:cNvSpPr/>
          <p:nvPr>
            <p:ph idx="5" type="pic"/>
          </p:nvPr>
        </p:nvSpPr>
        <p:spPr>
          <a:xfrm>
            <a:off x="218127" y="674681"/>
            <a:ext cx="8925874" cy="2071151"/>
          </a:xfrm>
          <a:prstGeom prst="rect">
            <a:avLst/>
          </a:prstGeom>
          <a:solidFill>
            <a:srgbClr val="BFBFBF"/>
          </a:solidFill>
          <a:ln>
            <a:noFill/>
          </a:ln>
        </p:spPr>
      </p:sp>
      <p:sp>
        <p:nvSpPr>
          <p:cNvPr id="195" name="Google Shape;195;p22"/>
          <p:cNvSpPr txBox="1"/>
          <p:nvPr>
            <p:ph type="title"/>
          </p:nvPr>
        </p:nvSpPr>
        <p:spPr>
          <a:xfrm>
            <a:off x="469900" y="2794775"/>
            <a:ext cx="8452904" cy="647160"/>
          </a:xfrm>
          <a:prstGeom prst="rect">
            <a:avLst/>
          </a:prstGeom>
          <a:noFill/>
          <a:ln>
            <a:noFill/>
          </a:ln>
        </p:spPr>
        <p:txBody>
          <a:bodyPr anchorCtr="0" anchor="b" bIns="0" lIns="0" spcFirstLastPara="1" rIns="91425" wrap="square" tIns="0">
            <a:normAutofit/>
          </a:bodyPr>
          <a:lstStyle>
            <a:lvl1pPr lvl="0" algn="l">
              <a:lnSpc>
                <a:spcPct val="95000"/>
              </a:lnSpc>
              <a:spcBef>
                <a:spcPts val="0"/>
              </a:spcBef>
              <a:spcAft>
                <a:spcPts val="0"/>
              </a:spcAft>
              <a:buClr>
                <a:srgbClr val="232425"/>
              </a:buClr>
              <a:buSzPts val="2800"/>
              <a:buFont typeface="Arial"/>
              <a:buNone/>
              <a:defRPr sz="2800">
                <a:solidFill>
                  <a:srgbClr val="23242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6" name="Google Shape;196;p22"/>
          <p:cNvSpPr txBox="1"/>
          <p:nvPr>
            <p:ph idx="6" type="body"/>
          </p:nvPr>
        </p:nvSpPr>
        <p:spPr>
          <a:xfrm>
            <a:off x="6360197" y="3709174"/>
            <a:ext cx="2692871" cy="295275"/>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rgbClr val="47484A"/>
              </a:buClr>
              <a:buSzPts val="1400"/>
              <a:buFont typeface="Arial"/>
              <a:buNone/>
              <a:defRPr b="1" sz="1400" cap="none">
                <a:solidFill>
                  <a:srgbClr val="47484A"/>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7" name="Google Shape;197;p22"/>
          <p:cNvSpPr txBox="1"/>
          <p:nvPr>
            <p:ph idx="7" type="body"/>
          </p:nvPr>
        </p:nvSpPr>
        <p:spPr>
          <a:xfrm>
            <a:off x="6360197" y="3992251"/>
            <a:ext cx="2692871" cy="560042"/>
          </a:xfrm>
          <a:prstGeom prst="rect">
            <a:avLst/>
          </a:prstGeom>
          <a:noFill/>
          <a:ln>
            <a:noFill/>
          </a:ln>
        </p:spPr>
        <p:txBody>
          <a:bodyPr anchorCtr="0" anchor="t" bIns="45700" lIns="0" spcFirstLastPara="1" rIns="0" wrap="square" tIns="0">
            <a:normAutofit/>
          </a:bodyPr>
          <a:lstStyle>
            <a:lvl1pPr indent="-228600" lvl="0" marL="457200" algn="l">
              <a:lnSpc>
                <a:spcPct val="95000"/>
              </a:lnSpc>
              <a:spcBef>
                <a:spcPts val="0"/>
              </a:spcBef>
              <a:spcAft>
                <a:spcPts val="0"/>
              </a:spcAft>
              <a:buClr>
                <a:srgbClr val="47484A"/>
              </a:buClr>
              <a:buSzPts val="1400"/>
              <a:buFont typeface="Arial"/>
              <a:buNone/>
              <a:defRPr sz="1400">
                <a:solidFill>
                  <a:srgbClr val="47484A"/>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8" name="Google Shape;198;p22"/>
          <p:cNvSpPr txBox="1"/>
          <p:nvPr>
            <p:ph idx="8" type="body"/>
          </p:nvPr>
        </p:nvSpPr>
        <p:spPr>
          <a:xfrm>
            <a:off x="469900" y="3441935"/>
            <a:ext cx="8484914" cy="248308"/>
          </a:xfrm>
          <a:prstGeom prst="rect">
            <a:avLst/>
          </a:prstGeom>
          <a:noFill/>
          <a:ln>
            <a:noFill/>
          </a:ln>
        </p:spPr>
        <p:txBody>
          <a:bodyPr anchorCtr="0" anchor="t" bIns="45700" lIns="0" spcFirstLastPara="1" rIns="0" wrap="square" tIns="0">
            <a:noAutofit/>
          </a:bodyPr>
          <a:lstStyle>
            <a:lvl1pPr indent="-228600" lvl="0" marL="457200" algn="l">
              <a:spcBef>
                <a:spcPts val="600"/>
              </a:spcBef>
              <a:spcAft>
                <a:spcPts val="0"/>
              </a:spcAft>
              <a:buClr>
                <a:schemeClr val="accent2"/>
              </a:buClr>
              <a:buSzPts val="1800"/>
              <a:buNone/>
              <a:defRPr b="1">
                <a:solidFill>
                  <a:schemeClr val="accent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9" name="Google Shape;199;p22"/>
          <p:cNvSpPr txBox="1"/>
          <p:nvPr>
            <p:ph idx="9" type="body"/>
          </p:nvPr>
        </p:nvSpPr>
        <p:spPr>
          <a:xfrm>
            <a:off x="2" y="674680"/>
            <a:ext cx="224589" cy="2071116"/>
          </a:xfrm>
          <a:prstGeom prst="rect">
            <a:avLst/>
          </a:prstGeom>
          <a:solidFill>
            <a:schemeClr val="accent1"/>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0" name="Google Shape;200;p22"/>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b="1" sz="14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22"/>
          <p:cNvSpPr txBox="1"/>
          <p:nvPr>
            <p:ph idx="13" type="body"/>
          </p:nvPr>
        </p:nvSpPr>
        <p:spPr>
          <a:xfrm>
            <a:off x="503238" y="300961"/>
            <a:ext cx="5984648" cy="331077"/>
          </a:xfrm>
          <a:prstGeom prst="rect">
            <a:avLst/>
          </a:prstGeom>
          <a:noFill/>
          <a:ln>
            <a:noFill/>
          </a:ln>
        </p:spPr>
        <p:txBody>
          <a:bodyPr anchorCtr="0" anchor="t" bIns="45700" lIns="0" spcFirstLastPara="1" rIns="0" wrap="square" tIns="0">
            <a:noAutofit/>
          </a:bodyPr>
          <a:lstStyle>
            <a:lvl1pPr indent="-228600" lvl="0" marL="457200" algn="l">
              <a:spcBef>
                <a:spcPts val="600"/>
              </a:spcBef>
              <a:spcAft>
                <a:spcPts val="0"/>
              </a:spcAft>
              <a:buClr>
                <a:schemeClr val="dk1"/>
              </a:buClr>
              <a:buSzPts val="1000"/>
              <a:buNone/>
              <a:defRPr b="1" sz="1000" cap="none">
                <a:solidFill>
                  <a:schemeClr val="dk1"/>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2" name="Google Shape;202;p22"/>
          <p:cNvSpPr txBox="1"/>
          <p:nvPr>
            <p:ph idx="14" type="body"/>
          </p:nvPr>
        </p:nvSpPr>
        <p:spPr>
          <a:xfrm>
            <a:off x="6360197" y="4570711"/>
            <a:ext cx="2692872" cy="386558"/>
          </a:xfrm>
          <a:prstGeom prst="rect">
            <a:avLst/>
          </a:prstGeom>
          <a:noFill/>
          <a:ln>
            <a:noFill/>
          </a:ln>
        </p:spPr>
        <p:txBody>
          <a:bodyPr anchorCtr="0" anchor="b" bIns="45700" lIns="0" spcFirstLastPara="1" rIns="0" wrap="square" tIns="0">
            <a:noAutofit/>
          </a:bodyPr>
          <a:lstStyle>
            <a:lvl1pPr indent="-228600" lvl="0" marL="457200" algn="l">
              <a:spcBef>
                <a:spcPts val="0"/>
              </a:spcBef>
              <a:spcAft>
                <a:spcPts val="0"/>
              </a:spcAft>
              <a:buClr>
                <a:srgbClr val="47484A"/>
              </a:buClr>
              <a:buSzPts val="1400"/>
              <a:buNone/>
              <a:defRPr sz="1400">
                <a:solidFill>
                  <a:srgbClr val="47484A"/>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03" name="Google Shape;203;p22"/>
          <p:cNvPicPr preferRelativeResize="0"/>
          <p:nvPr/>
        </p:nvPicPr>
        <p:blipFill rotWithShape="1">
          <a:blip r:embed="rId3">
            <a:alphaModFix/>
          </a:blip>
          <a:srcRect b="0" l="0" r="0" t="0"/>
          <a:stretch/>
        </p:blipFill>
        <p:spPr>
          <a:xfrm>
            <a:off x="443121" y="4702076"/>
            <a:ext cx="2046368" cy="260262"/>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Option D" showMasterSp="0">
  <p:cSld name="*Cover Option D">
    <p:bg>
      <p:bgPr>
        <a:solidFill>
          <a:schemeClr val="lt1"/>
        </a:solidFill>
      </p:bgPr>
    </p:bg>
    <p:spTree>
      <p:nvGrpSpPr>
        <p:cNvPr id="204" name="Shape 204"/>
        <p:cNvGrpSpPr/>
        <p:nvPr/>
      </p:nvGrpSpPr>
      <p:grpSpPr>
        <a:xfrm>
          <a:off x="0" y="0"/>
          <a:ext cx="0" cy="0"/>
          <a:chOff x="0" y="0"/>
          <a:chExt cx="0" cy="0"/>
        </a:xfrm>
      </p:grpSpPr>
      <p:pic>
        <p:nvPicPr>
          <p:cNvPr descr="C:\Users\amiesen\Desktop\anlrgbpptlogo.png" id="205" name="Google Shape;205;p23"/>
          <p:cNvPicPr preferRelativeResize="0"/>
          <p:nvPr/>
        </p:nvPicPr>
        <p:blipFill rotWithShape="1">
          <a:blip r:embed="rId2">
            <a:alphaModFix/>
          </a:blip>
          <a:srcRect b="0" l="0" r="0" t="0"/>
          <a:stretch/>
        </p:blipFill>
        <p:spPr>
          <a:xfrm>
            <a:off x="7397976" y="170633"/>
            <a:ext cx="1557337" cy="561027"/>
          </a:xfrm>
          <a:prstGeom prst="rect">
            <a:avLst/>
          </a:prstGeom>
          <a:noFill/>
          <a:ln>
            <a:noFill/>
          </a:ln>
        </p:spPr>
      </p:pic>
      <p:sp>
        <p:nvSpPr>
          <p:cNvPr id="206" name="Google Shape;206;p23"/>
          <p:cNvSpPr txBox="1"/>
          <p:nvPr>
            <p:ph idx="1" type="body"/>
          </p:nvPr>
        </p:nvSpPr>
        <p:spPr>
          <a:xfrm>
            <a:off x="469901" y="3436223"/>
            <a:ext cx="2692871" cy="295275"/>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rgbClr val="47484A"/>
              </a:buClr>
              <a:buSzPts val="1400"/>
              <a:buNone/>
              <a:defRPr b="1" sz="1400" cap="none">
                <a:solidFill>
                  <a:srgbClr val="47484A"/>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7" name="Google Shape;207;p23"/>
          <p:cNvSpPr txBox="1"/>
          <p:nvPr>
            <p:ph idx="2" type="body"/>
          </p:nvPr>
        </p:nvSpPr>
        <p:spPr>
          <a:xfrm>
            <a:off x="469901" y="3719301"/>
            <a:ext cx="2692871" cy="685800"/>
          </a:xfrm>
          <a:prstGeom prst="rect">
            <a:avLst/>
          </a:prstGeom>
          <a:noFill/>
          <a:ln>
            <a:noFill/>
          </a:ln>
        </p:spPr>
        <p:txBody>
          <a:bodyPr anchorCtr="0" anchor="t" bIns="45700" lIns="0" spcFirstLastPara="1" rIns="0" wrap="square" tIns="0">
            <a:normAutofit/>
          </a:bodyPr>
          <a:lstStyle>
            <a:lvl1pPr indent="-228600" lvl="0" marL="457200" algn="l">
              <a:lnSpc>
                <a:spcPct val="95000"/>
              </a:lnSpc>
              <a:spcBef>
                <a:spcPts val="0"/>
              </a:spcBef>
              <a:spcAft>
                <a:spcPts val="0"/>
              </a:spcAft>
              <a:buClr>
                <a:srgbClr val="47484A"/>
              </a:buClr>
              <a:buSzPts val="1400"/>
              <a:buNone/>
              <a:defRPr sz="1400">
                <a:solidFill>
                  <a:srgbClr val="47484A"/>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8" name="Google Shape;208;p23"/>
          <p:cNvSpPr txBox="1"/>
          <p:nvPr>
            <p:ph idx="3" type="body"/>
          </p:nvPr>
        </p:nvSpPr>
        <p:spPr>
          <a:xfrm>
            <a:off x="3417372" y="3436223"/>
            <a:ext cx="2692871" cy="295275"/>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rgbClr val="47484A"/>
              </a:buClr>
              <a:buSzPts val="1400"/>
              <a:buFont typeface="Arial"/>
              <a:buNone/>
              <a:defRPr b="1" sz="1400" cap="none">
                <a:solidFill>
                  <a:srgbClr val="47484A"/>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9" name="Google Shape;209;p23"/>
          <p:cNvSpPr txBox="1"/>
          <p:nvPr>
            <p:ph idx="4" type="body"/>
          </p:nvPr>
        </p:nvSpPr>
        <p:spPr>
          <a:xfrm>
            <a:off x="3417372" y="3719301"/>
            <a:ext cx="2692871" cy="560042"/>
          </a:xfrm>
          <a:prstGeom prst="rect">
            <a:avLst/>
          </a:prstGeom>
          <a:noFill/>
          <a:ln>
            <a:noFill/>
          </a:ln>
        </p:spPr>
        <p:txBody>
          <a:bodyPr anchorCtr="0" anchor="t" bIns="45700" lIns="0" spcFirstLastPara="1" rIns="0" wrap="square" tIns="0">
            <a:normAutofit/>
          </a:bodyPr>
          <a:lstStyle>
            <a:lvl1pPr indent="-228600" lvl="0" marL="457200" algn="l">
              <a:lnSpc>
                <a:spcPct val="95000"/>
              </a:lnSpc>
              <a:spcBef>
                <a:spcPts val="0"/>
              </a:spcBef>
              <a:spcAft>
                <a:spcPts val="0"/>
              </a:spcAft>
              <a:buClr>
                <a:srgbClr val="47484A"/>
              </a:buClr>
              <a:buSzPts val="1400"/>
              <a:buFont typeface="Arial"/>
              <a:buNone/>
              <a:defRPr sz="1400">
                <a:solidFill>
                  <a:srgbClr val="47484A"/>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0" name="Google Shape;210;p23"/>
          <p:cNvSpPr/>
          <p:nvPr>
            <p:ph idx="5" type="pic"/>
          </p:nvPr>
        </p:nvSpPr>
        <p:spPr>
          <a:xfrm>
            <a:off x="218127" y="1261205"/>
            <a:ext cx="8925874" cy="2071151"/>
          </a:xfrm>
          <a:prstGeom prst="rect">
            <a:avLst/>
          </a:prstGeom>
          <a:solidFill>
            <a:srgbClr val="BFBFBF"/>
          </a:solidFill>
          <a:ln>
            <a:noFill/>
          </a:ln>
        </p:spPr>
      </p:sp>
      <p:sp>
        <p:nvSpPr>
          <p:cNvPr id="211" name="Google Shape;211;p23"/>
          <p:cNvSpPr txBox="1"/>
          <p:nvPr>
            <p:ph type="title"/>
          </p:nvPr>
        </p:nvSpPr>
        <p:spPr>
          <a:xfrm>
            <a:off x="469901" y="82770"/>
            <a:ext cx="6776128" cy="839426"/>
          </a:xfrm>
          <a:prstGeom prst="rect">
            <a:avLst/>
          </a:prstGeom>
          <a:noFill/>
          <a:ln>
            <a:noFill/>
          </a:ln>
        </p:spPr>
        <p:txBody>
          <a:bodyPr anchorCtr="0" anchor="b" bIns="0" lIns="0" spcFirstLastPara="1" rIns="91425" wrap="square" tIns="0">
            <a:normAutofit/>
          </a:bodyPr>
          <a:lstStyle>
            <a:lvl1pPr lvl="0" algn="l">
              <a:lnSpc>
                <a:spcPct val="95000"/>
              </a:lnSpc>
              <a:spcBef>
                <a:spcPts val="0"/>
              </a:spcBef>
              <a:spcAft>
                <a:spcPts val="0"/>
              </a:spcAft>
              <a:buClr>
                <a:srgbClr val="232425"/>
              </a:buClr>
              <a:buSzPts val="2800"/>
              <a:buFont typeface="Arial"/>
              <a:buNone/>
              <a:defRPr sz="2800">
                <a:solidFill>
                  <a:srgbClr val="23242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3"/>
          <p:cNvSpPr txBox="1"/>
          <p:nvPr>
            <p:ph idx="6" type="body"/>
          </p:nvPr>
        </p:nvSpPr>
        <p:spPr>
          <a:xfrm>
            <a:off x="6360197" y="3436223"/>
            <a:ext cx="2692871" cy="295275"/>
          </a:xfrm>
          <a:prstGeom prst="rect">
            <a:avLst/>
          </a:prstGeom>
          <a:noFill/>
          <a:ln>
            <a:noFill/>
          </a:ln>
        </p:spPr>
        <p:txBody>
          <a:bodyPr anchorCtr="0" anchor="b" bIns="0" lIns="0" spcFirstLastPara="1" rIns="0" wrap="square" tIns="0">
            <a:normAutofit/>
          </a:bodyPr>
          <a:lstStyle>
            <a:lvl1pPr indent="-228600" lvl="0" marL="457200" algn="l">
              <a:spcBef>
                <a:spcPts val="600"/>
              </a:spcBef>
              <a:spcAft>
                <a:spcPts val="0"/>
              </a:spcAft>
              <a:buClr>
                <a:srgbClr val="47484A"/>
              </a:buClr>
              <a:buSzPts val="1400"/>
              <a:buFont typeface="Arial"/>
              <a:buNone/>
              <a:defRPr b="1" sz="1400" cap="none">
                <a:solidFill>
                  <a:srgbClr val="47484A"/>
                </a:solidFill>
              </a:defRPr>
            </a:lvl1pPr>
            <a:lvl2pPr indent="-228600" lvl="1" marL="914400" algn="l">
              <a:spcBef>
                <a:spcPts val="0"/>
              </a:spcBef>
              <a:spcAft>
                <a:spcPts val="0"/>
              </a:spcAft>
              <a:buClr>
                <a:srgbClr val="232425"/>
              </a:buClr>
              <a:buSzPts val="1800"/>
              <a:buNone/>
              <a:defRPr/>
            </a:lvl2pPr>
            <a:lvl3pPr indent="-228600" lvl="2" marL="1371600" algn="l">
              <a:spcBef>
                <a:spcPts val="1800"/>
              </a:spcBef>
              <a:spcAft>
                <a:spcPts val="0"/>
              </a:spcAft>
              <a:buClr>
                <a:srgbClr val="232425"/>
              </a:buClr>
              <a:buSzPts val="1800"/>
              <a:buNone/>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3" name="Google Shape;213;p23"/>
          <p:cNvSpPr txBox="1"/>
          <p:nvPr>
            <p:ph idx="7" type="body"/>
          </p:nvPr>
        </p:nvSpPr>
        <p:spPr>
          <a:xfrm>
            <a:off x="6360197" y="3719301"/>
            <a:ext cx="2692871" cy="560042"/>
          </a:xfrm>
          <a:prstGeom prst="rect">
            <a:avLst/>
          </a:prstGeom>
          <a:noFill/>
          <a:ln>
            <a:noFill/>
          </a:ln>
        </p:spPr>
        <p:txBody>
          <a:bodyPr anchorCtr="0" anchor="t" bIns="45700" lIns="0" spcFirstLastPara="1" rIns="0" wrap="square" tIns="0">
            <a:normAutofit/>
          </a:bodyPr>
          <a:lstStyle>
            <a:lvl1pPr indent="-228600" lvl="0" marL="457200" algn="l">
              <a:lnSpc>
                <a:spcPct val="95000"/>
              </a:lnSpc>
              <a:spcBef>
                <a:spcPts val="0"/>
              </a:spcBef>
              <a:spcAft>
                <a:spcPts val="0"/>
              </a:spcAft>
              <a:buClr>
                <a:srgbClr val="47484A"/>
              </a:buClr>
              <a:buSzPts val="1400"/>
              <a:buFont typeface="Arial"/>
              <a:buNone/>
              <a:defRPr sz="1400">
                <a:solidFill>
                  <a:srgbClr val="47484A"/>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4" name="Google Shape;214;p23"/>
          <p:cNvSpPr txBox="1"/>
          <p:nvPr>
            <p:ph idx="8" type="body"/>
          </p:nvPr>
        </p:nvSpPr>
        <p:spPr>
          <a:xfrm>
            <a:off x="469900" y="922195"/>
            <a:ext cx="8484914" cy="248308"/>
          </a:xfrm>
          <a:prstGeom prst="rect">
            <a:avLst/>
          </a:prstGeom>
          <a:noFill/>
          <a:ln>
            <a:noFill/>
          </a:ln>
        </p:spPr>
        <p:txBody>
          <a:bodyPr anchorCtr="0" anchor="t" bIns="45700" lIns="0" spcFirstLastPara="1" rIns="0" wrap="square" tIns="0">
            <a:noAutofit/>
          </a:bodyPr>
          <a:lstStyle>
            <a:lvl1pPr indent="-228600" lvl="0" marL="457200" algn="l">
              <a:spcBef>
                <a:spcPts val="600"/>
              </a:spcBef>
              <a:spcAft>
                <a:spcPts val="0"/>
              </a:spcAft>
              <a:buClr>
                <a:schemeClr val="accent2"/>
              </a:buClr>
              <a:buSzPts val="1800"/>
              <a:buNone/>
              <a:defRPr b="1">
                <a:solidFill>
                  <a:schemeClr val="accent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5" name="Google Shape;215;p23"/>
          <p:cNvSpPr txBox="1"/>
          <p:nvPr>
            <p:ph idx="9" type="body"/>
          </p:nvPr>
        </p:nvSpPr>
        <p:spPr>
          <a:xfrm>
            <a:off x="2" y="1261204"/>
            <a:ext cx="224589" cy="2071116"/>
          </a:xfrm>
          <a:prstGeom prst="rect">
            <a:avLst/>
          </a:prstGeom>
          <a:solidFill>
            <a:schemeClr val="accent1"/>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6" name="Google Shape;216;p23"/>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b="1" sz="14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23"/>
          <p:cNvSpPr txBox="1"/>
          <p:nvPr>
            <p:ph idx="13" type="body"/>
          </p:nvPr>
        </p:nvSpPr>
        <p:spPr>
          <a:xfrm>
            <a:off x="6360197" y="4570711"/>
            <a:ext cx="2692872" cy="386558"/>
          </a:xfrm>
          <a:prstGeom prst="rect">
            <a:avLst/>
          </a:prstGeom>
          <a:noFill/>
          <a:ln>
            <a:noFill/>
          </a:ln>
        </p:spPr>
        <p:txBody>
          <a:bodyPr anchorCtr="0" anchor="b" bIns="45700" lIns="0" spcFirstLastPara="1" rIns="0" wrap="square" tIns="0">
            <a:noAutofit/>
          </a:bodyPr>
          <a:lstStyle>
            <a:lvl1pPr indent="-228600" lvl="0" marL="457200" algn="l">
              <a:spcBef>
                <a:spcPts val="0"/>
              </a:spcBef>
              <a:spcAft>
                <a:spcPts val="0"/>
              </a:spcAft>
              <a:buClr>
                <a:srgbClr val="47484A"/>
              </a:buClr>
              <a:buSzPts val="1400"/>
              <a:buNone/>
              <a:defRPr sz="1400">
                <a:solidFill>
                  <a:srgbClr val="47484A"/>
                </a:solidFill>
              </a:defRPr>
            </a:lvl1pPr>
            <a:lvl2pPr indent="-228600" lvl="1" marL="914400" algn="l">
              <a:spcBef>
                <a:spcPts val="1800"/>
              </a:spcBef>
              <a:spcAft>
                <a:spcPts val="0"/>
              </a:spcAft>
              <a:buClr>
                <a:srgbClr val="232425"/>
              </a:buClr>
              <a:buSzPts val="1800"/>
              <a:buNone/>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18" name="Google Shape;218;p23"/>
          <p:cNvPicPr preferRelativeResize="0"/>
          <p:nvPr/>
        </p:nvPicPr>
        <p:blipFill rotWithShape="1">
          <a:blip r:embed="rId3">
            <a:alphaModFix/>
          </a:blip>
          <a:srcRect b="0" l="0" r="0" t="0"/>
          <a:stretch/>
        </p:blipFill>
        <p:spPr>
          <a:xfrm>
            <a:off x="443121" y="4702076"/>
            <a:ext cx="2046368" cy="260262"/>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 - Full Frame" showMasterSp="0">
  <p:cSld name="*Pic - Full Frame">
    <p:bg>
      <p:bgPr>
        <a:solidFill>
          <a:schemeClr val="lt1"/>
        </a:solidFill>
      </p:bgPr>
    </p:bg>
    <p:spTree>
      <p:nvGrpSpPr>
        <p:cNvPr id="219" name="Shape 219"/>
        <p:cNvGrpSpPr/>
        <p:nvPr/>
      </p:nvGrpSpPr>
      <p:grpSpPr>
        <a:xfrm>
          <a:off x="0" y="0"/>
          <a:ext cx="0" cy="0"/>
          <a:chOff x="0" y="0"/>
          <a:chExt cx="0" cy="0"/>
        </a:xfrm>
      </p:grpSpPr>
      <p:sp>
        <p:nvSpPr>
          <p:cNvPr id="220" name="Google Shape;220;p24"/>
          <p:cNvSpPr/>
          <p:nvPr>
            <p:ph idx="2" type="pic"/>
          </p:nvPr>
        </p:nvSpPr>
        <p:spPr>
          <a:xfrm>
            <a:off x="218127" y="6978"/>
            <a:ext cx="8925873" cy="5143500"/>
          </a:xfrm>
          <a:prstGeom prst="rect">
            <a:avLst/>
          </a:prstGeom>
          <a:solidFill>
            <a:schemeClr val="lt1"/>
          </a:solidFill>
          <a:ln>
            <a:noFill/>
          </a:ln>
        </p:spPr>
      </p:sp>
      <p:sp>
        <p:nvSpPr>
          <p:cNvPr id="221" name="Google Shape;221;p24"/>
          <p:cNvSpPr txBox="1"/>
          <p:nvPr>
            <p:ph idx="1" type="body"/>
          </p:nvPr>
        </p:nvSpPr>
        <p:spPr>
          <a:xfrm>
            <a:off x="0" y="3581400"/>
            <a:ext cx="9144000" cy="1562100"/>
          </a:xfrm>
          <a:prstGeom prst="rect">
            <a:avLst/>
          </a:prstGeom>
          <a:solidFill>
            <a:schemeClr val="dk2">
              <a:alpha val="90980"/>
            </a:schemeClr>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2" name="Google Shape;222;p24"/>
          <p:cNvSpPr txBox="1"/>
          <p:nvPr>
            <p:ph type="title"/>
          </p:nvPr>
        </p:nvSpPr>
        <p:spPr>
          <a:xfrm>
            <a:off x="469901" y="3782231"/>
            <a:ext cx="8321040" cy="1030194"/>
          </a:xfrm>
          <a:prstGeom prst="rect">
            <a:avLst/>
          </a:prstGeom>
          <a:noFill/>
          <a:ln>
            <a:noFill/>
          </a:ln>
        </p:spPr>
        <p:txBody>
          <a:bodyPr anchorCtr="0" anchor="t" bIns="0" lIns="0" spcFirstLastPara="1" rIns="0" wrap="square" tIns="0">
            <a:noAutofit/>
          </a:bodyPr>
          <a:lstStyle>
            <a:lvl1pPr lvl="0" algn="l">
              <a:lnSpc>
                <a:spcPct val="95000"/>
              </a:lnSpc>
              <a:spcBef>
                <a:spcPts val="0"/>
              </a:spcBef>
              <a:spcAft>
                <a:spcPts val="0"/>
              </a:spcAft>
              <a:buClr>
                <a:schemeClr val="lt1"/>
              </a:buClr>
              <a:buSzPts val="2400"/>
              <a:buFont typeface="Arial"/>
              <a:buNone/>
              <a:defRPr b="1" sz="2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3" name="Google Shape;223;p24"/>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sz="1000">
                <a:solidFill>
                  <a:schemeClr val="lt1"/>
                </a:solidFill>
                <a:latin typeface="Arial"/>
                <a:ea typeface="Arial"/>
                <a:cs typeface="Arial"/>
                <a:sym typeface="Arial"/>
              </a:defRPr>
            </a:lvl1pPr>
            <a:lvl2pPr indent="0" lvl="1" marL="0" algn="ctr">
              <a:spcBef>
                <a:spcPts val="0"/>
              </a:spcBef>
              <a:buNone/>
              <a:defRPr sz="1000">
                <a:solidFill>
                  <a:schemeClr val="lt1"/>
                </a:solidFill>
                <a:latin typeface="Arial"/>
                <a:ea typeface="Arial"/>
                <a:cs typeface="Arial"/>
                <a:sym typeface="Arial"/>
              </a:defRPr>
            </a:lvl2pPr>
            <a:lvl3pPr indent="0" lvl="2" marL="0" algn="ctr">
              <a:spcBef>
                <a:spcPts val="0"/>
              </a:spcBef>
              <a:buNone/>
              <a:defRPr sz="1000">
                <a:solidFill>
                  <a:schemeClr val="lt1"/>
                </a:solidFill>
                <a:latin typeface="Arial"/>
                <a:ea typeface="Arial"/>
                <a:cs typeface="Arial"/>
                <a:sym typeface="Arial"/>
              </a:defRPr>
            </a:lvl3pPr>
            <a:lvl4pPr indent="0" lvl="3" marL="0" algn="ctr">
              <a:spcBef>
                <a:spcPts val="0"/>
              </a:spcBef>
              <a:buNone/>
              <a:defRPr sz="1000">
                <a:solidFill>
                  <a:schemeClr val="lt1"/>
                </a:solidFill>
                <a:latin typeface="Arial"/>
                <a:ea typeface="Arial"/>
                <a:cs typeface="Arial"/>
                <a:sym typeface="Arial"/>
              </a:defRPr>
            </a:lvl4pPr>
            <a:lvl5pPr indent="0" lvl="4" marL="0" algn="ctr">
              <a:spcBef>
                <a:spcPts val="0"/>
              </a:spcBef>
              <a:buNone/>
              <a:defRPr sz="1000">
                <a:solidFill>
                  <a:schemeClr val="lt1"/>
                </a:solidFill>
                <a:latin typeface="Arial"/>
                <a:ea typeface="Arial"/>
                <a:cs typeface="Arial"/>
                <a:sym typeface="Arial"/>
              </a:defRPr>
            </a:lvl5pPr>
            <a:lvl6pPr indent="0" lvl="5" marL="0" algn="ctr">
              <a:spcBef>
                <a:spcPts val="0"/>
              </a:spcBef>
              <a:buNone/>
              <a:defRPr sz="1000">
                <a:solidFill>
                  <a:schemeClr val="lt1"/>
                </a:solidFill>
                <a:latin typeface="Arial"/>
                <a:ea typeface="Arial"/>
                <a:cs typeface="Arial"/>
                <a:sym typeface="Arial"/>
              </a:defRPr>
            </a:lvl6pPr>
            <a:lvl7pPr indent="0" lvl="6" marL="0" algn="ctr">
              <a:spcBef>
                <a:spcPts val="0"/>
              </a:spcBef>
              <a:buNone/>
              <a:defRPr sz="1000">
                <a:solidFill>
                  <a:schemeClr val="lt1"/>
                </a:solidFill>
                <a:latin typeface="Arial"/>
                <a:ea typeface="Arial"/>
                <a:cs typeface="Arial"/>
                <a:sym typeface="Arial"/>
              </a:defRPr>
            </a:lvl7pPr>
            <a:lvl8pPr indent="0" lvl="7" marL="0" algn="ctr">
              <a:spcBef>
                <a:spcPts val="0"/>
              </a:spcBef>
              <a:buNone/>
              <a:defRPr sz="1000">
                <a:solidFill>
                  <a:schemeClr val="lt1"/>
                </a:solidFill>
                <a:latin typeface="Arial"/>
                <a:ea typeface="Arial"/>
                <a:cs typeface="Arial"/>
                <a:sym typeface="Arial"/>
              </a:defRPr>
            </a:lvl8pPr>
            <a:lvl9pPr indent="0" lvl="8" marL="0" algn="ctr">
              <a:spcBef>
                <a:spcPts val="0"/>
              </a:spcBef>
              <a:buNone/>
              <a:defRPr sz="10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24" name="Google Shape;224;p24"/>
          <p:cNvSpPr txBox="1"/>
          <p:nvPr>
            <p:ph idx="3" type="body"/>
          </p:nvPr>
        </p:nvSpPr>
        <p:spPr>
          <a:xfrm>
            <a:off x="0" y="-2"/>
            <a:ext cx="228600" cy="5143500"/>
          </a:xfrm>
          <a:prstGeom prst="rect">
            <a:avLst/>
          </a:prstGeom>
          <a:solidFill>
            <a:schemeClr val="accent1"/>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5" name="Google Shape;225;p24"/>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b="1" sz="14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 - ONE Image" showMasterSp="0">
  <p:cSld name="*Pic - ONE Image">
    <p:bg>
      <p:bgPr>
        <a:solidFill>
          <a:schemeClr val="lt1"/>
        </a:solidFill>
      </p:bgPr>
    </p:bg>
    <p:spTree>
      <p:nvGrpSpPr>
        <p:cNvPr id="226" name="Shape 226"/>
        <p:cNvGrpSpPr/>
        <p:nvPr/>
      </p:nvGrpSpPr>
      <p:grpSpPr>
        <a:xfrm>
          <a:off x="0" y="0"/>
          <a:ext cx="0" cy="0"/>
          <a:chOff x="0" y="0"/>
          <a:chExt cx="0" cy="0"/>
        </a:xfrm>
      </p:grpSpPr>
      <p:sp>
        <p:nvSpPr>
          <p:cNvPr id="227" name="Google Shape;227;p25"/>
          <p:cNvSpPr txBox="1"/>
          <p:nvPr>
            <p:ph idx="1" type="body"/>
          </p:nvPr>
        </p:nvSpPr>
        <p:spPr>
          <a:xfrm>
            <a:off x="0" y="2742091"/>
            <a:ext cx="9144000" cy="2401409"/>
          </a:xfrm>
          <a:prstGeom prst="rect">
            <a:avLst/>
          </a:prstGeom>
          <a:solidFill>
            <a:schemeClr val="accent2"/>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8" name="Google Shape;228;p25"/>
          <p:cNvSpPr txBox="1"/>
          <p:nvPr>
            <p:ph idx="2" type="body"/>
          </p:nvPr>
        </p:nvSpPr>
        <p:spPr>
          <a:xfrm>
            <a:off x="469900" y="3893639"/>
            <a:ext cx="8434552" cy="1359776"/>
          </a:xfrm>
          <a:prstGeom prst="rect">
            <a:avLst/>
          </a:prstGeom>
          <a:noFill/>
          <a:ln>
            <a:noFill/>
          </a:ln>
        </p:spPr>
        <p:txBody>
          <a:bodyPr anchorCtr="0" anchor="t" bIns="45700" lIns="0" spcFirstLastPara="1" rIns="0" wrap="square" tIns="91425">
            <a:noAutofit/>
          </a:bodyPr>
          <a:lstStyle>
            <a:lvl1pPr indent="-381000" lvl="0" marL="457200" algn="l">
              <a:spcBef>
                <a:spcPts val="600"/>
              </a:spcBef>
              <a:spcAft>
                <a:spcPts val="0"/>
              </a:spcAft>
              <a:buClr>
                <a:schemeClr val="lt1"/>
              </a:buClr>
              <a:buSzPts val="2400"/>
              <a:buChar char="▪"/>
              <a:defRPr sz="2400">
                <a:solidFill>
                  <a:schemeClr val="lt1"/>
                </a:solidFill>
              </a:defRPr>
            </a:lvl1pPr>
            <a:lvl2pPr indent="-381000" lvl="1" marL="914400" algn="l">
              <a:spcBef>
                <a:spcPts val="0"/>
              </a:spcBef>
              <a:spcAft>
                <a:spcPts val="0"/>
              </a:spcAft>
              <a:buClr>
                <a:schemeClr val="lt1"/>
              </a:buClr>
              <a:buSzPts val="2400"/>
              <a:buChar char="–"/>
              <a:defRPr sz="2400">
                <a:solidFill>
                  <a:schemeClr val="lt1"/>
                </a:solidFill>
              </a:defRPr>
            </a:lvl2pPr>
            <a:lvl3pPr indent="-355600" lvl="2" marL="1371600" algn="l">
              <a:spcBef>
                <a:spcPts val="0"/>
              </a:spcBef>
              <a:spcAft>
                <a:spcPts val="0"/>
              </a:spcAft>
              <a:buClr>
                <a:schemeClr val="lt1"/>
              </a:buClr>
              <a:buSzPts val="2000"/>
              <a:buChar char="•"/>
              <a:defRPr sz="2000">
                <a:solidFill>
                  <a:schemeClr val="lt1"/>
                </a:solidFill>
              </a:defRPr>
            </a:lvl3pPr>
            <a:lvl4pPr indent="-355600" lvl="3" marL="1828800" algn="l">
              <a:spcBef>
                <a:spcPts val="0"/>
              </a:spcBef>
              <a:spcAft>
                <a:spcPts val="0"/>
              </a:spcAft>
              <a:buClr>
                <a:schemeClr val="lt1"/>
              </a:buClr>
              <a:buSzPts val="2000"/>
              <a:buChar char="–"/>
              <a:defRPr sz="2000">
                <a:solidFill>
                  <a:schemeClr val="lt1"/>
                </a:solidFill>
              </a:defRPr>
            </a:lvl4pPr>
            <a:lvl5pPr indent="-355600" lvl="4" marL="2286000" algn="l">
              <a:spcBef>
                <a:spcPts val="0"/>
              </a:spcBef>
              <a:spcAft>
                <a:spcPts val="0"/>
              </a:spcAft>
              <a:buClr>
                <a:schemeClr val="lt1"/>
              </a:buClr>
              <a:buSzPts val="2000"/>
              <a:buChar char="»"/>
              <a:defRPr sz="20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9" name="Google Shape;229;p25"/>
          <p:cNvSpPr/>
          <p:nvPr>
            <p:ph idx="3" type="pic"/>
          </p:nvPr>
        </p:nvSpPr>
        <p:spPr>
          <a:xfrm>
            <a:off x="218127" y="-1"/>
            <a:ext cx="8925873" cy="2742010"/>
          </a:xfrm>
          <a:prstGeom prst="rect">
            <a:avLst/>
          </a:prstGeom>
          <a:solidFill>
            <a:schemeClr val="lt1"/>
          </a:solidFill>
          <a:ln>
            <a:noFill/>
          </a:ln>
        </p:spPr>
      </p:sp>
      <p:sp>
        <p:nvSpPr>
          <p:cNvPr id="230" name="Google Shape;230;p25"/>
          <p:cNvSpPr txBox="1"/>
          <p:nvPr>
            <p:ph type="title"/>
          </p:nvPr>
        </p:nvSpPr>
        <p:spPr>
          <a:xfrm>
            <a:off x="469900" y="3265038"/>
            <a:ext cx="8674100" cy="590324"/>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lt1"/>
              </a:buClr>
              <a:buSzPts val="2800"/>
              <a:buFont typeface="Arial"/>
              <a:buNone/>
              <a:defRPr b="1"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25"/>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sz="1000">
                <a:solidFill>
                  <a:schemeClr val="lt1"/>
                </a:solidFill>
                <a:latin typeface="Arial"/>
                <a:ea typeface="Arial"/>
                <a:cs typeface="Arial"/>
                <a:sym typeface="Arial"/>
              </a:defRPr>
            </a:lvl1pPr>
            <a:lvl2pPr indent="0" lvl="1" marL="0" algn="ctr">
              <a:spcBef>
                <a:spcPts val="0"/>
              </a:spcBef>
              <a:buNone/>
              <a:defRPr sz="1000">
                <a:solidFill>
                  <a:schemeClr val="lt1"/>
                </a:solidFill>
                <a:latin typeface="Arial"/>
                <a:ea typeface="Arial"/>
                <a:cs typeface="Arial"/>
                <a:sym typeface="Arial"/>
              </a:defRPr>
            </a:lvl2pPr>
            <a:lvl3pPr indent="0" lvl="2" marL="0" algn="ctr">
              <a:spcBef>
                <a:spcPts val="0"/>
              </a:spcBef>
              <a:buNone/>
              <a:defRPr sz="1000">
                <a:solidFill>
                  <a:schemeClr val="lt1"/>
                </a:solidFill>
                <a:latin typeface="Arial"/>
                <a:ea typeface="Arial"/>
                <a:cs typeface="Arial"/>
                <a:sym typeface="Arial"/>
              </a:defRPr>
            </a:lvl3pPr>
            <a:lvl4pPr indent="0" lvl="3" marL="0" algn="ctr">
              <a:spcBef>
                <a:spcPts val="0"/>
              </a:spcBef>
              <a:buNone/>
              <a:defRPr sz="1000">
                <a:solidFill>
                  <a:schemeClr val="lt1"/>
                </a:solidFill>
                <a:latin typeface="Arial"/>
                <a:ea typeface="Arial"/>
                <a:cs typeface="Arial"/>
                <a:sym typeface="Arial"/>
              </a:defRPr>
            </a:lvl4pPr>
            <a:lvl5pPr indent="0" lvl="4" marL="0" algn="ctr">
              <a:spcBef>
                <a:spcPts val="0"/>
              </a:spcBef>
              <a:buNone/>
              <a:defRPr sz="1000">
                <a:solidFill>
                  <a:schemeClr val="lt1"/>
                </a:solidFill>
                <a:latin typeface="Arial"/>
                <a:ea typeface="Arial"/>
                <a:cs typeface="Arial"/>
                <a:sym typeface="Arial"/>
              </a:defRPr>
            </a:lvl5pPr>
            <a:lvl6pPr indent="0" lvl="5" marL="0" algn="ctr">
              <a:spcBef>
                <a:spcPts val="0"/>
              </a:spcBef>
              <a:buNone/>
              <a:defRPr sz="1000">
                <a:solidFill>
                  <a:schemeClr val="lt1"/>
                </a:solidFill>
                <a:latin typeface="Arial"/>
                <a:ea typeface="Arial"/>
                <a:cs typeface="Arial"/>
                <a:sym typeface="Arial"/>
              </a:defRPr>
            </a:lvl6pPr>
            <a:lvl7pPr indent="0" lvl="6" marL="0" algn="ctr">
              <a:spcBef>
                <a:spcPts val="0"/>
              </a:spcBef>
              <a:buNone/>
              <a:defRPr sz="1000">
                <a:solidFill>
                  <a:schemeClr val="lt1"/>
                </a:solidFill>
                <a:latin typeface="Arial"/>
                <a:ea typeface="Arial"/>
                <a:cs typeface="Arial"/>
                <a:sym typeface="Arial"/>
              </a:defRPr>
            </a:lvl7pPr>
            <a:lvl8pPr indent="0" lvl="7" marL="0" algn="ctr">
              <a:spcBef>
                <a:spcPts val="0"/>
              </a:spcBef>
              <a:buNone/>
              <a:defRPr sz="1000">
                <a:solidFill>
                  <a:schemeClr val="lt1"/>
                </a:solidFill>
                <a:latin typeface="Arial"/>
                <a:ea typeface="Arial"/>
                <a:cs typeface="Arial"/>
                <a:sym typeface="Arial"/>
              </a:defRPr>
            </a:lvl8pPr>
            <a:lvl9pPr indent="0" lvl="8" marL="0" algn="ctr">
              <a:spcBef>
                <a:spcPts val="0"/>
              </a:spcBef>
              <a:buNone/>
              <a:defRPr sz="10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32" name="Google Shape;232;p25"/>
          <p:cNvSpPr txBox="1"/>
          <p:nvPr>
            <p:ph idx="4" type="body"/>
          </p:nvPr>
        </p:nvSpPr>
        <p:spPr>
          <a:xfrm>
            <a:off x="0" y="-2"/>
            <a:ext cx="228600" cy="5143500"/>
          </a:xfrm>
          <a:prstGeom prst="rect">
            <a:avLst/>
          </a:prstGeom>
          <a:solidFill>
            <a:schemeClr val="accent1"/>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3" name="Google Shape;233;p25"/>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b="1" sz="14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 - TWO images" showMasterSp="0">
  <p:cSld name="*Pic - TWO images">
    <p:bg>
      <p:bgPr>
        <a:solidFill>
          <a:schemeClr val="lt1"/>
        </a:solidFill>
      </p:bgPr>
    </p:bg>
    <p:spTree>
      <p:nvGrpSpPr>
        <p:cNvPr id="234" name="Shape 234"/>
        <p:cNvGrpSpPr/>
        <p:nvPr/>
      </p:nvGrpSpPr>
      <p:grpSpPr>
        <a:xfrm>
          <a:off x="0" y="0"/>
          <a:ext cx="0" cy="0"/>
          <a:chOff x="0" y="0"/>
          <a:chExt cx="0" cy="0"/>
        </a:xfrm>
      </p:grpSpPr>
      <p:sp>
        <p:nvSpPr>
          <p:cNvPr id="235" name="Google Shape;235;p26"/>
          <p:cNvSpPr txBox="1"/>
          <p:nvPr>
            <p:ph idx="1" type="body"/>
          </p:nvPr>
        </p:nvSpPr>
        <p:spPr>
          <a:xfrm>
            <a:off x="0" y="2742091"/>
            <a:ext cx="9144000" cy="2401409"/>
          </a:xfrm>
          <a:prstGeom prst="rect">
            <a:avLst/>
          </a:prstGeom>
          <a:solidFill>
            <a:schemeClr val="accent2"/>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6" name="Google Shape;236;p26"/>
          <p:cNvSpPr/>
          <p:nvPr>
            <p:ph idx="2" type="pic"/>
          </p:nvPr>
        </p:nvSpPr>
        <p:spPr>
          <a:xfrm>
            <a:off x="218127" y="0"/>
            <a:ext cx="4480560" cy="2747963"/>
          </a:xfrm>
          <a:prstGeom prst="rect">
            <a:avLst/>
          </a:prstGeom>
          <a:solidFill>
            <a:srgbClr val="BFBFBF"/>
          </a:solidFill>
          <a:ln>
            <a:noFill/>
          </a:ln>
        </p:spPr>
      </p:sp>
      <p:sp>
        <p:nvSpPr>
          <p:cNvPr id="237" name="Google Shape;237;p26"/>
          <p:cNvSpPr/>
          <p:nvPr>
            <p:ph idx="3" type="pic"/>
          </p:nvPr>
        </p:nvSpPr>
        <p:spPr>
          <a:xfrm>
            <a:off x="4682525" y="0"/>
            <a:ext cx="4480560" cy="2747963"/>
          </a:xfrm>
          <a:prstGeom prst="rect">
            <a:avLst/>
          </a:prstGeom>
          <a:solidFill>
            <a:srgbClr val="D8D8D8"/>
          </a:solidFill>
          <a:ln>
            <a:noFill/>
          </a:ln>
        </p:spPr>
      </p:sp>
      <p:sp>
        <p:nvSpPr>
          <p:cNvPr id="238" name="Google Shape;238;p26"/>
          <p:cNvSpPr txBox="1"/>
          <p:nvPr>
            <p:ph type="title"/>
          </p:nvPr>
        </p:nvSpPr>
        <p:spPr>
          <a:xfrm>
            <a:off x="469900" y="3255513"/>
            <a:ext cx="8674100" cy="590324"/>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lt1"/>
              </a:buClr>
              <a:buSzPts val="2800"/>
              <a:buFont typeface="Arial"/>
              <a:buNone/>
              <a:defRPr b="1"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9" name="Google Shape;239;p26"/>
          <p:cNvSpPr txBox="1"/>
          <p:nvPr>
            <p:ph idx="4" type="body"/>
          </p:nvPr>
        </p:nvSpPr>
        <p:spPr>
          <a:xfrm>
            <a:off x="469900" y="3884114"/>
            <a:ext cx="8434552" cy="1359776"/>
          </a:xfrm>
          <a:prstGeom prst="rect">
            <a:avLst/>
          </a:prstGeom>
          <a:noFill/>
          <a:ln>
            <a:noFill/>
          </a:ln>
        </p:spPr>
        <p:txBody>
          <a:bodyPr anchorCtr="0" anchor="t" bIns="45700" lIns="0" spcFirstLastPara="1" rIns="0" wrap="square" tIns="91425">
            <a:noAutofit/>
          </a:bodyPr>
          <a:lstStyle>
            <a:lvl1pPr indent="-381000" lvl="0" marL="457200" algn="l">
              <a:spcBef>
                <a:spcPts val="600"/>
              </a:spcBef>
              <a:spcAft>
                <a:spcPts val="0"/>
              </a:spcAft>
              <a:buClr>
                <a:schemeClr val="lt1"/>
              </a:buClr>
              <a:buSzPts val="2400"/>
              <a:buChar char="▪"/>
              <a:defRPr sz="2400">
                <a:solidFill>
                  <a:schemeClr val="lt1"/>
                </a:solidFill>
              </a:defRPr>
            </a:lvl1pPr>
            <a:lvl2pPr indent="-381000" lvl="1" marL="914400" algn="l">
              <a:spcBef>
                <a:spcPts val="0"/>
              </a:spcBef>
              <a:spcAft>
                <a:spcPts val="0"/>
              </a:spcAft>
              <a:buClr>
                <a:schemeClr val="lt1"/>
              </a:buClr>
              <a:buSzPts val="2400"/>
              <a:buChar char="–"/>
              <a:defRPr sz="2400">
                <a:solidFill>
                  <a:schemeClr val="lt1"/>
                </a:solidFill>
              </a:defRPr>
            </a:lvl2pPr>
            <a:lvl3pPr indent="-355600" lvl="2" marL="1371600" algn="l">
              <a:spcBef>
                <a:spcPts val="0"/>
              </a:spcBef>
              <a:spcAft>
                <a:spcPts val="0"/>
              </a:spcAft>
              <a:buClr>
                <a:schemeClr val="lt1"/>
              </a:buClr>
              <a:buSzPts val="2000"/>
              <a:buChar char="•"/>
              <a:defRPr sz="2000">
                <a:solidFill>
                  <a:schemeClr val="lt1"/>
                </a:solidFill>
              </a:defRPr>
            </a:lvl3pPr>
            <a:lvl4pPr indent="-355600" lvl="3" marL="1828800" algn="l">
              <a:spcBef>
                <a:spcPts val="0"/>
              </a:spcBef>
              <a:spcAft>
                <a:spcPts val="0"/>
              </a:spcAft>
              <a:buClr>
                <a:schemeClr val="lt1"/>
              </a:buClr>
              <a:buSzPts val="2000"/>
              <a:buChar char="–"/>
              <a:defRPr sz="2000">
                <a:solidFill>
                  <a:schemeClr val="lt1"/>
                </a:solidFill>
              </a:defRPr>
            </a:lvl4pPr>
            <a:lvl5pPr indent="-355600" lvl="4" marL="2286000" algn="l">
              <a:spcBef>
                <a:spcPts val="0"/>
              </a:spcBef>
              <a:spcAft>
                <a:spcPts val="0"/>
              </a:spcAft>
              <a:buClr>
                <a:schemeClr val="lt1"/>
              </a:buClr>
              <a:buSzPts val="2000"/>
              <a:buChar char="»"/>
              <a:defRPr sz="20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0" name="Google Shape;240;p26"/>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sz="1000">
                <a:solidFill>
                  <a:schemeClr val="lt1"/>
                </a:solidFill>
                <a:latin typeface="Arial"/>
                <a:ea typeface="Arial"/>
                <a:cs typeface="Arial"/>
                <a:sym typeface="Arial"/>
              </a:defRPr>
            </a:lvl1pPr>
            <a:lvl2pPr indent="0" lvl="1" marL="0" algn="ctr">
              <a:spcBef>
                <a:spcPts val="0"/>
              </a:spcBef>
              <a:buNone/>
              <a:defRPr sz="1000">
                <a:solidFill>
                  <a:schemeClr val="lt1"/>
                </a:solidFill>
                <a:latin typeface="Arial"/>
                <a:ea typeface="Arial"/>
                <a:cs typeface="Arial"/>
                <a:sym typeface="Arial"/>
              </a:defRPr>
            </a:lvl2pPr>
            <a:lvl3pPr indent="0" lvl="2" marL="0" algn="ctr">
              <a:spcBef>
                <a:spcPts val="0"/>
              </a:spcBef>
              <a:buNone/>
              <a:defRPr sz="1000">
                <a:solidFill>
                  <a:schemeClr val="lt1"/>
                </a:solidFill>
                <a:latin typeface="Arial"/>
                <a:ea typeface="Arial"/>
                <a:cs typeface="Arial"/>
                <a:sym typeface="Arial"/>
              </a:defRPr>
            </a:lvl3pPr>
            <a:lvl4pPr indent="0" lvl="3" marL="0" algn="ctr">
              <a:spcBef>
                <a:spcPts val="0"/>
              </a:spcBef>
              <a:buNone/>
              <a:defRPr sz="1000">
                <a:solidFill>
                  <a:schemeClr val="lt1"/>
                </a:solidFill>
                <a:latin typeface="Arial"/>
                <a:ea typeface="Arial"/>
                <a:cs typeface="Arial"/>
                <a:sym typeface="Arial"/>
              </a:defRPr>
            </a:lvl4pPr>
            <a:lvl5pPr indent="0" lvl="4" marL="0" algn="ctr">
              <a:spcBef>
                <a:spcPts val="0"/>
              </a:spcBef>
              <a:buNone/>
              <a:defRPr sz="1000">
                <a:solidFill>
                  <a:schemeClr val="lt1"/>
                </a:solidFill>
                <a:latin typeface="Arial"/>
                <a:ea typeface="Arial"/>
                <a:cs typeface="Arial"/>
                <a:sym typeface="Arial"/>
              </a:defRPr>
            </a:lvl5pPr>
            <a:lvl6pPr indent="0" lvl="5" marL="0" algn="ctr">
              <a:spcBef>
                <a:spcPts val="0"/>
              </a:spcBef>
              <a:buNone/>
              <a:defRPr sz="1000">
                <a:solidFill>
                  <a:schemeClr val="lt1"/>
                </a:solidFill>
                <a:latin typeface="Arial"/>
                <a:ea typeface="Arial"/>
                <a:cs typeface="Arial"/>
                <a:sym typeface="Arial"/>
              </a:defRPr>
            </a:lvl6pPr>
            <a:lvl7pPr indent="0" lvl="6" marL="0" algn="ctr">
              <a:spcBef>
                <a:spcPts val="0"/>
              </a:spcBef>
              <a:buNone/>
              <a:defRPr sz="1000">
                <a:solidFill>
                  <a:schemeClr val="lt1"/>
                </a:solidFill>
                <a:latin typeface="Arial"/>
                <a:ea typeface="Arial"/>
                <a:cs typeface="Arial"/>
                <a:sym typeface="Arial"/>
              </a:defRPr>
            </a:lvl7pPr>
            <a:lvl8pPr indent="0" lvl="7" marL="0" algn="ctr">
              <a:spcBef>
                <a:spcPts val="0"/>
              </a:spcBef>
              <a:buNone/>
              <a:defRPr sz="1000">
                <a:solidFill>
                  <a:schemeClr val="lt1"/>
                </a:solidFill>
                <a:latin typeface="Arial"/>
                <a:ea typeface="Arial"/>
                <a:cs typeface="Arial"/>
                <a:sym typeface="Arial"/>
              </a:defRPr>
            </a:lvl8pPr>
            <a:lvl9pPr indent="0" lvl="8" marL="0" algn="ctr">
              <a:spcBef>
                <a:spcPts val="0"/>
              </a:spcBef>
              <a:buNone/>
              <a:defRPr sz="10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41" name="Google Shape;241;p26"/>
          <p:cNvSpPr txBox="1"/>
          <p:nvPr>
            <p:ph idx="5" type="body"/>
          </p:nvPr>
        </p:nvSpPr>
        <p:spPr>
          <a:xfrm>
            <a:off x="0" y="-2"/>
            <a:ext cx="228600" cy="5143500"/>
          </a:xfrm>
          <a:prstGeom prst="rect">
            <a:avLst/>
          </a:prstGeom>
          <a:solidFill>
            <a:schemeClr val="accent1"/>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2" name="Google Shape;242;p26"/>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b="1" sz="14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 - THREE Images" showMasterSp="0">
  <p:cSld name="*Pic - THREE Images">
    <p:bg>
      <p:bgPr>
        <a:solidFill>
          <a:schemeClr val="lt1"/>
        </a:solidFill>
      </p:bgPr>
    </p:bg>
    <p:spTree>
      <p:nvGrpSpPr>
        <p:cNvPr id="243" name="Shape 243"/>
        <p:cNvGrpSpPr/>
        <p:nvPr/>
      </p:nvGrpSpPr>
      <p:grpSpPr>
        <a:xfrm>
          <a:off x="0" y="0"/>
          <a:ext cx="0" cy="0"/>
          <a:chOff x="0" y="0"/>
          <a:chExt cx="0" cy="0"/>
        </a:xfrm>
      </p:grpSpPr>
      <p:sp>
        <p:nvSpPr>
          <p:cNvPr id="244" name="Google Shape;244;p27"/>
          <p:cNvSpPr txBox="1"/>
          <p:nvPr>
            <p:ph idx="1" type="body"/>
          </p:nvPr>
        </p:nvSpPr>
        <p:spPr>
          <a:xfrm>
            <a:off x="0" y="2742091"/>
            <a:ext cx="9144000" cy="2401409"/>
          </a:xfrm>
          <a:prstGeom prst="rect">
            <a:avLst/>
          </a:prstGeom>
          <a:solidFill>
            <a:schemeClr val="accent2"/>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5" name="Google Shape;245;p27"/>
          <p:cNvSpPr/>
          <p:nvPr>
            <p:ph idx="2" type="pic"/>
          </p:nvPr>
        </p:nvSpPr>
        <p:spPr>
          <a:xfrm>
            <a:off x="218127" y="0"/>
            <a:ext cx="2990088" cy="2755232"/>
          </a:xfrm>
          <a:prstGeom prst="rect">
            <a:avLst/>
          </a:prstGeom>
          <a:solidFill>
            <a:srgbClr val="D8D8D8"/>
          </a:solidFill>
          <a:ln>
            <a:noFill/>
          </a:ln>
        </p:spPr>
      </p:sp>
      <p:sp>
        <p:nvSpPr>
          <p:cNvPr id="246" name="Google Shape;246;p27"/>
          <p:cNvSpPr/>
          <p:nvPr>
            <p:ph idx="3" type="pic"/>
          </p:nvPr>
        </p:nvSpPr>
        <p:spPr>
          <a:xfrm>
            <a:off x="3194237" y="0"/>
            <a:ext cx="2990088" cy="2755232"/>
          </a:xfrm>
          <a:prstGeom prst="rect">
            <a:avLst/>
          </a:prstGeom>
          <a:solidFill>
            <a:srgbClr val="BFBFBF"/>
          </a:solidFill>
          <a:ln>
            <a:noFill/>
          </a:ln>
        </p:spPr>
      </p:sp>
      <p:sp>
        <p:nvSpPr>
          <p:cNvPr id="247" name="Google Shape;247;p27"/>
          <p:cNvSpPr/>
          <p:nvPr>
            <p:ph idx="4" type="pic"/>
          </p:nvPr>
        </p:nvSpPr>
        <p:spPr>
          <a:xfrm>
            <a:off x="6186112" y="0"/>
            <a:ext cx="2957888" cy="2755232"/>
          </a:xfrm>
          <a:prstGeom prst="rect">
            <a:avLst/>
          </a:prstGeom>
          <a:solidFill>
            <a:srgbClr val="D8D8D8"/>
          </a:solidFill>
          <a:ln>
            <a:noFill/>
          </a:ln>
        </p:spPr>
      </p:sp>
      <p:sp>
        <p:nvSpPr>
          <p:cNvPr id="248" name="Google Shape;248;p27"/>
          <p:cNvSpPr txBox="1"/>
          <p:nvPr>
            <p:ph idx="5" type="body"/>
          </p:nvPr>
        </p:nvSpPr>
        <p:spPr>
          <a:xfrm>
            <a:off x="469900" y="3893639"/>
            <a:ext cx="8434552" cy="1359776"/>
          </a:xfrm>
          <a:prstGeom prst="rect">
            <a:avLst/>
          </a:prstGeom>
          <a:noFill/>
          <a:ln>
            <a:noFill/>
          </a:ln>
        </p:spPr>
        <p:txBody>
          <a:bodyPr anchorCtr="0" anchor="t" bIns="45700" lIns="0" spcFirstLastPara="1" rIns="0" wrap="square" tIns="91425">
            <a:noAutofit/>
          </a:bodyPr>
          <a:lstStyle>
            <a:lvl1pPr indent="-381000" lvl="0" marL="457200" algn="l">
              <a:spcBef>
                <a:spcPts val="600"/>
              </a:spcBef>
              <a:spcAft>
                <a:spcPts val="0"/>
              </a:spcAft>
              <a:buClr>
                <a:schemeClr val="lt1"/>
              </a:buClr>
              <a:buSzPts val="2400"/>
              <a:buChar char="▪"/>
              <a:defRPr sz="2400">
                <a:solidFill>
                  <a:schemeClr val="lt1"/>
                </a:solidFill>
              </a:defRPr>
            </a:lvl1pPr>
            <a:lvl2pPr indent="-381000" lvl="1" marL="914400" algn="l">
              <a:spcBef>
                <a:spcPts val="0"/>
              </a:spcBef>
              <a:spcAft>
                <a:spcPts val="0"/>
              </a:spcAft>
              <a:buClr>
                <a:schemeClr val="lt1"/>
              </a:buClr>
              <a:buSzPts val="2400"/>
              <a:buChar char="–"/>
              <a:defRPr sz="2400">
                <a:solidFill>
                  <a:schemeClr val="lt1"/>
                </a:solidFill>
              </a:defRPr>
            </a:lvl2pPr>
            <a:lvl3pPr indent="-355600" lvl="2" marL="1371600" algn="l">
              <a:spcBef>
                <a:spcPts val="0"/>
              </a:spcBef>
              <a:spcAft>
                <a:spcPts val="0"/>
              </a:spcAft>
              <a:buClr>
                <a:schemeClr val="lt1"/>
              </a:buClr>
              <a:buSzPts val="2000"/>
              <a:buChar char="•"/>
              <a:defRPr sz="2000">
                <a:solidFill>
                  <a:schemeClr val="lt1"/>
                </a:solidFill>
              </a:defRPr>
            </a:lvl3pPr>
            <a:lvl4pPr indent="-355600" lvl="3" marL="1828800" algn="l">
              <a:spcBef>
                <a:spcPts val="0"/>
              </a:spcBef>
              <a:spcAft>
                <a:spcPts val="0"/>
              </a:spcAft>
              <a:buClr>
                <a:schemeClr val="lt1"/>
              </a:buClr>
              <a:buSzPts val="2000"/>
              <a:buChar char="–"/>
              <a:defRPr sz="2000">
                <a:solidFill>
                  <a:schemeClr val="lt1"/>
                </a:solidFill>
              </a:defRPr>
            </a:lvl4pPr>
            <a:lvl5pPr indent="-355600" lvl="4" marL="2286000" algn="l">
              <a:spcBef>
                <a:spcPts val="0"/>
              </a:spcBef>
              <a:spcAft>
                <a:spcPts val="0"/>
              </a:spcAft>
              <a:buClr>
                <a:schemeClr val="lt1"/>
              </a:buClr>
              <a:buSzPts val="2000"/>
              <a:buChar char="»"/>
              <a:defRPr sz="20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9" name="Google Shape;249;p27"/>
          <p:cNvSpPr txBox="1"/>
          <p:nvPr>
            <p:ph type="title"/>
          </p:nvPr>
        </p:nvSpPr>
        <p:spPr>
          <a:xfrm>
            <a:off x="469900" y="3265038"/>
            <a:ext cx="8674100" cy="590324"/>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lt1"/>
              </a:buClr>
              <a:buSzPts val="2800"/>
              <a:buFont typeface="Arial"/>
              <a:buNone/>
              <a:defRPr b="1"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0" name="Google Shape;250;p27"/>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sz="1000">
                <a:solidFill>
                  <a:schemeClr val="lt1"/>
                </a:solidFill>
                <a:latin typeface="Arial"/>
                <a:ea typeface="Arial"/>
                <a:cs typeface="Arial"/>
                <a:sym typeface="Arial"/>
              </a:defRPr>
            </a:lvl1pPr>
            <a:lvl2pPr indent="0" lvl="1" marL="0" algn="ctr">
              <a:spcBef>
                <a:spcPts val="0"/>
              </a:spcBef>
              <a:buNone/>
              <a:defRPr sz="1000">
                <a:solidFill>
                  <a:schemeClr val="lt1"/>
                </a:solidFill>
                <a:latin typeface="Arial"/>
                <a:ea typeface="Arial"/>
                <a:cs typeface="Arial"/>
                <a:sym typeface="Arial"/>
              </a:defRPr>
            </a:lvl2pPr>
            <a:lvl3pPr indent="0" lvl="2" marL="0" algn="ctr">
              <a:spcBef>
                <a:spcPts val="0"/>
              </a:spcBef>
              <a:buNone/>
              <a:defRPr sz="1000">
                <a:solidFill>
                  <a:schemeClr val="lt1"/>
                </a:solidFill>
                <a:latin typeface="Arial"/>
                <a:ea typeface="Arial"/>
                <a:cs typeface="Arial"/>
                <a:sym typeface="Arial"/>
              </a:defRPr>
            </a:lvl3pPr>
            <a:lvl4pPr indent="0" lvl="3" marL="0" algn="ctr">
              <a:spcBef>
                <a:spcPts val="0"/>
              </a:spcBef>
              <a:buNone/>
              <a:defRPr sz="1000">
                <a:solidFill>
                  <a:schemeClr val="lt1"/>
                </a:solidFill>
                <a:latin typeface="Arial"/>
                <a:ea typeface="Arial"/>
                <a:cs typeface="Arial"/>
                <a:sym typeface="Arial"/>
              </a:defRPr>
            </a:lvl4pPr>
            <a:lvl5pPr indent="0" lvl="4" marL="0" algn="ctr">
              <a:spcBef>
                <a:spcPts val="0"/>
              </a:spcBef>
              <a:buNone/>
              <a:defRPr sz="1000">
                <a:solidFill>
                  <a:schemeClr val="lt1"/>
                </a:solidFill>
                <a:latin typeface="Arial"/>
                <a:ea typeface="Arial"/>
                <a:cs typeface="Arial"/>
                <a:sym typeface="Arial"/>
              </a:defRPr>
            </a:lvl5pPr>
            <a:lvl6pPr indent="0" lvl="5" marL="0" algn="ctr">
              <a:spcBef>
                <a:spcPts val="0"/>
              </a:spcBef>
              <a:buNone/>
              <a:defRPr sz="1000">
                <a:solidFill>
                  <a:schemeClr val="lt1"/>
                </a:solidFill>
                <a:latin typeface="Arial"/>
                <a:ea typeface="Arial"/>
                <a:cs typeface="Arial"/>
                <a:sym typeface="Arial"/>
              </a:defRPr>
            </a:lvl6pPr>
            <a:lvl7pPr indent="0" lvl="6" marL="0" algn="ctr">
              <a:spcBef>
                <a:spcPts val="0"/>
              </a:spcBef>
              <a:buNone/>
              <a:defRPr sz="1000">
                <a:solidFill>
                  <a:schemeClr val="lt1"/>
                </a:solidFill>
                <a:latin typeface="Arial"/>
                <a:ea typeface="Arial"/>
                <a:cs typeface="Arial"/>
                <a:sym typeface="Arial"/>
              </a:defRPr>
            </a:lvl7pPr>
            <a:lvl8pPr indent="0" lvl="7" marL="0" algn="ctr">
              <a:spcBef>
                <a:spcPts val="0"/>
              </a:spcBef>
              <a:buNone/>
              <a:defRPr sz="1000">
                <a:solidFill>
                  <a:schemeClr val="lt1"/>
                </a:solidFill>
                <a:latin typeface="Arial"/>
                <a:ea typeface="Arial"/>
                <a:cs typeface="Arial"/>
                <a:sym typeface="Arial"/>
              </a:defRPr>
            </a:lvl8pPr>
            <a:lvl9pPr indent="0" lvl="8" marL="0" algn="ctr">
              <a:spcBef>
                <a:spcPts val="0"/>
              </a:spcBef>
              <a:buNone/>
              <a:defRPr sz="10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51" name="Google Shape;251;p27"/>
          <p:cNvSpPr txBox="1"/>
          <p:nvPr>
            <p:ph idx="6" type="body"/>
          </p:nvPr>
        </p:nvSpPr>
        <p:spPr>
          <a:xfrm>
            <a:off x="0" y="-2"/>
            <a:ext cx="228600" cy="5143500"/>
          </a:xfrm>
          <a:prstGeom prst="rect">
            <a:avLst/>
          </a:prstGeom>
          <a:solidFill>
            <a:schemeClr val="accent1"/>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2" name="Google Shape;252;p27"/>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b="1" sz="14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 - FOUR Images" showMasterSp="0">
  <p:cSld name="*Pic - FOUR Images">
    <p:bg>
      <p:bgPr>
        <a:solidFill>
          <a:schemeClr val="lt1"/>
        </a:solidFill>
      </p:bgPr>
    </p:bg>
    <p:spTree>
      <p:nvGrpSpPr>
        <p:cNvPr id="253" name="Shape 253"/>
        <p:cNvGrpSpPr/>
        <p:nvPr/>
      </p:nvGrpSpPr>
      <p:grpSpPr>
        <a:xfrm>
          <a:off x="0" y="0"/>
          <a:ext cx="0" cy="0"/>
          <a:chOff x="0" y="0"/>
          <a:chExt cx="0" cy="0"/>
        </a:xfrm>
      </p:grpSpPr>
      <p:sp>
        <p:nvSpPr>
          <p:cNvPr id="254" name="Google Shape;254;p28"/>
          <p:cNvSpPr txBox="1"/>
          <p:nvPr>
            <p:ph idx="1" type="body"/>
          </p:nvPr>
        </p:nvSpPr>
        <p:spPr>
          <a:xfrm>
            <a:off x="0" y="0"/>
            <a:ext cx="9144000" cy="5143500"/>
          </a:xfrm>
          <a:prstGeom prst="rect">
            <a:avLst/>
          </a:prstGeom>
          <a:solidFill>
            <a:schemeClr val="accent2"/>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5" name="Google Shape;255;p28"/>
          <p:cNvSpPr/>
          <p:nvPr>
            <p:ph idx="2" type="pic"/>
          </p:nvPr>
        </p:nvSpPr>
        <p:spPr>
          <a:xfrm>
            <a:off x="218127" y="1240631"/>
            <a:ext cx="2240280" cy="1678712"/>
          </a:xfrm>
          <a:prstGeom prst="rect">
            <a:avLst/>
          </a:prstGeom>
          <a:solidFill>
            <a:srgbClr val="D8D8D8"/>
          </a:solidFill>
          <a:ln>
            <a:noFill/>
          </a:ln>
        </p:spPr>
      </p:sp>
      <p:sp>
        <p:nvSpPr>
          <p:cNvPr id="256" name="Google Shape;256;p28"/>
          <p:cNvSpPr/>
          <p:nvPr>
            <p:ph idx="3" type="pic"/>
          </p:nvPr>
        </p:nvSpPr>
        <p:spPr>
          <a:xfrm>
            <a:off x="2453235" y="1240631"/>
            <a:ext cx="2240280" cy="1678712"/>
          </a:xfrm>
          <a:prstGeom prst="rect">
            <a:avLst/>
          </a:prstGeom>
          <a:solidFill>
            <a:srgbClr val="BFBFBF"/>
          </a:solidFill>
          <a:ln>
            <a:noFill/>
          </a:ln>
        </p:spPr>
      </p:sp>
      <p:sp>
        <p:nvSpPr>
          <p:cNvPr id="257" name="Google Shape;257;p28"/>
          <p:cNvSpPr/>
          <p:nvPr>
            <p:ph idx="4" type="pic"/>
          </p:nvPr>
        </p:nvSpPr>
        <p:spPr>
          <a:xfrm>
            <a:off x="4688341" y="1240631"/>
            <a:ext cx="2240280" cy="1678712"/>
          </a:xfrm>
          <a:prstGeom prst="rect">
            <a:avLst/>
          </a:prstGeom>
          <a:solidFill>
            <a:srgbClr val="D8D8D8"/>
          </a:solidFill>
          <a:ln>
            <a:noFill/>
          </a:ln>
        </p:spPr>
      </p:sp>
      <p:sp>
        <p:nvSpPr>
          <p:cNvPr id="258" name="Google Shape;258;p28"/>
          <p:cNvSpPr/>
          <p:nvPr>
            <p:ph idx="5" type="pic"/>
          </p:nvPr>
        </p:nvSpPr>
        <p:spPr>
          <a:xfrm>
            <a:off x="6906022" y="1240631"/>
            <a:ext cx="2240280" cy="1678712"/>
          </a:xfrm>
          <a:prstGeom prst="rect">
            <a:avLst/>
          </a:prstGeom>
          <a:solidFill>
            <a:srgbClr val="BFBFBF"/>
          </a:solidFill>
          <a:ln>
            <a:noFill/>
          </a:ln>
        </p:spPr>
      </p:sp>
      <p:sp>
        <p:nvSpPr>
          <p:cNvPr id="259" name="Google Shape;259;p28"/>
          <p:cNvSpPr txBox="1"/>
          <p:nvPr>
            <p:ph idx="6" type="body"/>
          </p:nvPr>
        </p:nvSpPr>
        <p:spPr>
          <a:xfrm>
            <a:off x="469900" y="3484064"/>
            <a:ext cx="8434552" cy="1359776"/>
          </a:xfrm>
          <a:prstGeom prst="rect">
            <a:avLst/>
          </a:prstGeom>
          <a:noFill/>
          <a:ln>
            <a:noFill/>
          </a:ln>
        </p:spPr>
        <p:txBody>
          <a:bodyPr anchorCtr="0" anchor="t" bIns="45700" lIns="0" spcFirstLastPara="1" rIns="0" wrap="square" tIns="91425">
            <a:noAutofit/>
          </a:bodyPr>
          <a:lstStyle>
            <a:lvl1pPr indent="-381000" lvl="0" marL="457200" algn="l">
              <a:spcBef>
                <a:spcPts val="600"/>
              </a:spcBef>
              <a:spcAft>
                <a:spcPts val="0"/>
              </a:spcAft>
              <a:buClr>
                <a:schemeClr val="lt1"/>
              </a:buClr>
              <a:buSzPts val="2400"/>
              <a:buChar char="▪"/>
              <a:defRPr sz="2400">
                <a:solidFill>
                  <a:schemeClr val="lt1"/>
                </a:solidFill>
              </a:defRPr>
            </a:lvl1pPr>
            <a:lvl2pPr indent="-381000" lvl="1" marL="914400" algn="l">
              <a:spcBef>
                <a:spcPts val="0"/>
              </a:spcBef>
              <a:spcAft>
                <a:spcPts val="0"/>
              </a:spcAft>
              <a:buClr>
                <a:schemeClr val="lt1"/>
              </a:buClr>
              <a:buSzPts val="2400"/>
              <a:buChar char="–"/>
              <a:defRPr sz="2400">
                <a:solidFill>
                  <a:schemeClr val="lt1"/>
                </a:solidFill>
              </a:defRPr>
            </a:lvl2pPr>
            <a:lvl3pPr indent="-355600" lvl="2" marL="1371600" algn="l">
              <a:spcBef>
                <a:spcPts val="0"/>
              </a:spcBef>
              <a:spcAft>
                <a:spcPts val="0"/>
              </a:spcAft>
              <a:buClr>
                <a:schemeClr val="lt1"/>
              </a:buClr>
              <a:buSzPts val="2000"/>
              <a:buChar char="•"/>
              <a:defRPr sz="2000">
                <a:solidFill>
                  <a:schemeClr val="lt1"/>
                </a:solidFill>
              </a:defRPr>
            </a:lvl3pPr>
            <a:lvl4pPr indent="-355600" lvl="3" marL="1828800" algn="l">
              <a:spcBef>
                <a:spcPts val="0"/>
              </a:spcBef>
              <a:spcAft>
                <a:spcPts val="0"/>
              </a:spcAft>
              <a:buClr>
                <a:schemeClr val="lt1"/>
              </a:buClr>
              <a:buSzPts val="2000"/>
              <a:buChar char="–"/>
              <a:defRPr sz="2000">
                <a:solidFill>
                  <a:schemeClr val="lt1"/>
                </a:solidFill>
              </a:defRPr>
            </a:lvl4pPr>
            <a:lvl5pPr indent="-355600" lvl="4" marL="2286000" algn="l">
              <a:spcBef>
                <a:spcPts val="0"/>
              </a:spcBef>
              <a:spcAft>
                <a:spcPts val="0"/>
              </a:spcAft>
              <a:buClr>
                <a:schemeClr val="lt1"/>
              </a:buClr>
              <a:buSzPts val="2000"/>
              <a:buChar char="»"/>
              <a:defRPr sz="20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0" name="Google Shape;260;p28"/>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chemeClr val="lt1"/>
              </a:buClr>
              <a:buSzPts val="28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1" name="Google Shape;261;p28"/>
          <p:cNvSpPr txBox="1"/>
          <p:nvPr>
            <p:ph idx="7" type="body"/>
          </p:nvPr>
        </p:nvSpPr>
        <p:spPr>
          <a:xfrm>
            <a:off x="218128" y="2948823"/>
            <a:ext cx="2238469" cy="358378"/>
          </a:xfrm>
          <a:prstGeom prst="rect">
            <a:avLst/>
          </a:prstGeom>
          <a:noFill/>
          <a:ln>
            <a:noFill/>
          </a:ln>
        </p:spPr>
        <p:txBody>
          <a:bodyPr anchorCtr="0" anchor="t" bIns="45700" lIns="91425" spcFirstLastPara="1" rIns="91425" wrap="square" tIns="0">
            <a:noAutofit/>
          </a:bodyPr>
          <a:lstStyle>
            <a:lvl1pPr indent="-228600" lvl="0" marL="457200" algn="l">
              <a:lnSpc>
                <a:spcPct val="95000"/>
              </a:lnSpc>
              <a:spcBef>
                <a:spcPts val="600"/>
              </a:spcBef>
              <a:spcAft>
                <a:spcPts val="0"/>
              </a:spcAft>
              <a:buClr>
                <a:schemeClr val="lt1"/>
              </a:buClr>
              <a:buSzPts val="1200"/>
              <a:buNone/>
              <a:defRPr b="0" sz="1200">
                <a:solidFill>
                  <a:schemeClr val="lt1"/>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2" name="Google Shape;262;p28"/>
          <p:cNvSpPr txBox="1"/>
          <p:nvPr>
            <p:ph idx="8" type="body"/>
          </p:nvPr>
        </p:nvSpPr>
        <p:spPr>
          <a:xfrm>
            <a:off x="2442595" y="2948823"/>
            <a:ext cx="2238469" cy="358378"/>
          </a:xfrm>
          <a:prstGeom prst="rect">
            <a:avLst/>
          </a:prstGeom>
          <a:noFill/>
          <a:ln>
            <a:noFill/>
          </a:ln>
        </p:spPr>
        <p:txBody>
          <a:bodyPr anchorCtr="0" anchor="t" bIns="45700" lIns="91425" spcFirstLastPara="1" rIns="91425" wrap="square" tIns="0">
            <a:noAutofit/>
          </a:bodyPr>
          <a:lstStyle>
            <a:lvl1pPr indent="-228600" lvl="0" marL="457200" algn="l">
              <a:lnSpc>
                <a:spcPct val="95000"/>
              </a:lnSpc>
              <a:spcBef>
                <a:spcPts val="600"/>
              </a:spcBef>
              <a:spcAft>
                <a:spcPts val="0"/>
              </a:spcAft>
              <a:buClr>
                <a:schemeClr val="lt1"/>
              </a:buClr>
              <a:buSzPts val="1200"/>
              <a:buNone/>
              <a:defRPr b="0" sz="1200">
                <a:solidFill>
                  <a:schemeClr val="lt1"/>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3" name="Google Shape;263;p28"/>
          <p:cNvSpPr txBox="1"/>
          <p:nvPr>
            <p:ph idx="9" type="body"/>
          </p:nvPr>
        </p:nvSpPr>
        <p:spPr>
          <a:xfrm>
            <a:off x="4681064" y="2948823"/>
            <a:ext cx="2238469" cy="358378"/>
          </a:xfrm>
          <a:prstGeom prst="rect">
            <a:avLst/>
          </a:prstGeom>
          <a:noFill/>
          <a:ln>
            <a:noFill/>
          </a:ln>
        </p:spPr>
        <p:txBody>
          <a:bodyPr anchorCtr="0" anchor="t" bIns="45700" lIns="91425" spcFirstLastPara="1" rIns="91425" wrap="square" tIns="0">
            <a:noAutofit/>
          </a:bodyPr>
          <a:lstStyle>
            <a:lvl1pPr indent="-228600" lvl="0" marL="457200" algn="l">
              <a:lnSpc>
                <a:spcPct val="95000"/>
              </a:lnSpc>
              <a:spcBef>
                <a:spcPts val="600"/>
              </a:spcBef>
              <a:spcAft>
                <a:spcPts val="0"/>
              </a:spcAft>
              <a:buClr>
                <a:schemeClr val="lt1"/>
              </a:buClr>
              <a:buSzPts val="1200"/>
              <a:buNone/>
              <a:defRPr b="0" sz="1200">
                <a:solidFill>
                  <a:schemeClr val="lt1"/>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4" name="Google Shape;264;p28"/>
          <p:cNvSpPr txBox="1"/>
          <p:nvPr>
            <p:ph idx="13" type="body"/>
          </p:nvPr>
        </p:nvSpPr>
        <p:spPr>
          <a:xfrm>
            <a:off x="6905532" y="2948823"/>
            <a:ext cx="2238469" cy="358378"/>
          </a:xfrm>
          <a:prstGeom prst="rect">
            <a:avLst/>
          </a:prstGeom>
          <a:noFill/>
          <a:ln>
            <a:noFill/>
          </a:ln>
        </p:spPr>
        <p:txBody>
          <a:bodyPr anchorCtr="0" anchor="t" bIns="45700" lIns="91425" spcFirstLastPara="1" rIns="91425" wrap="square" tIns="0">
            <a:noAutofit/>
          </a:bodyPr>
          <a:lstStyle>
            <a:lvl1pPr indent="-228600" lvl="0" marL="457200" algn="l">
              <a:lnSpc>
                <a:spcPct val="95000"/>
              </a:lnSpc>
              <a:spcBef>
                <a:spcPts val="600"/>
              </a:spcBef>
              <a:spcAft>
                <a:spcPts val="0"/>
              </a:spcAft>
              <a:buClr>
                <a:schemeClr val="lt1"/>
              </a:buClr>
              <a:buSzPts val="1200"/>
              <a:buNone/>
              <a:defRPr b="0" sz="1200">
                <a:solidFill>
                  <a:schemeClr val="lt1"/>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5" name="Google Shape;265;p28"/>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sz="1000">
                <a:solidFill>
                  <a:schemeClr val="lt1"/>
                </a:solidFill>
                <a:latin typeface="Arial"/>
                <a:ea typeface="Arial"/>
                <a:cs typeface="Arial"/>
                <a:sym typeface="Arial"/>
              </a:defRPr>
            </a:lvl1pPr>
            <a:lvl2pPr indent="0" lvl="1" marL="0" algn="ctr">
              <a:spcBef>
                <a:spcPts val="0"/>
              </a:spcBef>
              <a:buNone/>
              <a:defRPr sz="1000">
                <a:solidFill>
                  <a:schemeClr val="lt1"/>
                </a:solidFill>
                <a:latin typeface="Arial"/>
                <a:ea typeface="Arial"/>
                <a:cs typeface="Arial"/>
                <a:sym typeface="Arial"/>
              </a:defRPr>
            </a:lvl2pPr>
            <a:lvl3pPr indent="0" lvl="2" marL="0" algn="ctr">
              <a:spcBef>
                <a:spcPts val="0"/>
              </a:spcBef>
              <a:buNone/>
              <a:defRPr sz="1000">
                <a:solidFill>
                  <a:schemeClr val="lt1"/>
                </a:solidFill>
                <a:latin typeface="Arial"/>
                <a:ea typeface="Arial"/>
                <a:cs typeface="Arial"/>
                <a:sym typeface="Arial"/>
              </a:defRPr>
            </a:lvl3pPr>
            <a:lvl4pPr indent="0" lvl="3" marL="0" algn="ctr">
              <a:spcBef>
                <a:spcPts val="0"/>
              </a:spcBef>
              <a:buNone/>
              <a:defRPr sz="1000">
                <a:solidFill>
                  <a:schemeClr val="lt1"/>
                </a:solidFill>
                <a:latin typeface="Arial"/>
                <a:ea typeface="Arial"/>
                <a:cs typeface="Arial"/>
                <a:sym typeface="Arial"/>
              </a:defRPr>
            </a:lvl4pPr>
            <a:lvl5pPr indent="0" lvl="4" marL="0" algn="ctr">
              <a:spcBef>
                <a:spcPts val="0"/>
              </a:spcBef>
              <a:buNone/>
              <a:defRPr sz="1000">
                <a:solidFill>
                  <a:schemeClr val="lt1"/>
                </a:solidFill>
                <a:latin typeface="Arial"/>
                <a:ea typeface="Arial"/>
                <a:cs typeface="Arial"/>
                <a:sym typeface="Arial"/>
              </a:defRPr>
            </a:lvl5pPr>
            <a:lvl6pPr indent="0" lvl="5" marL="0" algn="ctr">
              <a:spcBef>
                <a:spcPts val="0"/>
              </a:spcBef>
              <a:buNone/>
              <a:defRPr sz="1000">
                <a:solidFill>
                  <a:schemeClr val="lt1"/>
                </a:solidFill>
                <a:latin typeface="Arial"/>
                <a:ea typeface="Arial"/>
                <a:cs typeface="Arial"/>
                <a:sym typeface="Arial"/>
              </a:defRPr>
            </a:lvl6pPr>
            <a:lvl7pPr indent="0" lvl="6" marL="0" algn="ctr">
              <a:spcBef>
                <a:spcPts val="0"/>
              </a:spcBef>
              <a:buNone/>
              <a:defRPr sz="1000">
                <a:solidFill>
                  <a:schemeClr val="lt1"/>
                </a:solidFill>
                <a:latin typeface="Arial"/>
                <a:ea typeface="Arial"/>
                <a:cs typeface="Arial"/>
                <a:sym typeface="Arial"/>
              </a:defRPr>
            </a:lvl7pPr>
            <a:lvl8pPr indent="0" lvl="7" marL="0" algn="ctr">
              <a:spcBef>
                <a:spcPts val="0"/>
              </a:spcBef>
              <a:buNone/>
              <a:defRPr sz="1000">
                <a:solidFill>
                  <a:schemeClr val="lt1"/>
                </a:solidFill>
                <a:latin typeface="Arial"/>
                <a:ea typeface="Arial"/>
                <a:cs typeface="Arial"/>
                <a:sym typeface="Arial"/>
              </a:defRPr>
            </a:lvl8pPr>
            <a:lvl9pPr indent="0" lvl="8" marL="0" algn="ctr">
              <a:spcBef>
                <a:spcPts val="0"/>
              </a:spcBef>
              <a:buNone/>
              <a:defRPr sz="10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66" name="Google Shape;266;p28"/>
          <p:cNvSpPr txBox="1"/>
          <p:nvPr>
            <p:ph idx="11" type="ftr"/>
          </p:nvPr>
        </p:nvSpPr>
        <p:spPr>
          <a:xfrm>
            <a:off x="0" y="-1"/>
            <a:ext cx="228600" cy="51435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7" name="Google Shape;267;p28"/>
          <p:cNvSpPr txBox="1"/>
          <p:nvPr>
            <p:ph idx="14" type="body"/>
          </p:nvPr>
        </p:nvSpPr>
        <p:spPr>
          <a:xfrm>
            <a:off x="0" y="-2"/>
            <a:ext cx="228600" cy="5143500"/>
          </a:xfrm>
          <a:prstGeom prst="rect">
            <a:avLst/>
          </a:prstGeom>
          <a:solidFill>
            <a:schemeClr val="accent1"/>
          </a:solidFill>
          <a:ln>
            <a:noFill/>
          </a:ln>
        </p:spPr>
        <p:txBody>
          <a:bodyPr anchorCtr="0" anchor="b" bIns="0" lIns="0" spcFirstLastPara="1" rIns="0" wrap="square" tIns="0">
            <a:noAutofit/>
          </a:bodyPr>
          <a:lstStyle>
            <a:lvl1pPr indent="-228600" lvl="0" marL="457200" algn="l">
              <a:spcBef>
                <a:spcPts val="600"/>
              </a:spcBef>
              <a:spcAft>
                <a:spcPts val="0"/>
              </a:spcAft>
              <a:buClr>
                <a:srgbClr val="232425"/>
              </a:buClr>
              <a:buSzPts val="100"/>
              <a:buNone/>
              <a:defRPr sz="100"/>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8" name="Google Shape;268;p28"/>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b="1" sz="14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showMasterSp="0">
  <p:cSld name="*Section Break">
    <p:spTree>
      <p:nvGrpSpPr>
        <p:cNvPr id="36" name="Shape 36"/>
        <p:cNvGrpSpPr/>
        <p:nvPr/>
      </p:nvGrpSpPr>
      <p:grpSpPr>
        <a:xfrm>
          <a:off x="0" y="0"/>
          <a:ext cx="0" cy="0"/>
          <a:chOff x="0" y="0"/>
          <a:chExt cx="0" cy="0"/>
        </a:xfrm>
      </p:grpSpPr>
      <p:pic>
        <p:nvPicPr>
          <p:cNvPr descr="C:\Users\amiesen\Desktop\anlrgbpptlogo.png" id="37" name="Google Shape;37;p4"/>
          <p:cNvPicPr preferRelativeResize="0"/>
          <p:nvPr/>
        </p:nvPicPr>
        <p:blipFill rotWithShape="1">
          <a:blip r:embed="rId2">
            <a:alphaModFix/>
          </a:blip>
          <a:srcRect b="0" l="0" r="0" t="0"/>
          <a:stretch/>
        </p:blipFill>
        <p:spPr>
          <a:xfrm>
            <a:off x="7399754" y="4562475"/>
            <a:ext cx="1540844" cy="555086"/>
          </a:xfrm>
          <a:prstGeom prst="rect">
            <a:avLst/>
          </a:prstGeom>
          <a:noFill/>
          <a:ln>
            <a:noFill/>
          </a:ln>
        </p:spPr>
      </p:pic>
      <p:pic>
        <p:nvPicPr>
          <p:cNvPr descr="aerial view of Argonne with APS in front 5730-00068.jpg" id="38" name="Google Shape;38;p4"/>
          <p:cNvPicPr preferRelativeResize="0"/>
          <p:nvPr/>
        </p:nvPicPr>
        <p:blipFill rotWithShape="1">
          <a:blip r:embed="rId3">
            <a:alphaModFix/>
          </a:blip>
          <a:srcRect b="7135" l="0" r="0" t="10681"/>
          <a:stretch/>
        </p:blipFill>
        <p:spPr>
          <a:xfrm>
            <a:off x="0" y="0"/>
            <a:ext cx="9144000" cy="4488688"/>
          </a:xfrm>
          <a:prstGeom prst="rect">
            <a:avLst/>
          </a:prstGeom>
          <a:noFill/>
          <a:ln>
            <a:noFill/>
          </a:ln>
        </p:spPr>
      </p:pic>
      <p:sp>
        <p:nvSpPr>
          <p:cNvPr id="39" name="Google Shape;39;p4"/>
          <p:cNvSpPr txBox="1"/>
          <p:nvPr>
            <p:ph idx="1" type="body"/>
          </p:nvPr>
        </p:nvSpPr>
        <p:spPr>
          <a:xfrm>
            <a:off x="0" y="-10684"/>
            <a:ext cx="9143999" cy="4499372"/>
          </a:xfrm>
          <a:prstGeom prst="rect">
            <a:avLst/>
          </a:prstGeom>
          <a:solidFill>
            <a:schemeClr val="accent2">
              <a:alpha val="89803"/>
            </a:schemeClr>
          </a:solidFill>
          <a:ln>
            <a:noFill/>
          </a:ln>
        </p:spPr>
        <p:txBody>
          <a:bodyPr anchorCtr="0" anchor="ctr" bIns="457200" lIns="457200" spcFirstLastPara="1" rIns="0" wrap="square" tIns="0">
            <a:noAutofit/>
          </a:bodyPr>
          <a:lstStyle>
            <a:lvl1pPr indent="-228600" lvl="0" marL="457200" algn="l">
              <a:spcBef>
                <a:spcPts val="600"/>
              </a:spcBef>
              <a:spcAft>
                <a:spcPts val="0"/>
              </a:spcAft>
              <a:buClr>
                <a:schemeClr val="lt1"/>
              </a:buClr>
              <a:buSzPts val="2800"/>
              <a:buNone/>
              <a:defRPr b="1" sz="2800" cap="none">
                <a:solidFill>
                  <a:schemeClr val="lt1"/>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40" name="Google Shape;40;p4"/>
          <p:cNvPicPr preferRelativeResize="0"/>
          <p:nvPr/>
        </p:nvPicPr>
        <p:blipFill rotWithShape="1">
          <a:blip r:embed="rId4">
            <a:alphaModFix/>
          </a:blip>
          <a:srcRect b="0" l="0" r="0" t="0"/>
          <a:stretch/>
        </p:blipFill>
        <p:spPr>
          <a:xfrm>
            <a:off x="443121" y="4702076"/>
            <a:ext cx="2046368" cy="260262"/>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Closing slide">
    <p:spTree>
      <p:nvGrpSpPr>
        <p:cNvPr id="41" name="Shape 41"/>
        <p:cNvGrpSpPr/>
        <p:nvPr/>
      </p:nvGrpSpPr>
      <p:grpSpPr>
        <a:xfrm>
          <a:off x="0" y="0"/>
          <a:ext cx="0" cy="0"/>
          <a:chOff x="0" y="0"/>
          <a:chExt cx="0" cy="0"/>
        </a:xfrm>
      </p:grpSpPr>
      <p:pic>
        <p:nvPicPr>
          <p:cNvPr descr="C:\Users\amiesen\Desktop\anlrgbpptlogo.png" id="42" name="Google Shape;42;p5"/>
          <p:cNvPicPr preferRelativeResize="0"/>
          <p:nvPr/>
        </p:nvPicPr>
        <p:blipFill rotWithShape="1">
          <a:blip r:embed="rId2">
            <a:alphaModFix/>
          </a:blip>
          <a:srcRect b="0" l="0" r="0" t="0"/>
          <a:stretch/>
        </p:blipFill>
        <p:spPr>
          <a:xfrm>
            <a:off x="7399754" y="4562475"/>
            <a:ext cx="1540844" cy="555086"/>
          </a:xfrm>
          <a:prstGeom prst="rect">
            <a:avLst/>
          </a:prstGeom>
          <a:noFill/>
          <a:ln>
            <a:noFill/>
          </a:ln>
        </p:spPr>
      </p:pic>
      <p:pic>
        <p:nvPicPr>
          <p:cNvPr descr="aerial view of Argonne with APS in front 5730-00068.jpg" id="43" name="Google Shape;43;p5"/>
          <p:cNvPicPr preferRelativeResize="0"/>
          <p:nvPr/>
        </p:nvPicPr>
        <p:blipFill rotWithShape="1">
          <a:blip r:embed="rId3">
            <a:alphaModFix/>
          </a:blip>
          <a:srcRect b="7135" l="0" r="0" t="10681"/>
          <a:stretch/>
        </p:blipFill>
        <p:spPr>
          <a:xfrm>
            <a:off x="0" y="0"/>
            <a:ext cx="9144000" cy="4488688"/>
          </a:xfrm>
          <a:prstGeom prst="rect">
            <a:avLst/>
          </a:prstGeom>
          <a:noFill/>
          <a:ln>
            <a:noFill/>
          </a:ln>
        </p:spPr>
      </p:pic>
      <p:sp>
        <p:nvSpPr>
          <p:cNvPr id="44" name="Google Shape;44;p5"/>
          <p:cNvSpPr txBox="1"/>
          <p:nvPr>
            <p:ph idx="1" type="body"/>
          </p:nvPr>
        </p:nvSpPr>
        <p:spPr>
          <a:xfrm>
            <a:off x="0" y="-10684"/>
            <a:ext cx="9143999" cy="4499372"/>
          </a:xfrm>
          <a:prstGeom prst="rect">
            <a:avLst/>
          </a:prstGeom>
          <a:solidFill>
            <a:schemeClr val="accent2">
              <a:alpha val="89803"/>
            </a:schemeClr>
          </a:solidFill>
          <a:ln>
            <a:noFill/>
          </a:ln>
        </p:spPr>
        <p:txBody>
          <a:bodyPr anchorCtr="0" anchor="ctr" bIns="457200" lIns="457200" spcFirstLastPara="1" rIns="0" wrap="square" tIns="0">
            <a:noAutofit/>
          </a:bodyPr>
          <a:lstStyle>
            <a:lvl1pPr indent="-228600" lvl="0" marL="457200" algn="l">
              <a:spcBef>
                <a:spcPts val="600"/>
              </a:spcBef>
              <a:spcAft>
                <a:spcPts val="0"/>
              </a:spcAft>
              <a:buClr>
                <a:schemeClr val="lt1"/>
              </a:buClr>
              <a:buSzPts val="2800"/>
              <a:buNone/>
              <a:defRPr b="1" sz="2800" cap="none">
                <a:solidFill>
                  <a:schemeClr val="lt1"/>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5"/>
          <p:cNvSpPr txBox="1"/>
          <p:nvPr/>
        </p:nvSpPr>
        <p:spPr>
          <a:xfrm>
            <a:off x="-991004" y="-1815882"/>
            <a:ext cx="3782000" cy="1600438"/>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Suggested</a:t>
            </a:r>
            <a:r>
              <a:rPr b="1" lang="en-US" sz="1400">
                <a:solidFill>
                  <a:schemeClr val="lt1"/>
                </a:solidFill>
                <a:latin typeface="Arial"/>
                <a:ea typeface="Arial"/>
                <a:cs typeface="Arial"/>
                <a:sym typeface="Arial"/>
              </a:rPr>
              <a:t> closing statement (optional): </a:t>
            </a:r>
            <a:endParaRPr/>
          </a:p>
          <a:p>
            <a:pPr indent="0" lvl="0" marL="0" marR="0" rtl="0" algn="l">
              <a:spcBef>
                <a:spcPts val="0"/>
              </a:spcBef>
              <a:spcAft>
                <a:spcPts val="0"/>
              </a:spcAft>
              <a:buNone/>
            </a:pPr>
            <a:r>
              <a:t/>
            </a:r>
            <a:endParaRPr b="1" sz="1400">
              <a:solidFill>
                <a:schemeClr val="lt1"/>
              </a:solidFill>
              <a:latin typeface="Arial"/>
              <a:ea typeface="Arial"/>
              <a:cs typeface="Arial"/>
              <a:sym typeface="Arial"/>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WE START WITH YES.</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AND END WITH THANK YOU.</a:t>
            </a:r>
            <a:endParaRPr/>
          </a:p>
          <a:p>
            <a:pPr indent="0" lvl="0" marL="0" marR="0" rtl="0" algn="l">
              <a:spcBef>
                <a:spcPts val="1200"/>
              </a:spcBef>
              <a:spcAft>
                <a:spcPts val="0"/>
              </a:spcAft>
              <a:buNone/>
            </a:pPr>
            <a:r>
              <a:rPr b="1" lang="en-US" sz="1400">
                <a:solidFill>
                  <a:schemeClr val="lt1"/>
                </a:solidFill>
                <a:latin typeface="Arial"/>
                <a:ea typeface="Arial"/>
                <a:cs typeface="Arial"/>
                <a:sym typeface="Arial"/>
              </a:rPr>
              <a:t>DO YOU HAVE ANY BIG QUESTIONS?</a:t>
            </a:r>
            <a:endParaRPr sz="1400">
              <a:solidFill>
                <a:schemeClr val="lt1"/>
              </a:solidFill>
              <a:latin typeface="Arial"/>
              <a:ea typeface="Arial"/>
              <a:cs typeface="Arial"/>
              <a:sym typeface="Arial"/>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46" name="Google Shape;46;p5"/>
          <p:cNvPicPr preferRelativeResize="0"/>
          <p:nvPr/>
        </p:nvPicPr>
        <p:blipFill rotWithShape="1">
          <a:blip r:embed="rId4">
            <a:alphaModFix/>
          </a:blip>
          <a:srcRect b="0" l="0" r="0" t="0"/>
          <a:stretch/>
        </p:blipFill>
        <p:spPr>
          <a:xfrm>
            <a:off x="443121" y="4702076"/>
            <a:ext cx="2046368" cy="260262"/>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7" name="Shape 47"/>
        <p:cNvGrpSpPr/>
        <p:nvPr/>
      </p:nvGrpSpPr>
      <p:grpSpPr>
        <a:xfrm>
          <a:off x="0" y="0"/>
          <a:ext cx="0" cy="0"/>
          <a:chOff x="0" y="0"/>
          <a:chExt cx="0" cy="0"/>
        </a:xfrm>
      </p:grpSpPr>
      <p:sp>
        <p:nvSpPr>
          <p:cNvPr id="48" name="Google Shape;48;p6"/>
          <p:cNvSpPr txBox="1"/>
          <p:nvPr>
            <p:ph type="title"/>
          </p:nvPr>
        </p:nvSpPr>
        <p:spPr>
          <a:xfrm>
            <a:off x="457201" y="367903"/>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
          <p:cNvSpPr txBox="1"/>
          <p:nvPr>
            <p:ph idx="1" type="body"/>
          </p:nvPr>
        </p:nvSpPr>
        <p:spPr>
          <a:xfrm>
            <a:off x="457201" y="1019437"/>
            <a:ext cx="8372901" cy="3747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0" name="Google Shape;50;p6"/>
          <p:cNvSpPr txBox="1"/>
          <p:nvPr/>
        </p:nvSpPr>
        <p:spPr>
          <a:xfrm>
            <a:off x="2148350" y="108417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p6"/>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s-TWO">
  <p:cSld name="*Columns-TWO">
    <p:spTree>
      <p:nvGrpSpPr>
        <p:cNvPr id="52" name="Shape 52"/>
        <p:cNvGrpSpPr/>
        <p:nvPr/>
      </p:nvGrpSpPr>
      <p:grpSpPr>
        <a:xfrm>
          <a:off x="0" y="0"/>
          <a:ext cx="0" cy="0"/>
          <a:chOff x="0" y="0"/>
          <a:chExt cx="0" cy="0"/>
        </a:xfrm>
      </p:grpSpPr>
      <p:sp>
        <p:nvSpPr>
          <p:cNvPr id="53" name="Google Shape;53;p7"/>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4" name="Google Shape;54;p7"/>
          <p:cNvSpPr txBox="1"/>
          <p:nvPr>
            <p:ph idx="1" type="body"/>
          </p:nvPr>
        </p:nvSpPr>
        <p:spPr>
          <a:xfrm>
            <a:off x="457201" y="1030288"/>
            <a:ext cx="8372901" cy="3747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 name="Google Shape;55;p7"/>
          <p:cNvSpPr txBox="1"/>
          <p:nvPr>
            <p:ph idx="2" type="body"/>
          </p:nvPr>
        </p:nvSpPr>
        <p:spPr>
          <a:xfrm>
            <a:off x="457200" y="1428723"/>
            <a:ext cx="4023360" cy="3317081"/>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42900" lvl="3" marL="1828800" algn="l">
              <a:spcBef>
                <a:spcPts val="0"/>
              </a:spcBef>
              <a:spcAft>
                <a:spcPts val="0"/>
              </a:spcAft>
              <a:buClr>
                <a:srgbClr val="232425"/>
              </a:buClr>
              <a:buSzPts val="1800"/>
              <a:buChar char="–"/>
              <a:defRPr sz="1800"/>
            </a:lvl4pPr>
            <a:lvl5pPr indent="-342900" lvl="4" marL="2286000" algn="l">
              <a:spcBef>
                <a:spcPts val="0"/>
              </a:spcBef>
              <a:spcAft>
                <a:spcPts val="0"/>
              </a:spcAft>
              <a:buClr>
                <a:srgbClr val="232425"/>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6" name="Google Shape;56;p7"/>
          <p:cNvSpPr txBox="1"/>
          <p:nvPr>
            <p:ph idx="3" type="body"/>
          </p:nvPr>
        </p:nvSpPr>
        <p:spPr>
          <a:xfrm>
            <a:off x="4700588" y="1418007"/>
            <a:ext cx="4023360" cy="3317081"/>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42900" lvl="3" marL="1828800" algn="l">
              <a:spcBef>
                <a:spcPts val="0"/>
              </a:spcBef>
              <a:spcAft>
                <a:spcPts val="0"/>
              </a:spcAft>
              <a:buClr>
                <a:srgbClr val="232425"/>
              </a:buClr>
              <a:buSzPts val="1800"/>
              <a:buChar char="–"/>
              <a:defRPr sz="1800"/>
            </a:lvl4pPr>
            <a:lvl5pPr indent="-342900" lvl="4" marL="2286000" algn="l">
              <a:spcBef>
                <a:spcPts val="0"/>
              </a:spcBef>
              <a:spcAft>
                <a:spcPts val="0"/>
              </a:spcAft>
              <a:buClr>
                <a:srgbClr val="232425"/>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7" name="Google Shape;57;p7"/>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s-TWO w/boxed heads">
  <p:cSld name="*Columns-TWO w/boxed heads">
    <p:spTree>
      <p:nvGrpSpPr>
        <p:cNvPr id="58" name="Shape 58"/>
        <p:cNvGrpSpPr/>
        <p:nvPr/>
      </p:nvGrpSpPr>
      <p:grpSpPr>
        <a:xfrm>
          <a:off x="0" y="0"/>
          <a:ext cx="0" cy="0"/>
          <a:chOff x="0" y="0"/>
          <a:chExt cx="0" cy="0"/>
        </a:xfrm>
      </p:grpSpPr>
      <p:sp>
        <p:nvSpPr>
          <p:cNvPr id="59" name="Google Shape;59;p8"/>
          <p:cNvSpPr txBox="1"/>
          <p:nvPr>
            <p:ph idx="1" type="body"/>
          </p:nvPr>
        </p:nvSpPr>
        <p:spPr>
          <a:xfrm>
            <a:off x="460895" y="1840702"/>
            <a:ext cx="4114800" cy="2876912"/>
          </a:xfrm>
          <a:prstGeom prst="rect">
            <a:avLst/>
          </a:prstGeom>
          <a:noFill/>
          <a:ln cap="flat" cmpd="sng" w="9525">
            <a:solidFill>
              <a:srgbClr val="7F7F7F"/>
            </a:solidFill>
            <a:prstDash val="solid"/>
            <a:round/>
            <a:headEnd len="sm" w="sm" type="none"/>
            <a:tailEnd len="sm" w="sm" type="none"/>
          </a:ln>
        </p:spPr>
        <p:txBody>
          <a:bodyPr anchorCtr="0" anchor="t" bIns="45700" lIns="182875" spcFirstLastPara="1" rIns="91425" wrap="square" tIns="91425">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42900" lvl="3" marL="1828800" algn="l">
              <a:spcBef>
                <a:spcPts val="0"/>
              </a:spcBef>
              <a:spcAft>
                <a:spcPts val="0"/>
              </a:spcAft>
              <a:buClr>
                <a:srgbClr val="232425"/>
              </a:buClr>
              <a:buSzPts val="1800"/>
              <a:buChar char="–"/>
              <a:defRPr sz="1800"/>
            </a:lvl4pPr>
            <a:lvl5pPr indent="-342900" lvl="4" marL="2286000" algn="l">
              <a:spcBef>
                <a:spcPts val="0"/>
              </a:spcBef>
              <a:spcAft>
                <a:spcPts val="0"/>
              </a:spcAft>
              <a:buClr>
                <a:srgbClr val="232425"/>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0" name="Google Shape;60;p8"/>
          <p:cNvSpPr txBox="1"/>
          <p:nvPr>
            <p:ph idx="2" type="body"/>
          </p:nvPr>
        </p:nvSpPr>
        <p:spPr>
          <a:xfrm>
            <a:off x="4714875" y="1840702"/>
            <a:ext cx="4114800" cy="2876912"/>
          </a:xfrm>
          <a:prstGeom prst="rect">
            <a:avLst/>
          </a:prstGeom>
          <a:noFill/>
          <a:ln cap="flat" cmpd="sng" w="9525">
            <a:solidFill>
              <a:srgbClr val="7F7F7F"/>
            </a:solidFill>
            <a:prstDash val="solid"/>
            <a:round/>
            <a:headEnd len="sm" w="sm" type="none"/>
            <a:tailEnd len="sm" w="sm" type="none"/>
          </a:ln>
        </p:spPr>
        <p:txBody>
          <a:bodyPr anchorCtr="0" anchor="t" bIns="45700" lIns="182875" spcFirstLastPara="1" rIns="91425" wrap="square" tIns="91425">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42900" lvl="3" marL="1828800" algn="l">
              <a:spcBef>
                <a:spcPts val="0"/>
              </a:spcBef>
              <a:spcAft>
                <a:spcPts val="0"/>
              </a:spcAft>
              <a:buClr>
                <a:srgbClr val="232425"/>
              </a:buClr>
              <a:buSzPts val="1800"/>
              <a:buChar char="–"/>
              <a:defRPr sz="1800"/>
            </a:lvl4pPr>
            <a:lvl5pPr indent="-342900" lvl="4" marL="2286000" algn="l">
              <a:spcBef>
                <a:spcPts val="0"/>
              </a:spcBef>
              <a:spcAft>
                <a:spcPts val="0"/>
              </a:spcAft>
              <a:buClr>
                <a:srgbClr val="232425"/>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1" name="Google Shape;61;p8"/>
          <p:cNvSpPr txBox="1"/>
          <p:nvPr>
            <p:ph idx="3" type="body"/>
          </p:nvPr>
        </p:nvSpPr>
        <p:spPr>
          <a:xfrm>
            <a:off x="4714875" y="1406047"/>
            <a:ext cx="4114800" cy="465749"/>
          </a:xfrm>
          <a:prstGeom prst="rect">
            <a:avLst/>
          </a:prstGeom>
          <a:solidFill>
            <a:schemeClr val="accent1"/>
          </a:solidFill>
          <a:ln cap="flat" cmpd="sng" w="9525">
            <a:solidFill>
              <a:schemeClr val="accent1"/>
            </a:solidFill>
            <a:prstDash val="solid"/>
            <a:miter lim="800000"/>
            <a:headEnd len="sm" w="sm" type="none"/>
            <a:tailEnd len="sm" w="sm" type="none"/>
          </a:ln>
        </p:spPr>
        <p:txBody>
          <a:bodyPr anchorCtr="0" anchor="ctr" bIns="0" lIns="182875" spcFirstLastPara="1" rIns="0" wrap="square" tIns="0">
            <a:noAutofit/>
          </a:bodyPr>
          <a:lstStyle>
            <a:lvl1pPr indent="-228600" lvl="0" marL="457200" algn="l">
              <a:lnSpc>
                <a:spcPct val="100000"/>
              </a:lnSpc>
              <a:spcBef>
                <a:spcPts val="600"/>
              </a:spcBef>
              <a:spcAft>
                <a:spcPts val="0"/>
              </a:spcAft>
              <a:buClr>
                <a:schemeClr val="lt1"/>
              </a:buClr>
              <a:buSzPts val="1800"/>
              <a:buNone/>
              <a:defRPr b="1" sz="1800" cap="none">
                <a:solidFill>
                  <a:schemeClr val="lt1"/>
                </a:solidFill>
              </a:defRPr>
            </a:lvl1pPr>
            <a:lvl2pPr indent="-330200" lvl="1" marL="914400" algn="l">
              <a:spcBef>
                <a:spcPts val="0"/>
              </a:spcBef>
              <a:spcAft>
                <a:spcPts val="0"/>
              </a:spcAft>
              <a:buClr>
                <a:srgbClr val="232425"/>
              </a:buClr>
              <a:buSzPts val="1600"/>
              <a:buChar char="–"/>
              <a:defRPr sz="1600"/>
            </a:lvl2pPr>
            <a:lvl3pPr indent="-317500" lvl="2" marL="1371600" algn="l">
              <a:spcBef>
                <a:spcPts val="0"/>
              </a:spcBef>
              <a:spcAft>
                <a:spcPts val="0"/>
              </a:spcAft>
              <a:buClr>
                <a:srgbClr val="232425"/>
              </a:buClr>
              <a:buSzPts val="1400"/>
              <a:buChar char="•"/>
              <a:defRPr sz="1400"/>
            </a:lvl3pPr>
            <a:lvl4pPr indent="-304800" lvl="3" marL="1828800" algn="l">
              <a:spcBef>
                <a:spcPts val="0"/>
              </a:spcBef>
              <a:spcAft>
                <a:spcPts val="0"/>
              </a:spcAft>
              <a:buClr>
                <a:srgbClr val="232425"/>
              </a:buClr>
              <a:buSzPts val="1200"/>
              <a:buChar char="–"/>
              <a:defRPr sz="1200"/>
            </a:lvl4pPr>
            <a:lvl5pPr indent="-304800" lvl="4" marL="2286000" algn="l">
              <a:spcBef>
                <a:spcPts val="0"/>
              </a:spcBef>
              <a:spcAft>
                <a:spcPts val="0"/>
              </a:spcAft>
              <a:buClr>
                <a:srgbClr val="232425"/>
              </a:buClr>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2" name="Google Shape;62;p8"/>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3" name="Google Shape;63;p8"/>
          <p:cNvSpPr txBox="1"/>
          <p:nvPr>
            <p:ph idx="4" type="body"/>
          </p:nvPr>
        </p:nvSpPr>
        <p:spPr>
          <a:xfrm>
            <a:off x="457201" y="1019437"/>
            <a:ext cx="8372901" cy="3747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4" name="Google Shape;64;p8"/>
          <p:cNvSpPr txBox="1"/>
          <p:nvPr>
            <p:ph idx="5" type="body"/>
          </p:nvPr>
        </p:nvSpPr>
        <p:spPr>
          <a:xfrm>
            <a:off x="460895" y="1406047"/>
            <a:ext cx="4114800" cy="465749"/>
          </a:xfrm>
          <a:prstGeom prst="rect">
            <a:avLst/>
          </a:prstGeom>
          <a:solidFill>
            <a:schemeClr val="accent1"/>
          </a:solidFill>
          <a:ln cap="flat" cmpd="sng" w="9525">
            <a:solidFill>
              <a:schemeClr val="accent1"/>
            </a:solidFill>
            <a:prstDash val="solid"/>
            <a:miter lim="800000"/>
            <a:headEnd len="sm" w="sm" type="none"/>
            <a:tailEnd len="sm" w="sm" type="none"/>
          </a:ln>
        </p:spPr>
        <p:txBody>
          <a:bodyPr anchorCtr="0" anchor="ctr" bIns="0" lIns="182875" spcFirstLastPara="1" rIns="0" wrap="square" tIns="0">
            <a:noAutofit/>
          </a:bodyPr>
          <a:lstStyle>
            <a:lvl1pPr indent="-228600" lvl="0" marL="457200" algn="l">
              <a:lnSpc>
                <a:spcPct val="100000"/>
              </a:lnSpc>
              <a:spcBef>
                <a:spcPts val="600"/>
              </a:spcBef>
              <a:spcAft>
                <a:spcPts val="0"/>
              </a:spcAft>
              <a:buClr>
                <a:schemeClr val="lt1"/>
              </a:buClr>
              <a:buSzPts val="1800"/>
              <a:buNone/>
              <a:defRPr b="1" sz="1800" cap="none">
                <a:solidFill>
                  <a:schemeClr val="lt1"/>
                </a:solidFill>
              </a:defRPr>
            </a:lvl1pPr>
            <a:lvl2pPr indent="-330200" lvl="1" marL="914400" algn="l">
              <a:spcBef>
                <a:spcPts val="0"/>
              </a:spcBef>
              <a:spcAft>
                <a:spcPts val="0"/>
              </a:spcAft>
              <a:buClr>
                <a:srgbClr val="232425"/>
              </a:buClr>
              <a:buSzPts val="1600"/>
              <a:buChar char="–"/>
              <a:defRPr sz="1600"/>
            </a:lvl2pPr>
            <a:lvl3pPr indent="-317500" lvl="2" marL="1371600" algn="l">
              <a:spcBef>
                <a:spcPts val="0"/>
              </a:spcBef>
              <a:spcAft>
                <a:spcPts val="0"/>
              </a:spcAft>
              <a:buClr>
                <a:srgbClr val="232425"/>
              </a:buClr>
              <a:buSzPts val="1400"/>
              <a:buChar char="•"/>
              <a:defRPr sz="1400"/>
            </a:lvl3pPr>
            <a:lvl4pPr indent="-304800" lvl="3" marL="1828800" algn="l">
              <a:spcBef>
                <a:spcPts val="0"/>
              </a:spcBef>
              <a:spcAft>
                <a:spcPts val="0"/>
              </a:spcAft>
              <a:buClr>
                <a:srgbClr val="232425"/>
              </a:buClr>
              <a:buSzPts val="1200"/>
              <a:buChar char="–"/>
              <a:defRPr sz="1200"/>
            </a:lvl4pPr>
            <a:lvl5pPr indent="-304800" lvl="4" marL="2286000" algn="l">
              <a:spcBef>
                <a:spcPts val="0"/>
              </a:spcBef>
              <a:spcAft>
                <a:spcPts val="0"/>
              </a:spcAft>
              <a:buClr>
                <a:srgbClr val="232425"/>
              </a:buClr>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8"/>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 Vertical">
  <p:cSld name="*TWO IMAGES - Vertical">
    <p:spTree>
      <p:nvGrpSpPr>
        <p:cNvPr id="66" name="Shape 66"/>
        <p:cNvGrpSpPr/>
        <p:nvPr/>
      </p:nvGrpSpPr>
      <p:grpSpPr>
        <a:xfrm>
          <a:off x="0" y="0"/>
          <a:ext cx="0" cy="0"/>
          <a:chOff x="0" y="0"/>
          <a:chExt cx="0" cy="0"/>
        </a:xfrm>
      </p:grpSpPr>
      <p:sp>
        <p:nvSpPr>
          <p:cNvPr id="67" name="Google Shape;67;p9"/>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8" name="Google Shape;68;p9"/>
          <p:cNvSpPr txBox="1"/>
          <p:nvPr>
            <p:ph idx="1" type="body"/>
          </p:nvPr>
        </p:nvSpPr>
        <p:spPr>
          <a:xfrm>
            <a:off x="4503575" y="1417872"/>
            <a:ext cx="4319750" cy="1540832"/>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42900" lvl="3" marL="1828800" algn="l">
              <a:spcBef>
                <a:spcPts val="0"/>
              </a:spcBef>
              <a:spcAft>
                <a:spcPts val="0"/>
              </a:spcAft>
              <a:buClr>
                <a:srgbClr val="232425"/>
              </a:buClr>
              <a:buSzPts val="1800"/>
              <a:buChar char="–"/>
              <a:defRPr sz="1800"/>
            </a:lvl4pPr>
            <a:lvl5pPr indent="-342900" lvl="4" marL="2286000" algn="l">
              <a:spcBef>
                <a:spcPts val="0"/>
              </a:spcBef>
              <a:spcAft>
                <a:spcPts val="0"/>
              </a:spcAft>
              <a:buClr>
                <a:srgbClr val="232425"/>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9"/>
          <p:cNvSpPr/>
          <p:nvPr>
            <p:ph idx="2" type="pic"/>
          </p:nvPr>
        </p:nvSpPr>
        <p:spPr>
          <a:xfrm>
            <a:off x="495680" y="1417871"/>
            <a:ext cx="3729481" cy="1565882"/>
          </a:xfrm>
          <a:prstGeom prst="rect">
            <a:avLst/>
          </a:prstGeom>
          <a:solidFill>
            <a:srgbClr val="BFBFBF"/>
          </a:solidFill>
          <a:ln>
            <a:noFill/>
          </a:ln>
        </p:spPr>
      </p:sp>
      <p:sp>
        <p:nvSpPr>
          <p:cNvPr id="70" name="Google Shape;70;p9"/>
          <p:cNvSpPr/>
          <p:nvPr>
            <p:ph idx="3" type="pic"/>
          </p:nvPr>
        </p:nvSpPr>
        <p:spPr>
          <a:xfrm>
            <a:off x="495680" y="3203316"/>
            <a:ext cx="3729481" cy="1565882"/>
          </a:xfrm>
          <a:prstGeom prst="rect">
            <a:avLst/>
          </a:prstGeom>
          <a:solidFill>
            <a:srgbClr val="BFBFBF"/>
          </a:solidFill>
          <a:ln>
            <a:noFill/>
          </a:ln>
        </p:spPr>
      </p:sp>
      <p:sp>
        <p:nvSpPr>
          <p:cNvPr id="71" name="Google Shape;71;p9"/>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4" type="body"/>
          </p:nvPr>
        </p:nvSpPr>
        <p:spPr>
          <a:xfrm>
            <a:off x="457201" y="1019437"/>
            <a:ext cx="8372901" cy="3747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9"/>
          <p:cNvSpPr txBox="1"/>
          <p:nvPr>
            <p:ph idx="5" type="body"/>
          </p:nvPr>
        </p:nvSpPr>
        <p:spPr>
          <a:xfrm>
            <a:off x="4503575" y="3193094"/>
            <a:ext cx="4319750" cy="1540832"/>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42900" lvl="3" marL="1828800" algn="l">
              <a:spcBef>
                <a:spcPts val="0"/>
              </a:spcBef>
              <a:spcAft>
                <a:spcPts val="0"/>
              </a:spcAft>
              <a:buClr>
                <a:srgbClr val="232425"/>
              </a:buClr>
              <a:buSzPts val="1800"/>
              <a:buChar char="–"/>
              <a:defRPr sz="1800"/>
            </a:lvl4pPr>
            <a:lvl5pPr indent="-342900" lvl="4" marL="2286000" algn="l">
              <a:spcBef>
                <a:spcPts val="0"/>
              </a:spcBef>
              <a:spcAft>
                <a:spcPts val="0"/>
              </a:spcAft>
              <a:buClr>
                <a:srgbClr val="232425"/>
              </a:buClr>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 name="Google Shape;74;p9"/>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b="1" sz="14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S - vertical">
  <p:cSld name="*THREE IMAGES - vertical">
    <p:spTree>
      <p:nvGrpSpPr>
        <p:cNvPr id="75" name="Shape 75"/>
        <p:cNvGrpSpPr/>
        <p:nvPr/>
      </p:nvGrpSpPr>
      <p:grpSpPr>
        <a:xfrm>
          <a:off x="0" y="0"/>
          <a:ext cx="0" cy="0"/>
          <a:chOff x="0" y="0"/>
          <a:chExt cx="0" cy="0"/>
        </a:xfrm>
      </p:grpSpPr>
      <p:sp>
        <p:nvSpPr>
          <p:cNvPr id="76" name="Google Shape;76;p10"/>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7" name="Google Shape;77;p10"/>
          <p:cNvSpPr txBox="1"/>
          <p:nvPr>
            <p:ph idx="1" type="body"/>
          </p:nvPr>
        </p:nvSpPr>
        <p:spPr>
          <a:xfrm>
            <a:off x="3045309" y="1451045"/>
            <a:ext cx="5814912" cy="977534"/>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30200" lvl="3" marL="1828800" algn="l">
              <a:spcBef>
                <a:spcPts val="0"/>
              </a:spcBef>
              <a:spcAft>
                <a:spcPts val="0"/>
              </a:spcAft>
              <a:buClr>
                <a:srgbClr val="232425"/>
              </a:buClr>
              <a:buSzPts val="1600"/>
              <a:buChar char="–"/>
              <a:defRPr sz="1600"/>
            </a:lvl4pPr>
            <a:lvl5pPr indent="-330200" lvl="4" marL="2286000" algn="l">
              <a:spcBef>
                <a:spcPts val="0"/>
              </a:spcBef>
              <a:spcAft>
                <a:spcPts val="0"/>
              </a:spcAft>
              <a:buClr>
                <a:srgbClr val="232425"/>
              </a:buClr>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10"/>
          <p:cNvSpPr/>
          <p:nvPr>
            <p:ph idx="2" type="pic"/>
          </p:nvPr>
        </p:nvSpPr>
        <p:spPr>
          <a:xfrm>
            <a:off x="489394" y="1442711"/>
            <a:ext cx="2023746" cy="890108"/>
          </a:xfrm>
          <a:prstGeom prst="rect">
            <a:avLst/>
          </a:prstGeom>
          <a:solidFill>
            <a:srgbClr val="BFBFBF"/>
          </a:solidFill>
          <a:ln>
            <a:noFill/>
          </a:ln>
        </p:spPr>
      </p:sp>
      <p:sp>
        <p:nvSpPr>
          <p:cNvPr id="79" name="Google Shape;79;p10"/>
          <p:cNvSpPr/>
          <p:nvPr>
            <p:ph idx="3" type="pic"/>
          </p:nvPr>
        </p:nvSpPr>
        <p:spPr>
          <a:xfrm>
            <a:off x="487015" y="2620206"/>
            <a:ext cx="2028507" cy="890108"/>
          </a:xfrm>
          <a:prstGeom prst="rect">
            <a:avLst/>
          </a:prstGeom>
          <a:solidFill>
            <a:srgbClr val="BFBFBF"/>
          </a:solidFill>
          <a:ln>
            <a:noFill/>
          </a:ln>
        </p:spPr>
      </p:sp>
      <p:sp>
        <p:nvSpPr>
          <p:cNvPr id="80" name="Google Shape;80;p10"/>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algn="l">
              <a:lnSpc>
                <a:spcPct val="95000"/>
              </a:lnSpc>
              <a:spcBef>
                <a:spcPts val="0"/>
              </a:spcBef>
              <a:spcAft>
                <a:spcPts val="0"/>
              </a:spcAft>
              <a:buClr>
                <a:srgbClr val="232425"/>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0"/>
          <p:cNvSpPr txBox="1"/>
          <p:nvPr>
            <p:ph idx="4" type="body"/>
          </p:nvPr>
        </p:nvSpPr>
        <p:spPr>
          <a:xfrm>
            <a:off x="457201" y="1028962"/>
            <a:ext cx="8372901" cy="374786"/>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rgbClr val="0065A2"/>
              </a:buClr>
              <a:buSzPts val="2000"/>
              <a:buNone/>
              <a:defRPr b="1" sz="2000">
                <a:solidFill>
                  <a:srgbClr val="0065A2"/>
                </a:solidFill>
              </a:defRPr>
            </a:lvl1pPr>
            <a:lvl2pPr indent="-342900" lvl="1" marL="914400" algn="l">
              <a:spcBef>
                <a:spcPts val="0"/>
              </a:spcBef>
              <a:spcAft>
                <a:spcPts val="0"/>
              </a:spcAft>
              <a:buClr>
                <a:srgbClr val="232425"/>
              </a:buClr>
              <a:buSzPts val="1800"/>
              <a:buChar char="–"/>
              <a:defRPr/>
            </a:lvl2pPr>
            <a:lvl3pPr indent="-342900" lvl="2" marL="1371600" algn="l">
              <a:spcBef>
                <a:spcPts val="0"/>
              </a:spcBef>
              <a:spcAft>
                <a:spcPts val="0"/>
              </a:spcAft>
              <a:buClr>
                <a:srgbClr val="232425"/>
              </a:buClr>
              <a:buSzPts val="1800"/>
              <a:buChar char="•"/>
              <a:defRPr/>
            </a:lvl3pPr>
            <a:lvl4pPr indent="-342900" lvl="3" marL="1828800" algn="l">
              <a:spcBef>
                <a:spcPts val="0"/>
              </a:spcBef>
              <a:spcAft>
                <a:spcPts val="0"/>
              </a:spcAft>
              <a:buClr>
                <a:srgbClr val="232425"/>
              </a:buClr>
              <a:buSzPts val="1800"/>
              <a:buChar char="–"/>
              <a:defRPr/>
            </a:lvl4pPr>
            <a:lvl5pPr indent="-342900" lvl="4" marL="2286000" algn="l">
              <a:spcBef>
                <a:spcPts val="0"/>
              </a:spcBef>
              <a:spcAft>
                <a:spcPts val="0"/>
              </a:spcAft>
              <a:buClr>
                <a:srgbClr val="232425"/>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10"/>
          <p:cNvSpPr txBox="1"/>
          <p:nvPr>
            <p:ph idx="5" type="body"/>
          </p:nvPr>
        </p:nvSpPr>
        <p:spPr>
          <a:xfrm>
            <a:off x="3045309" y="2630976"/>
            <a:ext cx="5814912" cy="977534"/>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30200" lvl="3" marL="1828800" algn="l">
              <a:spcBef>
                <a:spcPts val="0"/>
              </a:spcBef>
              <a:spcAft>
                <a:spcPts val="0"/>
              </a:spcAft>
              <a:buClr>
                <a:srgbClr val="232425"/>
              </a:buClr>
              <a:buSzPts val="1600"/>
              <a:buChar char="–"/>
              <a:defRPr sz="1600"/>
            </a:lvl4pPr>
            <a:lvl5pPr indent="-330200" lvl="4" marL="2286000" algn="l">
              <a:spcBef>
                <a:spcPts val="0"/>
              </a:spcBef>
              <a:spcAft>
                <a:spcPts val="0"/>
              </a:spcAft>
              <a:buClr>
                <a:srgbClr val="232425"/>
              </a:buClr>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10"/>
          <p:cNvSpPr/>
          <p:nvPr>
            <p:ph idx="6" type="pic"/>
          </p:nvPr>
        </p:nvSpPr>
        <p:spPr>
          <a:xfrm>
            <a:off x="487014" y="3807136"/>
            <a:ext cx="2028507" cy="890108"/>
          </a:xfrm>
          <a:prstGeom prst="rect">
            <a:avLst/>
          </a:prstGeom>
          <a:solidFill>
            <a:srgbClr val="BFBFBF"/>
          </a:solidFill>
          <a:ln>
            <a:noFill/>
          </a:ln>
        </p:spPr>
      </p:sp>
      <p:sp>
        <p:nvSpPr>
          <p:cNvPr id="84" name="Google Shape;84;p10"/>
          <p:cNvSpPr txBox="1"/>
          <p:nvPr>
            <p:ph idx="7" type="body"/>
          </p:nvPr>
        </p:nvSpPr>
        <p:spPr>
          <a:xfrm>
            <a:off x="3045309" y="3794491"/>
            <a:ext cx="5814912" cy="977534"/>
          </a:xfrm>
          <a:prstGeom prst="rect">
            <a:avLst/>
          </a:prstGeom>
          <a:noFill/>
          <a:ln>
            <a:noFill/>
          </a:ln>
        </p:spPr>
        <p:txBody>
          <a:bodyPr anchorCtr="0" anchor="t" bIns="45700" lIns="0" spcFirstLastPara="1" rIns="0" wrap="square" tIns="0">
            <a:noAutofit/>
          </a:bodyPr>
          <a:lstStyle>
            <a:lvl1pPr indent="-342900" lvl="0" marL="457200" algn="l">
              <a:spcBef>
                <a:spcPts val="600"/>
              </a:spcBef>
              <a:spcAft>
                <a:spcPts val="0"/>
              </a:spcAft>
              <a:buClr>
                <a:srgbClr val="232425"/>
              </a:buClr>
              <a:buSzPts val="1800"/>
              <a:buChar char="▪"/>
              <a:defRPr sz="1800"/>
            </a:lvl1pPr>
            <a:lvl2pPr indent="-342900" lvl="1" marL="914400" algn="l">
              <a:spcBef>
                <a:spcPts val="0"/>
              </a:spcBef>
              <a:spcAft>
                <a:spcPts val="0"/>
              </a:spcAft>
              <a:buClr>
                <a:srgbClr val="232425"/>
              </a:buClr>
              <a:buSzPts val="1800"/>
              <a:buChar char="–"/>
              <a:defRPr sz="1800"/>
            </a:lvl2pPr>
            <a:lvl3pPr indent="-342900" lvl="2" marL="1371600" algn="l">
              <a:spcBef>
                <a:spcPts val="0"/>
              </a:spcBef>
              <a:spcAft>
                <a:spcPts val="0"/>
              </a:spcAft>
              <a:buClr>
                <a:srgbClr val="232425"/>
              </a:buClr>
              <a:buSzPts val="1800"/>
              <a:buChar char="•"/>
              <a:defRPr sz="1800"/>
            </a:lvl3pPr>
            <a:lvl4pPr indent="-330200" lvl="3" marL="1828800" algn="l">
              <a:spcBef>
                <a:spcPts val="0"/>
              </a:spcBef>
              <a:spcAft>
                <a:spcPts val="0"/>
              </a:spcAft>
              <a:buClr>
                <a:srgbClr val="232425"/>
              </a:buClr>
              <a:buSzPts val="1600"/>
              <a:buChar char="–"/>
              <a:defRPr sz="1600"/>
            </a:lvl4pPr>
            <a:lvl5pPr indent="-330200" lvl="4" marL="2286000" algn="l">
              <a:spcBef>
                <a:spcPts val="0"/>
              </a:spcBef>
              <a:spcAft>
                <a:spcPts val="0"/>
              </a:spcAft>
              <a:buClr>
                <a:srgbClr val="232425"/>
              </a:buClr>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10"/>
          <p:cNvSpPr txBox="1"/>
          <p:nvPr/>
        </p:nvSpPr>
        <p:spPr>
          <a:xfrm>
            <a:off x="-1876478" y="0"/>
            <a:ext cx="1548931" cy="3385542"/>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Instructions on replacing a current image:</a:t>
            </a:r>
            <a:endParaRPr b="1" sz="1400">
              <a:solidFill>
                <a:schemeClr val="lt1"/>
              </a:solidFill>
              <a:latin typeface="Arial"/>
              <a:ea typeface="Arial"/>
              <a:cs typeface="Arial"/>
              <a:sym typeface="Arial"/>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Select and delete image and click the icon to insert a different image</a:t>
            </a:r>
            <a:endParaRPr/>
          </a:p>
          <a:p>
            <a:pPr indent="-228600" lvl="0" marL="228600" marR="0" rtl="0" algn="l">
              <a:spcBef>
                <a:spcPts val="0"/>
              </a:spcBef>
              <a:spcAft>
                <a:spcPts val="0"/>
              </a:spcAft>
              <a:buClr>
                <a:schemeClr val="lt1"/>
              </a:buClr>
              <a:buSzPts val="1400"/>
              <a:buFont typeface="Arial"/>
              <a:buAutoNum type="arabicPeriod"/>
            </a:pPr>
            <a:r>
              <a:rPr lang="en-US" sz="1400">
                <a:solidFill>
                  <a:schemeClr val="lt1"/>
                </a:solidFill>
                <a:latin typeface="Arial"/>
                <a:ea typeface="Arial"/>
                <a:cs typeface="Arial"/>
                <a:sym typeface="Arial"/>
              </a:rPr>
              <a:t>Use the crop tool to position the image within the shape.  </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22" Type="http://schemas.openxmlformats.org/officeDocument/2006/relationships/slideLayout" Target="../slideLayouts/slideLayout20.xml"/><Relationship Id="rId21" Type="http://schemas.openxmlformats.org/officeDocument/2006/relationships/slideLayout" Target="../slideLayouts/slideLayout19.xml"/><Relationship Id="rId24" Type="http://schemas.openxmlformats.org/officeDocument/2006/relationships/slideLayout" Target="../slideLayouts/slideLayout22.xml"/><Relationship Id="rId23" Type="http://schemas.openxmlformats.org/officeDocument/2006/relationships/slideLayout" Target="../slideLayouts/slideLayout21.xml"/><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26" Type="http://schemas.openxmlformats.org/officeDocument/2006/relationships/slideLayout" Target="../slideLayouts/slideLayout24.xml"/><Relationship Id="rId25" Type="http://schemas.openxmlformats.org/officeDocument/2006/relationships/slideLayout" Target="../slideLayouts/slideLayout23.xml"/><Relationship Id="rId28" Type="http://schemas.openxmlformats.org/officeDocument/2006/relationships/slideLayout" Target="../slideLayouts/slideLayout26.xml"/><Relationship Id="rId27" Type="http://schemas.openxmlformats.org/officeDocument/2006/relationships/slideLayout" Target="../slideLayouts/slideLayout25.xml"/><Relationship Id="rId5" Type="http://schemas.openxmlformats.org/officeDocument/2006/relationships/slideLayout" Target="../slideLayouts/slideLayout3.xml"/><Relationship Id="rId6" Type="http://schemas.openxmlformats.org/officeDocument/2006/relationships/slideLayout" Target="../slideLayouts/slideLayout4.xml"/><Relationship Id="rId29" Type="http://schemas.openxmlformats.org/officeDocument/2006/relationships/slideLayout" Target="../slideLayouts/slideLayout27.xml"/><Relationship Id="rId7" Type="http://schemas.openxmlformats.org/officeDocument/2006/relationships/slideLayout" Target="../slideLayouts/slideLayout5.xml"/><Relationship Id="rId8" Type="http://schemas.openxmlformats.org/officeDocument/2006/relationships/slideLayout" Target="../slideLayouts/slideLayout6.xml"/><Relationship Id="rId30" Type="http://schemas.openxmlformats.org/officeDocument/2006/relationships/theme" Target="../theme/theme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19" Type="http://schemas.openxmlformats.org/officeDocument/2006/relationships/slideLayout" Target="../slideLayouts/slideLayout17.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C:\Users\amiesen\Desktop\anlrgbpptlogo.png" id="10" name="Google Shape;10;p1"/>
          <p:cNvPicPr preferRelativeResize="0"/>
          <p:nvPr/>
        </p:nvPicPr>
        <p:blipFill rotWithShape="1">
          <a:blip r:embed="rId1">
            <a:alphaModFix/>
          </a:blip>
          <a:srcRect b="0" l="0" r="0" t="0"/>
          <a:stretch/>
        </p:blipFill>
        <p:spPr>
          <a:xfrm>
            <a:off x="8111490" y="4799992"/>
            <a:ext cx="775768" cy="279469"/>
          </a:xfrm>
          <a:prstGeom prst="rect">
            <a:avLst/>
          </a:prstGeom>
          <a:noFill/>
          <a:ln>
            <a:noFill/>
          </a:ln>
        </p:spPr>
      </p:pic>
      <p:sp>
        <p:nvSpPr>
          <p:cNvPr id="11" name="Google Shape;11;p1"/>
          <p:cNvSpPr txBox="1"/>
          <p:nvPr>
            <p:ph type="title"/>
          </p:nvPr>
        </p:nvSpPr>
        <p:spPr>
          <a:xfrm>
            <a:off x="457201" y="358378"/>
            <a:ext cx="8372901" cy="621711"/>
          </a:xfrm>
          <a:prstGeom prst="rect">
            <a:avLst/>
          </a:prstGeom>
          <a:noFill/>
          <a:ln>
            <a:noFill/>
          </a:ln>
        </p:spPr>
        <p:txBody>
          <a:bodyPr anchorCtr="0" anchor="b" bIns="0" lIns="0" spcFirstLastPara="1" rIns="0" wrap="square" tIns="0">
            <a:noAutofit/>
          </a:bodyPr>
          <a:lstStyle>
            <a:lvl1pPr lvl="0" marR="0" rtl="0" algn="l">
              <a:lnSpc>
                <a:spcPct val="95000"/>
              </a:lnSpc>
              <a:spcBef>
                <a:spcPts val="0"/>
              </a:spcBef>
              <a:spcAft>
                <a:spcPts val="0"/>
              </a:spcAft>
              <a:buClr>
                <a:srgbClr val="232425"/>
              </a:buClr>
              <a:buSzPts val="2800"/>
              <a:buFont typeface="Arial"/>
              <a:buNone/>
              <a:defRPr b="1" i="0" sz="2800" u="none" cap="none" strike="noStrike">
                <a:solidFill>
                  <a:srgbClr val="23242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457201" y="1393826"/>
            <a:ext cx="8372901" cy="3317081"/>
          </a:xfrm>
          <a:prstGeom prst="rect">
            <a:avLst/>
          </a:prstGeom>
          <a:noFill/>
          <a:ln>
            <a:noFill/>
          </a:ln>
        </p:spPr>
        <p:txBody>
          <a:bodyPr anchorCtr="0" anchor="t" bIns="45700" lIns="0" spcFirstLastPara="1" rIns="0" wrap="square" tIns="0">
            <a:noAutofit/>
          </a:bodyPr>
          <a:lstStyle>
            <a:lvl1pPr indent="-342900" lvl="0" marL="457200" marR="0" rtl="0" algn="l">
              <a:spcBef>
                <a:spcPts val="600"/>
              </a:spcBef>
              <a:spcAft>
                <a:spcPts val="0"/>
              </a:spcAft>
              <a:buClr>
                <a:srgbClr val="232425"/>
              </a:buClr>
              <a:buSzPts val="1800"/>
              <a:buFont typeface="Noto Sans Symbols"/>
              <a:buChar char="▪"/>
              <a:defRPr b="0" i="0" sz="1800" u="none" cap="none" strike="noStrike">
                <a:solidFill>
                  <a:srgbClr val="232425"/>
                </a:solidFill>
                <a:latin typeface="Arial"/>
                <a:ea typeface="Arial"/>
                <a:cs typeface="Arial"/>
                <a:sym typeface="Arial"/>
              </a:defRPr>
            </a:lvl1pPr>
            <a:lvl2pPr indent="-342900" lvl="1" marL="914400" marR="0" rtl="0" algn="l">
              <a:spcBef>
                <a:spcPts val="0"/>
              </a:spcBef>
              <a:spcAft>
                <a:spcPts val="0"/>
              </a:spcAft>
              <a:buClr>
                <a:srgbClr val="232425"/>
              </a:buClr>
              <a:buSzPts val="1800"/>
              <a:buFont typeface="Arial"/>
              <a:buChar char="–"/>
              <a:defRPr b="0" i="0" sz="1800" u="none" cap="none" strike="noStrike">
                <a:solidFill>
                  <a:srgbClr val="232425"/>
                </a:solidFill>
                <a:latin typeface="Arial"/>
                <a:ea typeface="Arial"/>
                <a:cs typeface="Arial"/>
                <a:sym typeface="Arial"/>
              </a:defRPr>
            </a:lvl2pPr>
            <a:lvl3pPr indent="-342900" lvl="2" marL="1371600" marR="0" rtl="0" algn="l">
              <a:spcBef>
                <a:spcPts val="0"/>
              </a:spcBef>
              <a:spcAft>
                <a:spcPts val="0"/>
              </a:spcAft>
              <a:buClr>
                <a:srgbClr val="232425"/>
              </a:buClr>
              <a:buSzPts val="1800"/>
              <a:buFont typeface="Arial"/>
              <a:buChar char="•"/>
              <a:defRPr b="0" i="0" sz="1800" u="none" cap="none" strike="noStrike">
                <a:solidFill>
                  <a:srgbClr val="232425"/>
                </a:solidFill>
                <a:latin typeface="Arial"/>
                <a:ea typeface="Arial"/>
                <a:cs typeface="Arial"/>
                <a:sym typeface="Arial"/>
              </a:defRPr>
            </a:lvl3pPr>
            <a:lvl4pPr indent="-342900" lvl="3" marL="1828800" marR="0" rtl="0" algn="l">
              <a:spcBef>
                <a:spcPts val="0"/>
              </a:spcBef>
              <a:spcAft>
                <a:spcPts val="0"/>
              </a:spcAft>
              <a:buClr>
                <a:srgbClr val="232425"/>
              </a:buClr>
              <a:buSzPts val="1800"/>
              <a:buFont typeface="Arial"/>
              <a:buChar char="–"/>
              <a:defRPr b="0" i="0" sz="1800" u="none" cap="none" strike="noStrike">
                <a:solidFill>
                  <a:srgbClr val="232425"/>
                </a:solidFill>
                <a:latin typeface="Arial"/>
                <a:ea typeface="Arial"/>
                <a:cs typeface="Arial"/>
                <a:sym typeface="Arial"/>
              </a:defRPr>
            </a:lvl4pPr>
            <a:lvl5pPr indent="-342900" lvl="4" marL="2286000" marR="0" rtl="0" algn="l">
              <a:spcBef>
                <a:spcPts val="0"/>
              </a:spcBef>
              <a:spcAft>
                <a:spcPts val="0"/>
              </a:spcAft>
              <a:buClr>
                <a:srgbClr val="232425"/>
              </a:buClr>
              <a:buSzPts val="1800"/>
              <a:buFont typeface="Arial"/>
              <a:buChar char="»"/>
              <a:defRPr b="0" i="0" sz="1800" u="none" cap="none" strike="noStrike">
                <a:solidFill>
                  <a:srgbClr val="232425"/>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 name="Google Shape;13;p1"/>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lvl1pPr indent="0" lvl="0" marL="0" marR="0" rtl="0" algn="ctr">
              <a:spcBef>
                <a:spcPts val="0"/>
              </a:spcBef>
              <a:buNone/>
              <a:defRPr b="0" i="0" sz="1000" u="none" cap="none" strike="noStrike">
                <a:solidFill>
                  <a:srgbClr val="7F7F7F"/>
                </a:solidFill>
                <a:latin typeface="Arial"/>
                <a:ea typeface="Arial"/>
                <a:cs typeface="Arial"/>
                <a:sym typeface="Arial"/>
              </a:defRPr>
            </a:lvl1pPr>
            <a:lvl2pPr indent="0" lvl="1" marL="0" marR="0" rtl="0" algn="ctr">
              <a:spcBef>
                <a:spcPts val="0"/>
              </a:spcBef>
              <a:buNone/>
              <a:defRPr b="0" i="0" sz="1000" u="none" cap="none" strike="noStrike">
                <a:solidFill>
                  <a:srgbClr val="7F7F7F"/>
                </a:solidFill>
                <a:latin typeface="Arial"/>
                <a:ea typeface="Arial"/>
                <a:cs typeface="Arial"/>
                <a:sym typeface="Arial"/>
              </a:defRPr>
            </a:lvl2pPr>
            <a:lvl3pPr indent="0" lvl="2" marL="0" marR="0" rtl="0" algn="ctr">
              <a:spcBef>
                <a:spcPts val="0"/>
              </a:spcBef>
              <a:buNone/>
              <a:defRPr b="0" i="0" sz="1000" u="none" cap="none" strike="noStrike">
                <a:solidFill>
                  <a:srgbClr val="7F7F7F"/>
                </a:solidFill>
                <a:latin typeface="Arial"/>
                <a:ea typeface="Arial"/>
                <a:cs typeface="Arial"/>
                <a:sym typeface="Arial"/>
              </a:defRPr>
            </a:lvl3pPr>
            <a:lvl4pPr indent="0" lvl="3" marL="0" marR="0" rtl="0" algn="ctr">
              <a:spcBef>
                <a:spcPts val="0"/>
              </a:spcBef>
              <a:buNone/>
              <a:defRPr b="0" i="0" sz="1000" u="none" cap="none" strike="noStrike">
                <a:solidFill>
                  <a:srgbClr val="7F7F7F"/>
                </a:solidFill>
                <a:latin typeface="Arial"/>
                <a:ea typeface="Arial"/>
                <a:cs typeface="Arial"/>
                <a:sym typeface="Arial"/>
              </a:defRPr>
            </a:lvl4pPr>
            <a:lvl5pPr indent="0" lvl="4" marL="0" marR="0" rtl="0" algn="ctr">
              <a:spcBef>
                <a:spcPts val="0"/>
              </a:spcBef>
              <a:buNone/>
              <a:defRPr b="0" i="0" sz="1000" u="none" cap="none" strike="noStrike">
                <a:solidFill>
                  <a:srgbClr val="7F7F7F"/>
                </a:solidFill>
                <a:latin typeface="Arial"/>
                <a:ea typeface="Arial"/>
                <a:cs typeface="Arial"/>
                <a:sym typeface="Arial"/>
              </a:defRPr>
            </a:lvl5pPr>
            <a:lvl6pPr indent="0" lvl="5" marL="0" marR="0" rtl="0" algn="ctr">
              <a:spcBef>
                <a:spcPts val="0"/>
              </a:spcBef>
              <a:buNone/>
              <a:defRPr b="0" i="0" sz="1000" u="none" cap="none" strike="noStrike">
                <a:solidFill>
                  <a:srgbClr val="7F7F7F"/>
                </a:solidFill>
                <a:latin typeface="Arial"/>
                <a:ea typeface="Arial"/>
                <a:cs typeface="Arial"/>
                <a:sym typeface="Arial"/>
              </a:defRPr>
            </a:lvl6pPr>
            <a:lvl7pPr indent="0" lvl="6" marL="0" marR="0" rtl="0" algn="ctr">
              <a:spcBef>
                <a:spcPts val="0"/>
              </a:spcBef>
              <a:buNone/>
              <a:defRPr b="0" i="0" sz="1000" u="none" cap="none" strike="noStrike">
                <a:solidFill>
                  <a:srgbClr val="7F7F7F"/>
                </a:solidFill>
                <a:latin typeface="Arial"/>
                <a:ea typeface="Arial"/>
                <a:cs typeface="Arial"/>
                <a:sym typeface="Arial"/>
              </a:defRPr>
            </a:lvl7pPr>
            <a:lvl8pPr indent="0" lvl="7" marL="0" marR="0" rtl="0" algn="ctr">
              <a:spcBef>
                <a:spcPts val="0"/>
              </a:spcBef>
              <a:buNone/>
              <a:defRPr b="0" i="0" sz="1000" u="none" cap="none" strike="noStrike">
                <a:solidFill>
                  <a:srgbClr val="7F7F7F"/>
                </a:solidFill>
                <a:latin typeface="Arial"/>
                <a:ea typeface="Arial"/>
                <a:cs typeface="Arial"/>
                <a:sym typeface="Arial"/>
              </a:defRPr>
            </a:lvl8pPr>
            <a:lvl9pPr indent="0" lvl="8" marL="0" marR="0" rtl="0" algn="ctr">
              <a:spcBef>
                <a:spcPts val="0"/>
              </a:spcBef>
              <a:buNone/>
              <a:defRPr b="0" i="0" sz="1000" u="none" cap="none" strike="noStrik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4" name="Google Shape;14;p1"/>
          <p:cNvSpPr/>
          <p:nvPr/>
        </p:nvSpPr>
        <p:spPr>
          <a:xfrm>
            <a:off x="0" y="-2"/>
            <a:ext cx="228600" cy="5143502"/>
          </a:xfrm>
          <a:prstGeom prst="rect">
            <a:avLst/>
          </a:prstGeom>
          <a:solidFill>
            <a:schemeClr val="accent1"/>
          </a:solidFill>
          <a:ln>
            <a:noFill/>
          </a:ln>
        </p:spPr>
        <p:txBody>
          <a:bodyPr anchorCtr="0" anchor="b" bIns="0" lIns="91425" spcFirstLastPara="1" rIns="91425" wrap="square" tIns="45700">
            <a:noAutofit/>
          </a:bodyPr>
          <a:lstStyle/>
          <a:p>
            <a:pPr indent="0" lvl="0" marL="0" marR="0" rtl="0" algn="l">
              <a:spcBef>
                <a:spcPts val="0"/>
              </a:spcBef>
              <a:spcAft>
                <a:spcPts val="0"/>
              </a:spcAft>
              <a:buNone/>
            </a:pPr>
            <a:r>
              <a:t/>
            </a:r>
            <a:endParaRPr b="0" i="0" sz="100" u="none" cap="none" strike="noStrike">
              <a:solidFill>
                <a:schemeClr val="accent1"/>
              </a:solidFill>
              <a:latin typeface="Arial"/>
              <a:ea typeface="Arial"/>
              <a:cs typeface="Arial"/>
              <a:sym typeface="Arial"/>
            </a:endParaRPr>
          </a:p>
        </p:txBody>
      </p:sp>
      <p:pic>
        <p:nvPicPr>
          <p:cNvPr id="15" name="Google Shape;15;p1"/>
          <p:cNvPicPr preferRelativeResize="0"/>
          <p:nvPr/>
        </p:nvPicPr>
        <p:blipFill rotWithShape="1">
          <a:blip r:embed="rId2">
            <a:alphaModFix/>
          </a:blip>
          <a:srcRect b="0" l="0" r="0" t="0"/>
          <a:stretch/>
        </p:blipFill>
        <p:spPr>
          <a:xfrm>
            <a:off x="457201" y="4827084"/>
            <a:ext cx="1418753" cy="18044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 id="2147483674" r:id="rId29"/>
  </p:sldLayoutIdLst>
  <mc:AlternateContent>
    <mc:Choice Requires="p14">
      <p:transition p14:dur="250">
        <p:fade/>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9.png"/><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16.png"/><Relationship Id="rId8" Type="http://schemas.openxmlformats.org/officeDocument/2006/relationships/image" Target="../media/image10.png"/><Relationship Id="rId11" Type="http://schemas.openxmlformats.org/officeDocument/2006/relationships/image" Target="../media/image23.png"/><Relationship Id="rId10" Type="http://schemas.openxmlformats.org/officeDocument/2006/relationships/image" Target="../media/image21.png"/><Relationship Id="rId12"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descr="a robot scientist looking at books that are floating in the air. A math question with question mark in on the whiteboard in the background" id="273" name="Google Shape;273;p29"/>
          <p:cNvPicPr preferRelativeResize="0"/>
          <p:nvPr>
            <p:ph idx="2" type="pic"/>
          </p:nvPr>
        </p:nvPicPr>
        <p:blipFill rotWithShape="1">
          <a:blip r:embed="rId3">
            <a:alphaModFix/>
          </a:blip>
          <a:srcRect b="25766" l="0" r="0" t="25771"/>
          <a:stretch/>
        </p:blipFill>
        <p:spPr>
          <a:xfrm>
            <a:off x="4863600" y="1266825"/>
            <a:ext cx="4191018" cy="2030982"/>
          </a:xfrm>
          <a:prstGeom prst="rect">
            <a:avLst/>
          </a:prstGeom>
          <a:solidFill>
            <a:srgbClr val="BFBFBF"/>
          </a:solidFill>
          <a:ln>
            <a:noFill/>
          </a:ln>
        </p:spPr>
      </p:pic>
      <p:sp>
        <p:nvSpPr>
          <p:cNvPr id="274" name="Google Shape;274;p29"/>
          <p:cNvSpPr txBox="1"/>
          <p:nvPr>
            <p:ph type="title"/>
          </p:nvPr>
        </p:nvSpPr>
        <p:spPr>
          <a:xfrm>
            <a:off x="1" y="1266825"/>
            <a:ext cx="4863600" cy="2030100"/>
          </a:xfrm>
          <a:prstGeom prst="rect">
            <a:avLst/>
          </a:prstGeom>
          <a:solidFill>
            <a:schemeClr val="accent2"/>
          </a:solidFill>
          <a:ln>
            <a:noFill/>
          </a:ln>
        </p:spPr>
        <p:txBody>
          <a:bodyPr anchorCtr="0" anchor="ctr" bIns="0" lIns="457200" spcFirstLastPara="1" rIns="91425" wrap="square" tIns="0">
            <a:normAutofit/>
          </a:bodyPr>
          <a:lstStyle/>
          <a:p>
            <a:pPr indent="0" lvl="0" marL="0" rtl="0" algn="l">
              <a:lnSpc>
                <a:spcPct val="95000"/>
              </a:lnSpc>
              <a:spcBef>
                <a:spcPts val="0"/>
              </a:spcBef>
              <a:spcAft>
                <a:spcPts val="0"/>
              </a:spcAft>
              <a:buClr>
                <a:schemeClr val="lt1"/>
              </a:buClr>
              <a:buSzPts val="2800"/>
              <a:buFont typeface="Arial"/>
              <a:buNone/>
            </a:pPr>
            <a:r>
              <a:rPr lang="en-US" sz="1800"/>
              <a:t>Retrieval Augmented Generation (RAG) for Scientific Question Answering</a:t>
            </a:r>
            <a:endParaRPr sz="1800"/>
          </a:p>
        </p:txBody>
      </p:sp>
      <p:sp>
        <p:nvSpPr>
          <p:cNvPr id="275" name="Google Shape;275;p29"/>
          <p:cNvSpPr txBox="1"/>
          <p:nvPr>
            <p:ph idx="3" type="body"/>
          </p:nvPr>
        </p:nvSpPr>
        <p:spPr>
          <a:xfrm>
            <a:off x="-1" y="1266825"/>
            <a:ext cx="239714" cy="2029968"/>
          </a:xfrm>
          <a:prstGeom prst="rect">
            <a:avLst/>
          </a:prstGeom>
          <a:solidFill>
            <a:schemeClr val="accent1"/>
          </a:solidFill>
          <a:ln>
            <a:noFill/>
          </a:ln>
        </p:spPr>
        <p:txBody>
          <a:bodyPr anchorCtr="0" anchor="b" bIns="0" lIns="0" spcFirstLastPara="1" rIns="0" wrap="square" tIns="0">
            <a:noAutofit/>
          </a:bodyPr>
          <a:lstStyle/>
          <a:p>
            <a:pPr indent="0" lvl="0" marL="0" rtl="0" algn="l">
              <a:spcBef>
                <a:spcPts val="0"/>
              </a:spcBef>
              <a:spcAft>
                <a:spcPts val="0"/>
              </a:spcAft>
              <a:buClr>
                <a:srgbClr val="232425"/>
              </a:buClr>
              <a:buSzPts val="100"/>
              <a:buNone/>
            </a:pPr>
            <a:r>
              <a:rPr lang="en-US"/>
              <a:t>erhtjhtyhy</a:t>
            </a:r>
            <a:endParaRPr/>
          </a:p>
        </p:txBody>
      </p:sp>
      <p:sp>
        <p:nvSpPr>
          <p:cNvPr id="276" name="Google Shape;276;p29"/>
          <p:cNvSpPr txBox="1"/>
          <p:nvPr>
            <p:ph idx="4" type="body"/>
          </p:nvPr>
        </p:nvSpPr>
        <p:spPr>
          <a:xfrm>
            <a:off x="469901" y="3437210"/>
            <a:ext cx="2692800" cy="295200"/>
          </a:xfrm>
          <a:prstGeom prst="rect">
            <a:avLst/>
          </a:prstGeom>
          <a:noFill/>
          <a:ln>
            <a:noFill/>
          </a:ln>
        </p:spPr>
        <p:txBody>
          <a:bodyPr anchorCtr="0" anchor="b" bIns="0" lIns="0" spcFirstLastPara="1" rIns="0" wrap="square" tIns="0">
            <a:normAutofit/>
          </a:bodyPr>
          <a:lstStyle/>
          <a:p>
            <a:pPr indent="0" lvl="0" marL="0" rtl="0" algn="ctr">
              <a:spcBef>
                <a:spcPts val="0"/>
              </a:spcBef>
              <a:spcAft>
                <a:spcPts val="0"/>
              </a:spcAft>
              <a:buClr>
                <a:srgbClr val="47484A"/>
              </a:buClr>
              <a:buSzPts val="1400"/>
              <a:buNone/>
            </a:pPr>
            <a:r>
              <a:rPr lang="en-US"/>
              <a:t>Presenter</a:t>
            </a:r>
            <a:endParaRPr/>
          </a:p>
        </p:txBody>
      </p:sp>
      <p:sp>
        <p:nvSpPr>
          <p:cNvPr id="277" name="Google Shape;277;p29"/>
          <p:cNvSpPr txBox="1"/>
          <p:nvPr>
            <p:ph idx="5" type="body"/>
          </p:nvPr>
        </p:nvSpPr>
        <p:spPr>
          <a:xfrm>
            <a:off x="469901" y="3720288"/>
            <a:ext cx="2692871" cy="685800"/>
          </a:xfrm>
          <a:prstGeom prst="rect">
            <a:avLst/>
          </a:prstGeom>
          <a:noFill/>
          <a:ln>
            <a:noFill/>
          </a:ln>
        </p:spPr>
        <p:txBody>
          <a:bodyPr anchorCtr="0" anchor="t" bIns="45700" lIns="0" spcFirstLastPara="1" rIns="0" wrap="square" tIns="0">
            <a:normAutofit/>
          </a:bodyPr>
          <a:lstStyle/>
          <a:p>
            <a:pPr indent="0" lvl="0" marL="0" rtl="0" algn="ctr">
              <a:lnSpc>
                <a:spcPct val="95000"/>
              </a:lnSpc>
              <a:spcBef>
                <a:spcPts val="0"/>
              </a:spcBef>
              <a:spcAft>
                <a:spcPts val="0"/>
              </a:spcAft>
              <a:buClr>
                <a:srgbClr val="47484A"/>
              </a:buClr>
              <a:buSzPts val="1400"/>
              <a:buNone/>
            </a:pPr>
            <a:r>
              <a:rPr lang="en-US"/>
              <a:t>Ozan Gokdemir</a:t>
            </a:r>
            <a:endParaRPr/>
          </a:p>
          <a:p>
            <a:pPr indent="0" lvl="0" marL="0" rtl="0" algn="ctr">
              <a:lnSpc>
                <a:spcPct val="95000"/>
              </a:lnSpc>
              <a:spcBef>
                <a:spcPts val="0"/>
              </a:spcBef>
              <a:spcAft>
                <a:spcPts val="0"/>
              </a:spcAft>
              <a:buClr>
                <a:srgbClr val="47484A"/>
              </a:buClr>
              <a:buSzPts val="1400"/>
              <a:buNone/>
            </a:pPr>
            <a:r>
              <a:rPr lang="en-US"/>
              <a:t>Computer Science PhD Student</a:t>
            </a:r>
            <a:endParaRPr/>
          </a:p>
          <a:p>
            <a:pPr indent="0" lvl="0" marL="0" rtl="0" algn="ctr">
              <a:lnSpc>
                <a:spcPct val="95000"/>
              </a:lnSpc>
              <a:spcBef>
                <a:spcPts val="0"/>
              </a:spcBef>
              <a:spcAft>
                <a:spcPts val="0"/>
              </a:spcAft>
              <a:buClr>
                <a:srgbClr val="47484A"/>
              </a:buClr>
              <a:buSzPts val="1400"/>
              <a:buNone/>
            </a:pPr>
            <a:r>
              <a:rPr lang="en-US"/>
              <a:t>The University of Chicago</a:t>
            </a:r>
            <a:endParaRPr/>
          </a:p>
        </p:txBody>
      </p:sp>
      <p:sp>
        <p:nvSpPr>
          <p:cNvPr id="278" name="Google Shape;278;p29"/>
          <p:cNvSpPr txBox="1"/>
          <p:nvPr>
            <p:ph idx="8" type="body"/>
          </p:nvPr>
        </p:nvSpPr>
        <p:spPr>
          <a:xfrm>
            <a:off x="6360197" y="3437210"/>
            <a:ext cx="2692800" cy="295200"/>
          </a:xfrm>
          <a:prstGeom prst="rect">
            <a:avLst/>
          </a:prstGeom>
          <a:noFill/>
          <a:ln>
            <a:noFill/>
          </a:ln>
        </p:spPr>
        <p:txBody>
          <a:bodyPr anchorCtr="0" anchor="b" bIns="0" lIns="0" spcFirstLastPara="1" rIns="0" wrap="square" tIns="0">
            <a:normAutofit/>
          </a:bodyPr>
          <a:lstStyle/>
          <a:p>
            <a:pPr indent="0" lvl="0" marL="0" rtl="0" algn="ctr">
              <a:spcBef>
                <a:spcPts val="0"/>
              </a:spcBef>
              <a:spcAft>
                <a:spcPts val="0"/>
              </a:spcAft>
              <a:buClr>
                <a:srgbClr val="47484A"/>
              </a:buClr>
              <a:buSzPts val="1400"/>
              <a:buFont typeface="Arial"/>
              <a:buNone/>
            </a:pPr>
            <a:r>
              <a:rPr lang="en-US"/>
              <a:t>Presented</a:t>
            </a:r>
            <a:r>
              <a:rPr lang="en-US"/>
              <a:t> at:</a:t>
            </a:r>
            <a:endParaRPr/>
          </a:p>
        </p:txBody>
      </p:sp>
      <p:sp>
        <p:nvSpPr>
          <p:cNvPr id="279" name="Google Shape;279;p29"/>
          <p:cNvSpPr txBox="1"/>
          <p:nvPr>
            <p:ph idx="9" type="body"/>
          </p:nvPr>
        </p:nvSpPr>
        <p:spPr>
          <a:xfrm>
            <a:off x="6360197" y="3720288"/>
            <a:ext cx="2692800" cy="685800"/>
          </a:xfrm>
          <a:prstGeom prst="rect">
            <a:avLst/>
          </a:prstGeom>
          <a:noFill/>
          <a:ln>
            <a:noFill/>
          </a:ln>
        </p:spPr>
        <p:txBody>
          <a:bodyPr anchorCtr="0" anchor="t" bIns="45700" lIns="0" spcFirstLastPara="1" rIns="0" wrap="square" tIns="0">
            <a:normAutofit fontScale="77500"/>
          </a:bodyPr>
          <a:lstStyle/>
          <a:p>
            <a:pPr indent="0" lvl="0" marL="0" rtl="0" algn="ctr">
              <a:lnSpc>
                <a:spcPct val="95000"/>
              </a:lnSpc>
              <a:spcBef>
                <a:spcPts val="0"/>
              </a:spcBef>
              <a:spcAft>
                <a:spcPts val="0"/>
              </a:spcAft>
              <a:buClr>
                <a:srgbClr val="47484A"/>
              </a:buClr>
              <a:buSzPct val="100000"/>
              <a:buFont typeface="Arial"/>
              <a:buNone/>
            </a:pPr>
            <a:r>
              <a:rPr lang="en-US"/>
              <a:t>MICDE </a:t>
            </a:r>
            <a:endParaRPr/>
          </a:p>
          <a:p>
            <a:pPr indent="0" lvl="0" marL="0" rtl="0" algn="ctr">
              <a:lnSpc>
                <a:spcPct val="95000"/>
              </a:lnSpc>
              <a:spcBef>
                <a:spcPts val="0"/>
              </a:spcBef>
              <a:spcAft>
                <a:spcPts val="0"/>
              </a:spcAft>
              <a:buClr>
                <a:srgbClr val="47484A"/>
              </a:buClr>
              <a:buSzPct val="100000"/>
              <a:buFont typeface="Arial"/>
              <a:buNone/>
            </a:pPr>
            <a:r>
              <a:rPr lang="en-US"/>
              <a:t>Scientific Foundation Models Conference</a:t>
            </a:r>
            <a:endParaRPr/>
          </a:p>
          <a:p>
            <a:pPr indent="0" lvl="0" marL="0" rtl="0" algn="ctr">
              <a:lnSpc>
                <a:spcPct val="95000"/>
              </a:lnSpc>
              <a:spcBef>
                <a:spcPts val="0"/>
              </a:spcBef>
              <a:spcAft>
                <a:spcPts val="0"/>
              </a:spcAft>
              <a:buClr>
                <a:srgbClr val="47484A"/>
              </a:buClr>
              <a:buSzPct val="100000"/>
              <a:buFont typeface="Arial"/>
              <a:buNone/>
            </a:pPr>
            <a:r>
              <a:rPr lang="en-US"/>
              <a:t>University of Michigan</a:t>
            </a:r>
            <a:endParaRPr/>
          </a:p>
          <a:p>
            <a:pPr indent="0" lvl="0" marL="0" rtl="0" algn="ctr">
              <a:lnSpc>
                <a:spcPct val="95000"/>
              </a:lnSpc>
              <a:spcBef>
                <a:spcPts val="0"/>
              </a:spcBef>
              <a:spcAft>
                <a:spcPts val="0"/>
              </a:spcAft>
              <a:buClr>
                <a:srgbClr val="47484A"/>
              </a:buClr>
              <a:buSzPct val="100000"/>
              <a:buFont typeface="Arial"/>
              <a:buNone/>
            </a:pPr>
            <a:r>
              <a:rPr lang="en-US"/>
              <a:t>April 2, 2024</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0"/>
          <p:cNvSpPr txBox="1"/>
          <p:nvPr>
            <p:ph type="title"/>
          </p:nvPr>
        </p:nvSpPr>
        <p:spPr>
          <a:xfrm>
            <a:off x="457201" y="358378"/>
            <a:ext cx="8373000" cy="621600"/>
          </a:xfrm>
          <a:prstGeom prst="rect">
            <a:avLst/>
          </a:prstGeom>
          <a:noFill/>
          <a:ln>
            <a:noFill/>
          </a:ln>
        </p:spPr>
        <p:txBody>
          <a:bodyPr anchorCtr="0" anchor="b" bIns="0" lIns="0" spcFirstLastPara="1" rIns="0" wrap="square" tIns="0">
            <a:noAutofit/>
          </a:bodyPr>
          <a:lstStyle/>
          <a:p>
            <a:pPr indent="0" lvl="0" marL="0" rtl="0" algn="l">
              <a:lnSpc>
                <a:spcPct val="95000"/>
              </a:lnSpc>
              <a:spcBef>
                <a:spcPts val="0"/>
              </a:spcBef>
              <a:spcAft>
                <a:spcPts val="0"/>
              </a:spcAft>
              <a:buClr>
                <a:srgbClr val="232425"/>
              </a:buClr>
              <a:buSzPts val="2800"/>
              <a:buFont typeface="Arial"/>
              <a:buNone/>
            </a:pPr>
            <a:r>
              <a:rPr lang="en-US"/>
              <a:t>Why do we need RAG?</a:t>
            </a:r>
            <a:endParaRPr/>
          </a:p>
        </p:txBody>
      </p:sp>
      <p:sp>
        <p:nvSpPr>
          <p:cNvPr id="285" name="Google Shape;285;p30"/>
          <p:cNvSpPr txBox="1"/>
          <p:nvPr>
            <p:ph idx="1" type="body"/>
          </p:nvPr>
        </p:nvSpPr>
        <p:spPr>
          <a:xfrm>
            <a:off x="457201" y="1408346"/>
            <a:ext cx="8372901" cy="3317082"/>
          </a:xfrm>
          <a:prstGeom prst="rect">
            <a:avLst/>
          </a:prstGeom>
          <a:noFill/>
          <a:ln>
            <a:noFill/>
          </a:ln>
        </p:spPr>
        <p:txBody>
          <a:bodyPr anchorCtr="0" anchor="t" bIns="45700" lIns="0" spcFirstLastPara="1" rIns="0" wrap="square" tIns="0">
            <a:noAutofit/>
          </a:bodyPr>
          <a:lstStyle/>
          <a:p>
            <a:pPr indent="0" lvl="0" marL="0" rtl="0" algn="l">
              <a:spcBef>
                <a:spcPts val="0"/>
              </a:spcBef>
              <a:spcAft>
                <a:spcPts val="0"/>
              </a:spcAft>
              <a:buClr>
                <a:srgbClr val="232425"/>
              </a:buClr>
              <a:buSzPts val="1800"/>
              <a:buNone/>
            </a:pPr>
            <a:r>
              <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AutoNum type="arabicPeriod"/>
            </a:pPr>
            <a:r>
              <a:rPr lang="en-US"/>
              <a:t>LLMs are probabilistic models and therefore suffer from “hallucinations”.</a:t>
            </a:r>
            <a:endParaRPr/>
          </a:p>
          <a:p>
            <a:pPr indent="-342900" lvl="0" marL="457200" rtl="0" algn="l">
              <a:spcBef>
                <a:spcPts val="0"/>
              </a:spcBef>
              <a:spcAft>
                <a:spcPts val="0"/>
              </a:spcAft>
              <a:buSzPts val="1800"/>
              <a:buAutoNum type="arabicPeriod"/>
            </a:pPr>
            <a:r>
              <a:rPr lang="en-US"/>
              <a:t>“Unlearning” bias and outdated data is challenging for LLMs.</a:t>
            </a:r>
            <a:endParaRPr/>
          </a:p>
          <a:p>
            <a:pPr indent="-342900" lvl="0" marL="457200" rtl="0" algn="l">
              <a:spcBef>
                <a:spcPts val="0"/>
              </a:spcBef>
              <a:spcAft>
                <a:spcPts val="0"/>
              </a:spcAft>
              <a:buSzPts val="1800"/>
              <a:buAutoNum type="arabicPeriod"/>
            </a:pPr>
            <a:r>
              <a:rPr lang="en-US"/>
              <a:t>Updating the knowledge base with new information is not straightforward.</a:t>
            </a:r>
            <a:endParaRPr/>
          </a:p>
          <a:p>
            <a:pPr indent="-342900" lvl="0" marL="457200" rtl="0" algn="l">
              <a:spcBef>
                <a:spcPts val="0"/>
              </a:spcBef>
              <a:spcAft>
                <a:spcPts val="0"/>
              </a:spcAft>
              <a:buSzPts val="1800"/>
              <a:buAutoNum type="arabicPeriod"/>
            </a:pPr>
            <a:r>
              <a:rPr lang="en-US"/>
              <a:t>LLM training data can sacrifice domain expertise for generalizability.</a:t>
            </a:r>
            <a:endParaRPr/>
          </a:p>
          <a:p>
            <a:pPr indent="-342900" lvl="0" marL="457200" rtl="0" algn="l">
              <a:spcBef>
                <a:spcPts val="0"/>
              </a:spcBef>
              <a:spcAft>
                <a:spcPts val="0"/>
              </a:spcAft>
              <a:buSzPts val="1800"/>
              <a:buAutoNum type="arabicPeriod"/>
            </a:pPr>
            <a:r>
              <a:rPr lang="en-US"/>
              <a:t>LLMs are black-box models that offer little interpretability of responses.</a:t>
            </a:r>
            <a:endParaRPr/>
          </a:p>
        </p:txBody>
      </p:sp>
      <p:sp>
        <p:nvSpPr>
          <p:cNvPr id="286" name="Google Shape;286;p30"/>
          <p:cNvSpPr txBox="1"/>
          <p:nvPr>
            <p:ph idx="2" type="body"/>
          </p:nvPr>
        </p:nvSpPr>
        <p:spPr>
          <a:xfrm>
            <a:off x="457201" y="1009912"/>
            <a:ext cx="8373000" cy="374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accent2"/>
              </a:buClr>
              <a:buSzPts val="2000"/>
              <a:buNone/>
            </a:pPr>
            <a:r>
              <a:rPr lang="en-US"/>
              <a:t>Shortcomings of LLMs</a:t>
            </a:r>
            <a:endParaRPr/>
          </a:p>
        </p:txBody>
      </p:sp>
      <p:sp>
        <p:nvSpPr>
          <p:cNvPr id="287" name="Google Shape;287;p30"/>
          <p:cNvSpPr txBox="1"/>
          <p:nvPr>
            <p:ph idx="12" type="sldNum"/>
          </p:nvPr>
        </p:nvSpPr>
        <p:spPr>
          <a:xfrm>
            <a:off x="4343400" y="4855282"/>
            <a:ext cx="457200" cy="13716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1"/>
          <p:cNvSpPr txBox="1"/>
          <p:nvPr>
            <p:ph type="title"/>
          </p:nvPr>
        </p:nvSpPr>
        <p:spPr>
          <a:xfrm>
            <a:off x="457201" y="358378"/>
            <a:ext cx="8373000" cy="62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A Hallucination Scenario</a:t>
            </a:r>
            <a:endParaRPr/>
          </a:p>
        </p:txBody>
      </p:sp>
      <p:sp>
        <p:nvSpPr>
          <p:cNvPr id="294" name="Google Shape;294;p31"/>
          <p:cNvSpPr txBox="1"/>
          <p:nvPr>
            <p:ph idx="1" type="body"/>
          </p:nvPr>
        </p:nvSpPr>
        <p:spPr>
          <a:xfrm>
            <a:off x="457201" y="1408346"/>
            <a:ext cx="8373000" cy="3317100"/>
          </a:xfrm>
          <a:prstGeom prst="rect">
            <a:avLst/>
          </a:prstGeom>
        </p:spPr>
        <p:txBody>
          <a:bodyPr anchorCtr="0" anchor="t" bIns="45700" lIns="0" spcFirstLastPara="1" rIns="0" wrap="square" tIns="0">
            <a:noAutofit/>
          </a:bodyPr>
          <a:lstStyle/>
          <a:p>
            <a:pPr indent="0" lvl="0" marL="0" marR="0" rtl="0" algn="l">
              <a:lnSpc>
                <a:spcPct val="100000"/>
              </a:lnSpc>
              <a:spcBef>
                <a:spcPts val="0"/>
              </a:spcBef>
              <a:spcAft>
                <a:spcPts val="0"/>
              </a:spcAft>
              <a:buNone/>
            </a:pPr>
            <a:r>
              <a:t/>
            </a:r>
            <a:endParaRPr sz="900"/>
          </a:p>
        </p:txBody>
      </p:sp>
      <p:sp>
        <p:nvSpPr>
          <p:cNvPr id="295" name="Google Shape;295;p31"/>
          <p:cNvSpPr txBox="1"/>
          <p:nvPr>
            <p:ph idx="2" type="body"/>
          </p:nvPr>
        </p:nvSpPr>
        <p:spPr>
          <a:xfrm>
            <a:off x="457201" y="1009912"/>
            <a:ext cx="8373000" cy="37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regarding antimicrobial peptides</a:t>
            </a:r>
            <a:endParaRPr/>
          </a:p>
        </p:txBody>
      </p:sp>
      <p:sp>
        <p:nvSpPr>
          <p:cNvPr id="296" name="Google Shape;296;p31"/>
          <p:cNvSpPr txBox="1"/>
          <p:nvPr>
            <p:ph idx="12" type="sldNum"/>
          </p:nvPr>
        </p:nvSpPr>
        <p:spPr>
          <a:xfrm>
            <a:off x="4343400" y="4855282"/>
            <a:ext cx="457200" cy="137100"/>
          </a:xfrm>
          <a:prstGeom prst="rect">
            <a:avLst/>
          </a:prstGeom>
        </p:spPr>
        <p:txBody>
          <a:bodyPr anchorCtr="0" anchor="b" bIns="0" lIns="0" spcFirstLastPara="1" rIns="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97" name="Google Shape;297;p31"/>
          <p:cNvPicPr preferRelativeResize="0"/>
          <p:nvPr/>
        </p:nvPicPr>
        <p:blipFill>
          <a:blip r:embed="rId3">
            <a:alphaModFix/>
          </a:blip>
          <a:stretch>
            <a:fillRect/>
          </a:stretch>
        </p:blipFill>
        <p:spPr>
          <a:xfrm>
            <a:off x="457200" y="1414525"/>
            <a:ext cx="1409700" cy="1409700"/>
          </a:xfrm>
          <a:prstGeom prst="rect">
            <a:avLst/>
          </a:prstGeom>
          <a:noFill/>
          <a:ln>
            <a:noFill/>
          </a:ln>
        </p:spPr>
      </p:pic>
      <p:pic>
        <p:nvPicPr>
          <p:cNvPr id="298" name="Google Shape;298;p31"/>
          <p:cNvPicPr preferRelativeResize="0"/>
          <p:nvPr/>
        </p:nvPicPr>
        <p:blipFill>
          <a:blip r:embed="rId4">
            <a:alphaModFix/>
          </a:blip>
          <a:stretch>
            <a:fillRect/>
          </a:stretch>
        </p:blipFill>
        <p:spPr>
          <a:xfrm>
            <a:off x="6194364" y="1497475"/>
            <a:ext cx="1502936" cy="1243800"/>
          </a:xfrm>
          <a:prstGeom prst="rect">
            <a:avLst/>
          </a:prstGeom>
          <a:noFill/>
          <a:ln>
            <a:noFill/>
          </a:ln>
        </p:spPr>
      </p:pic>
      <p:sp>
        <p:nvSpPr>
          <p:cNvPr id="299" name="Google Shape;299;p31"/>
          <p:cNvSpPr/>
          <p:nvPr/>
        </p:nvSpPr>
        <p:spPr>
          <a:xfrm>
            <a:off x="2900850" y="1384600"/>
            <a:ext cx="2055000" cy="1326900"/>
          </a:xfrm>
          <a:prstGeom prst="horizontalScroll">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0" name="Google Shape;300;p31"/>
          <p:cNvSpPr txBox="1"/>
          <p:nvPr/>
        </p:nvSpPr>
        <p:spPr>
          <a:xfrm>
            <a:off x="3162375" y="1620850"/>
            <a:ext cx="1600200" cy="7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232425"/>
                </a:solidFill>
              </a:rPr>
              <a:t>How does the antimicrobial peptide defensin contribute to the immune response in plants? Please provide a citation that supports your answer.</a:t>
            </a:r>
            <a:endParaRPr sz="900">
              <a:solidFill>
                <a:srgbClr val="232425"/>
              </a:solidFill>
            </a:endParaRPr>
          </a:p>
        </p:txBody>
      </p:sp>
      <p:cxnSp>
        <p:nvCxnSpPr>
          <p:cNvPr id="301" name="Google Shape;301;p31"/>
          <p:cNvCxnSpPr/>
          <p:nvPr/>
        </p:nvCxnSpPr>
        <p:spPr>
          <a:xfrm>
            <a:off x="1725400" y="1842350"/>
            <a:ext cx="853500" cy="0"/>
          </a:xfrm>
          <a:prstGeom prst="straightConnector1">
            <a:avLst/>
          </a:prstGeom>
          <a:noFill/>
          <a:ln cap="flat" cmpd="sng" w="9525">
            <a:solidFill>
              <a:schemeClr val="dk2"/>
            </a:solidFill>
            <a:prstDash val="solid"/>
            <a:round/>
            <a:headEnd len="med" w="med" type="none"/>
            <a:tailEnd len="med" w="med" type="triangle"/>
          </a:ln>
        </p:spPr>
      </p:cxnSp>
      <p:cxnSp>
        <p:nvCxnSpPr>
          <p:cNvPr id="302" name="Google Shape;302;p31"/>
          <p:cNvCxnSpPr/>
          <p:nvPr/>
        </p:nvCxnSpPr>
        <p:spPr>
          <a:xfrm>
            <a:off x="5125850" y="1837200"/>
            <a:ext cx="853500" cy="0"/>
          </a:xfrm>
          <a:prstGeom prst="straightConnector1">
            <a:avLst/>
          </a:prstGeom>
          <a:noFill/>
          <a:ln cap="flat" cmpd="sng" w="9525">
            <a:solidFill>
              <a:schemeClr val="dk2"/>
            </a:solidFill>
            <a:prstDash val="solid"/>
            <a:round/>
            <a:headEnd len="med" w="med" type="none"/>
            <a:tailEnd len="med" w="med" type="triangle"/>
          </a:ln>
        </p:spPr>
      </p:cxnSp>
      <p:sp>
        <p:nvSpPr>
          <p:cNvPr id="303" name="Google Shape;303;p31"/>
          <p:cNvSpPr/>
          <p:nvPr/>
        </p:nvSpPr>
        <p:spPr>
          <a:xfrm>
            <a:off x="2691825" y="2853125"/>
            <a:ext cx="2952000" cy="1805100"/>
          </a:xfrm>
          <a:prstGeom prst="horizontalScroll">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900">
                <a:solidFill>
                  <a:srgbClr val="232425"/>
                </a:solidFill>
              </a:rPr>
              <a:t>Defensin in </a:t>
            </a:r>
            <a:r>
              <a:rPr lang="en-US" sz="900">
                <a:solidFill>
                  <a:srgbClr val="232425"/>
                </a:solidFill>
              </a:rPr>
              <a:t>plants contributes to the immune response by enhancing the production of antibodies that target and neutralize pathogens.</a:t>
            </a:r>
            <a:endParaRPr sz="900">
              <a:solidFill>
                <a:srgbClr val="232425"/>
              </a:solidFill>
            </a:endParaRPr>
          </a:p>
          <a:p>
            <a:pPr indent="0" lvl="0" marL="0" rtl="0" algn="l">
              <a:spcBef>
                <a:spcPts val="0"/>
              </a:spcBef>
              <a:spcAft>
                <a:spcPts val="0"/>
              </a:spcAft>
              <a:buNone/>
            </a:pPr>
            <a:r>
              <a:t/>
            </a:r>
            <a:endParaRPr sz="900">
              <a:solidFill>
                <a:srgbClr val="232425"/>
              </a:solidFill>
            </a:endParaRPr>
          </a:p>
          <a:p>
            <a:pPr indent="0" lvl="0" marL="0" rtl="0" algn="l">
              <a:spcBef>
                <a:spcPts val="0"/>
              </a:spcBef>
              <a:spcAft>
                <a:spcPts val="0"/>
              </a:spcAft>
              <a:buClr>
                <a:schemeClr val="hlink"/>
              </a:buClr>
              <a:buSzPts val="1100"/>
              <a:buFont typeface="Arial"/>
              <a:buNone/>
            </a:pPr>
            <a:r>
              <a:rPr lang="en-US" sz="900">
                <a:solidFill>
                  <a:srgbClr val="232425"/>
                </a:solidFill>
              </a:rPr>
              <a:t>Source: Smith, A. J., &amp; Johnson, B. K. (2018). "Enhancement of Antibody Production in Plants by Defensin Peptides." Scientific Reports, 8(1), 12345.</a:t>
            </a:r>
            <a:endParaRPr sz="900">
              <a:solidFill>
                <a:srgbClr val="232425"/>
              </a:solidFill>
            </a:endParaRPr>
          </a:p>
        </p:txBody>
      </p:sp>
      <p:cxnSp>
        <p:nvCxnSpPr>
          <p:cNvPr id="304" name="Google Shape;304;p31"/>
          <p:cNvCxnSpPr>
            <a:stCxn id="298" idx="2"/>
          </p:cNvCxnSpPr>
          <p:nvPr/>
        </p:nvCxnSpPr>
        <p:spPr>
          <a:xfrm flipH="1">
            <a:off x="5678632" y="2741275"/>
            <a:ext cx="1267200" cy="907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2"/>
          <p:cNvSpPr txBox="1"/>
          <p:nvPr>
            <p:ph type="title"/>
          </p:nvPr>
        </p:nvSpPr>
        <p:spPr>
          <a:xfrm>
            <a:off x="457201" y="358378"/>
            <a:ext cx="8373000" cy="62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Mitigating Hallucination</a:t>
            </a:r>
            <a:endParaRPr/>
          </a:p>
        </p:txBody>
      </p:sp>
      <p:sp>
        <p:nvSpPr>
          <p:cNvPr descr="answer" id="311" name="Google Shape;311;p32"/>
          <p:cNvSpPr txBox="1"/>
          <p:nvPr>
            <p:ph idx="1" type="body"/>
          </p:nvPr>
        </p:nvSpPr>
        <p:spPr>
          <a:xfrm>
            <a:off x="457201" y="1408346"/>
            <a:ext cx="8373000" cy="3317100"/>
          </a:xfrm>
          <a:prstGeom prst="rect">
            <a:avLst/>
          </a:prstGeom>
        </p:spPr>
        <p:txBody>
          <a:bodyPr anchorCtr="0" anchor="t" bIns="45700" lIns="0" spcFirstLastPara="1" rIns="0" wrap="square" tIns="0">
            <a:noAutofit/>
          </a:bodyPr>
          <a:lstStyle/>
          <a:p>
            <a:pPr indent="0" lvl="0" marL="0" marR="0" rtl="0" algn="l">
              <a:lnSpc>
                <a:spcPct val="100000"/>
              </a:lnSpc>
              <a:spcBef>
                <a:spcPts val="0"/>
              </a:spcBef>
              <a:spcAft>
                <a:spcPts val="0"/>
              </a:spcAft>
              <a:buNone/>
            </a:pPr>
            <a:r>
              <a:t/>
            </a:r>
            <a:endParaRPr sz="900"/>
          </a:p>
        </p:txBody>
      </p:sp>
      <p:sp>
        <p:nvSpPr>
          <p:cNvPr id="312" name="Google Shape;312;p32"/>
          <p:cNvSpPr txBox="1"/>
          <p:nvPr>
            <p:ph idx="2" type="body"/>
          </p:nvPr>
        </p:nvSpPr>
        <p:spPr>
          <a:xfrm>
            <a:off x="457201" y="1009912"/>
            <a:ext cx="8373000" cy="37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Equipping LLMs with external sources</a:t>
            </a:r>
            <a:endParaRPr/>
          </a:p>
        </p:txBody>
      </p:sp>
      <p:sp>
        <p:nvSpPr>
          <p:cNvPr id="313" name="Google Shape;313;p32"/>
          <p:cNvSpPr txBox="1"/>
          <p:nvPr>
            <p:ph idx="12" type="sldNum"/>
          </p:nvPr>
        </p:nvSpPr>
        <p:spPr>
          <a:xfrm>
            <a:off x="4343400" y="4855282"/>
            <a:ext cx="457200" cy="137100"/>
          </a:xfrm>
          <a:prstGeom prst="rect">
            <a:avLst/>
          </a:prstGeom>
        </p:spPr>
        <p:txBody>
          <a:bodyPr anchorCtr="0" anchor="b" bIns="0" lIns="0" spcFirstLastPara="1" rIns="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314" name="Google Shape;314;p32"/>
          <p:cNvPicPr preferRelativeResize="0"/>
          <p:nvPr/>
        </p:nvPicPr>
        <p:blipFill>
          <a:blip r:embed="rId3">
            <a:alphaModFix/>
          </a:blip>
          <a:stretch>
            <a:fillRect/>
          </a:stretch>
        </p:blipFill>
        <p:spPr>
          <a:xfrm>
            <a:off x="7424750" y="1414525"/>
            <a:ext cx="1409700" cy="1409700"/>
          </a:xfrm>
          <a:prstGeom prst="rect">
            <a:avLst/>
          </a:prstGeom>
          <a:noFill/>
          <a:ln>
            <a:noFill/>
          </a:ln>
        </p:spPr>
      </p:pic>
      <p:pic>
        <p:nvPicPr>
          <p:cNvPr id="315" name="Google Shape;315;p32"/>
          <p:cNvPicPr preferRelativeResize="0"/>
          <p:nvPr/>
        </p:nvPicPr>
        <p:blipFill>
          <a:blip r:embed="rId4">
            <a:alphaModFix/>
          </a:blip>
          <a:stretch>
            <a:fillRect/>
          </a:stretch>
        </p:blipFill>
        <p:spPr>
          <a:xfrm>
            <a:off x="3049239" y="1743413"/>
            <a:ext cx="1502936" cy="1243800"/>
          </a:xfrm>
          <a:prstGeom prst="rect">
            <a:avLst/>
          </a:prstGeom>
          <a:noFill/>
          <a:ln>
            <a:noFill/>
          </a:ln>
        </p:spPr>
      </p:pic>
      <p:sp>
        <p:nvSpPr>
          <p:cNvPr id="316" name="Google Shape;316;p32"/>
          <p:cNvSpPr/>
          <p:nvPr/>
        </p:nvSpPr>
        <p:spPr>
          <a:xfrm>
            <a:off x="5130850" y="1531525"/>
            <a:ext cx="2038200" cy="1175700"/>
          </a:xfrm>
          <a:prstGeom prst="horizontalScroll">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US" sz="900">
                <a:solidFill>
                  <a:srgbClr val="232425"/>
                </a:solidFill>
              </a:rPr>
              <a:t>How does the antimicrobial peptide defensin contribute to the immune response in plants? Please provide a citation that supports your answer.</a:t>
            </a:r>
            <a:endParaRPr/>
          </a:p>
        </p:txBody>
      </p:sp>
      <p:cxnSp>
        <p:nvCxnSpPr>
          <p:cNvPr id="317" name="Google Shape;317;p32"/>
          <p:cNvCxnSpPr>
            <a:stCxn id="316" idx="1"/>
            <a:endCxn id="315" idx="3"/>
          </p:cNvCxnSpPr>
          <p:nvPr/>
        </p:nvCxnSpPr>
        <p:spPr>
          <a:xfrm flipH="1">
            <a:off x="4552150" y="2119375"/>
            <a:ext cx="578700" cy="246000"/>
          </a:xfrm>
          <a:prstGeom prst="straightConnector1">
            <a:avLst/>
          </a:prstGeom>
          <a:noFill/>
          <a:ln cap="flat" cmpd="sng" w="9525">
            <a:solidFill>
              <a:schemeClr val="dk2"/>
            </a:solidFill>
            <a:prstDash val="solid"/>
            <a:round/>
            <a:headEnd len="med" w="med" type="none"/>
            <a:tailEnd len="med" w="med" type="triangle"/>
          </a:ln>
        </p:spPr>
      </p:cxnSp>
      <p:cxnSp>
        <p:nvCxnSpPr>
          <p:cNvPr id="318" name="Google Shape;318;p32"/>
          <p:cNvCxnSpPr>
            <a:endCxn id="316" idx="3"/>
          </p:cNvCxnSpPr>
          <p:nvPr/>
        </p:nvCxnSpPr>
        <p:spPr>
          <a:xfrm flipH="1">
            <a:off x="7169050" y="1671475"/>
            <a:ext cx="734100" cy="447900"/>
          </a:xfrm>
          <a:prstGeom prst="straightConnector1">
            <a:avLst/>
          </a:prstGeom>
          <a:noFill/>
          <a:ln cap="flat" cmpd="sng" w="9525">
            <a:solidFill>
              <a:schemeClr val="dk2"/>
            </a:solidFill>
            <a:prstDash val="solid"/>
            <a:round/>
            <a:headEnd len="med" w="med" type="none"/>
            <a:tailEnd len="med" w="med" type="triangle"/>
          </a:ln>
        </p:spPr>
      </p:cxnSp>
      <p:sp>
        <p:nvSpPr>
          <p:cNvPr id="319" name="Google Shape;319;p32"/>
          <p:cNvSpPr/>
          <p:nvPr/>
        </p:nvSpPr>
        <p:spPr>
          <a:xfrm>
            <a:off x="5049850" y="2956650"/>
            <a:ext cx="2853300" cy="1715700"/>
          </a:xfrm>
          <a:prstGeom prst="horizontalScroll">
            <a:avLst>
              <a:gd fmla="val 12500"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900">
                <a:solidFill>
                  <a:srgbClr val="232425"/>
                </a:solidFill>
              </a:rPr>
              <a:t>The antimicrobial peptide defensin contributes to the immune response in plants by disrupting the integrity of fungal cell membranes and inhibiting fungal growth. This action is part of the plant's innate immune system to protect against pathogen invasion.</a:t>
            </a:r>
            <a:endParaRPr sz="900">
              <a:solidFill>
                <a:srgbClr val="232425"/>
              </a:solidFill>
            </a:endParaRPr>
          </a:p>
          <a:p>
            <a:pPr indent="0" lvl="0" marL="0" rtl="0" algn="l">
              <a:spcBef>
                <a:spcPts val="0"/>
              </a:spcBef>
              <a:spcAft>
                <a:spcPts val="0"/>
              </a:spcAft>
              <a:buClr>
                <a:schemeClr val="hlink"/>
              </a:buClr>
              <a:buSzPts val="1100"/>
              <a:buFont typeface="Arial"/>
              <a:buNone/>
            </a:pPr>
            <a:r>
              <a:t/>
            </a:r>
            <a:endParaRPr sz="900">
              <a:solidFill>
                <a:srgbClr val="232425"/>
              </a:solidFill>
            </a:endParaRPr>
          </a:p>
          <a:p>
            <a:pPr indent="0" lvl="0" marL="0" rtl="0" algn="l">
              <a:spcBef>
                <a:spcPts val="0"/>
              </a:spcBef>
              <a:spcAft>
                <a:spcPts val="0"/>
              </a:spcAft>
              <a:buClr>
                <a:schemeClr val="hlink"/>
              </a:buClr>
              <a:buSzPts val="1100"/>
              <a:buFont typeface="Arial"/>
              <a:buNone/>
            </a:pPr>
            <a:r>
              <a:rPr lang="en-US" sz="900">
                <a:solidFill>
                  <a:srgbClr val="232425"/>
                </a:solidFill>
              </a:rPr>
              <a:t>Source: Thomma, B.P., Cammue, B.P., Thevissen, K. (2002). "Plant defensins." Plant Cell, 14(Suppl), S333-S343.</a:t>
            </a:r>
            <a:endParaRPr sz="900">
              <a:solidFill>
                <a:srgbClr val="232425"/>
              </a:solidFill>
            </a:endParaRPr>
          </a:p>
        </p:txBody>
      </p:sp>
      <p:cxnSp>
        <p:nvCxnSpPr>
          <p:cNvPr id="320" name="Google Shape;320;p32"/>
          <p:cNvCxnSpPr>
            <a:endCxn id="315" idx="1"/>
          </p:cNvCxnSpPr>
          <p:nvPr/>
        </p:nvCxnSpPr>
        <p:spPr>
          <a:xfrm>
            <a:off x="1885839" y="1574513"/>
            <a:ext cx="1163400" cy="790800"/>
          </a:xfrm>
          <a:prstGeom prst="straightConnector1">
            <a:avLst/>
          </a:prstGeom>
          <a:noFill/>
          <a:ln cap="flat" cmpd="sng" w="9525">
            <a:solidFill>
              <a:schemeClr val="dk2"/>
            </a:solidFill>
            <a:prstDash val="solid"/>
            <a:round/>
            <a:headEnd len="med" w="med" type="none"/>
            <a:tailEnd len="med" w="med" type="triangle"/>
          </a:ln>
        </p:spPr>
      </p:cxnSp>
      <p:pic>
        <p:nvPicPr>
          <p:cNvPr id="321" name="Google Shape;321;p32"/>
          <p:cNvPicPr preferRelativeResize="0"/>
          <p:nvPr/>
        </p:nvPicPr>
        <p:blipFill>
          <a:blip r:embed="rId5">
            <a:alphaModFix/>
          </a:blip>
          <a:stretch>
            <a:fillRect/>
          </a:stretch>
        </p:blipFill>
        <p:spPr>
          <a:xfrm>
            <a:off x="457200" y="1447400"/>
            <a:ext cx="1448025" cy="1267025"/>
          </a:xfrm>
          <a:prstGeom prst="rect">
            <a:avLst/>
          </a:prstGeom>
          <a:noFill/>
          <a:ln>
            <a:noFill/>
          </a:ln>
        </p:spPr>
      </p:pic>
      <p:sp>
        <p:nvSpPr>
          <p:cNvPr id="322" name="Google Shape;322;p32"/>
          <p:cNvSpPr txBox="1"/>
          <p:nvPr/>
        </p:nvSpPr>
        <p:spPr>
          <a:xfrm>
            <a:off x="457200" y="2777225"/>
            <a:ext cx="2179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rgbClr val="232425"/>
                </a:solidFill>
              </a:rPr>
              <a:t>“…</a:t>
            </a:r>
            <a:r>
              <a:rPr lang="en-US" sz="900">
                <a:solidFill>
                  <a:srgbClr val="232425"/>
                </a:solidFill>
              </a:rPr>
              <a:t>They are thought to bind as monomers onto anionic lipid headgroups of the membrane, thereby covering the membrane in a ‘carpetlike’ manner. The subsequent neutralization of the anionic lipid headgroups disrupts the integrity of the lipid bilayer, causing transient gaps and allowing ions and larger molecules to cross the membrane…”</a:t>
            </a:r>
            <a:endParaRPr sz="900">
              <a:solidFill>
                <a:srgbClr val="232425"/>
              </a:solidFill>
            </a:endParaRPr>
          </a:p>
        </p:txBody>
      </p:sp>
      <p:cxnSp>
        <p:nvCxnSpPr>
          <p:cNvPr id="323" name="Google Shape;323;p32"/>
          <p:cNvCxnSpPr/>
          <p:nvPr/>
        </p:nvCxnSpPr>
        <p:spPr>
          <a:xfrm>
            <a:off x="3886439" y="2850463"/>
            <a:ext cx="1163400" cy="790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3"/>
          <p:cNvSpPr txBox="1"/>
          <p:nvPr>
            <p:ph idx="1" type="body"/>
          </p:nvPr>
        </p:nvSpPr>
        <p:spPr>
          <a:xfrm>
            <a:off x="457201" y="1408346"/>
            <a:ext cx="8373000" cy="3317100"/>
          </a:xfrm>
          <a:prstGeom prst="rect">
            <a:avLst/>
          </a:prstGeom>
        </p:spPr>
        <p:txBody>
          <a:bodyPr anchorCtr="0" anchor="t" bIns="45700" lIns="0" spcFirstLastPara="1" rIns="0" wrap="square" tIns="0">
            <a:noAutofit/>
          </a:bodyPr>
          <a:lstStyle/>
          <a:p>
            <a:pPr indent="0" lvl="0" marL="0" rtl="0" algn="l">
              <a:spcBef>
                <a:spcPts val="600"/>
              </a:spcBef>
              <a:spcAft>
                <a:spcPts val="0"/>
              </a:spcAft>
              <a:buNone/>
            </a:pPr>
            <a:r>
              <a:t/>
            </a:r>
            <a:endParaRPr sz="900"/>
          </a:p>
        </p:txBody>
      </p:sp>
      <p:sp>
        <p:nvSpPr>
          <p:cNvPr id="330" name="Google Shape;330;p33"/>
          <p:cNvSpPr txBox="1"/>
          <p:nvPr>
            <p:ph idx="12" type="sldNum"/>
          </p:nvPr>
        </p:nvSpPr>
        <p:spPr>
          <a:xfrm>
            <a:off x="4343400" y="4855282"/>
            <a:ext cx="457200" cy="137100"/>
          </a:xfrm>
          <a:prstGeom prst="rect">
            <a:avLst/>
          </a:prstGeom>
        </p:spPr>
        <p:txBody>
          <a:bodyPr anchorCtr="0" anchor="b" bIns="0" lIns="0" spcFirstLastPara="1" rIns="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sz="900">
                <a:solidFill>
                  <a:srgbClr val="232425"/>
                </a:solidFill>
              </a:rPr>
              <a:t>‹#›</a:t>
            </a:fld>
            <a:endParaRPr sz="900">
              <a:solidFill>
                <a:srgbClr val="232425"/>
              </a:solidFill>
            </a:endParaRPr>
          </a:p>
        </p:txBody>
      </p:sp>
      <p:pic>
        <p:nvPicPr>
          <p:cNvPr id="331" name="Google Shape;331;p33"/>
          <p:cNvPicPr preferRelativeResize="0"/>
          <p:nvPr/>
        </p:nvPicPr>
        <p:blipFill>
          <a:blip r:embed="rId3">
            <a:alphaModFix/>
          </a:blip>
          <a:stretch>
            <a:fillRect/>
          </a:stretch>
        </p:blipFill>
        <p:spPr>
          <a:xfrm>
            <a:off x="1731075" y="4033425"/>
            <a:ext cx="1569975" cy="576410"/>
          </a:xfrm>
          <a:prstGeom prst="rect">
            <a:avLst/>
          </a:prstGeom>
          <a:noFill/>
          <a:ln>
            <a:noFill/>
          </a:ln>
        </p:spPr>
      </p:pic>
      <p:pic>
        <p:nvPicPr>
          <p:cNvPr id="332" name="Google Shape;332;p33"/>
          <p:cNvPicPr preferRelativeResize="0"/>
          <p:nvPr/>
        </p:nvPicPr>
        <p:blipFill>
          <a:blip r:embed="rId4">
            <a:alphaModFix/>
          </a:blip>
          <a:stretch>
            <a:fillRect/>
          </a:stretch>
        </p:blipFill>
        <p:spPr>
          <a:xfrm>
            <a:off x="1731073" y="3270701"/>
            <a:ext cx="1569971" cy="518675"/>
          </a:xfrm>
          <a:prstGeom prst="rect">
            <a:avLst/>
          </a:prstGeom>
          <a:noFill/>
          <a:ln>
            <a:noFill/>
          </a:ln>
        </p:spPr>
      </p:pic>
      <p:pic>
        <p:nvPicPr>
          <p:cNvPr id="333" name="Google Shape;333;p33"/>
          <p:cNvPicPr preferRelativeResize="0"/>
          <p:nvPr/>
        </p:nvPicPr>
        <p:blipFill>
          <a:blip r:embed="rId5">
            <a:alphaModFix/>
          </a:blip>
          <a:stretch>
            <a:fillRect/>
          </a:stretch>
        </p:blipFill>
        <p:spPr>
          <a:xfrm>
            <a:off x="1721375" y="2423775"/>
            <a:ext cx="1611906" cy="518675"/>
          </a:xfrm>
          <a:prstGeom prst="rect">
            <a:avLst/>
          </a:prstGeom>
          <a:noFill/>
          <a:ln>
            <a:noFill/>
          </a:ln>
        </p:spPr>
      </p:pic>
      <p:pic>
        <p:nvPicPr>
          <p:cNvPr id="334" name="Google Shape;334;p33"/>
          <p:cNvPicPr preferRelativeResize="0"/>
          <p:nvPr/>
        </p:nvPicPr>
        <p:blipFill>
          <a:blip r:embed="rId6">
            <a:alphaModFix/>
          </a:blip>
          <a:stretch>
            <a:fillRect/>
          </a:stretch>
        </p:blipFill>
        <p:spPr>
          <a:xfrm>
            <a:off x="1878736" y="1465450"/>
            <a:ext cx="725214" cy="621600"/>
          </a:xfrm>
          <a:prstGeom prst="rect">
            <a:avLst/>
          </a:prstGeom>
          <a:noFill/>
          <a:ln>
            <a:noFill/>
          </a:ln>
        </p:spPr>
      </p:pic>
      <p:pic>
        <p:nvPicPr>
          <p:cNvPr id="335" name="Google Shape;335;p33"/>
          <p:cNvPicPr preferRelativeResize="0"/>
          <p:nvPr/>
        </p:nvPicPr>
        <p:blipFill>
          <a:blip r:embed="rId7">
            <a:alphaModFix/>
          </a:blip>
          <a:stretch>
            <a:fillRect/>
          </a:stretch>
        </p:blipFill>
        <p:spPr>
          <a:xfrm>
            <a:off x="3947025" y="2105173"/>
            <a:ext cx="1133100" cy="898375"/>
          </a:xfrm>
          <a:prstGeom prst="rect">
            <a:avLst/>
          </a:prstGeom>
          <a:noFill/>
          <a:ln>
            <a:noFill/>
          </a:ln>
        </p:spPr>
      </p:pic>
      <p:cxnSp>
        <p:nvCxnSpPr>
          <p:cNvPr id="336" name="Google Shape;336;p33"/>
          <p:cNvCxnSpPr/>
          <p:nvPr/>
        </p:nvCxnSpPr>
        <p:spPr>
          <a:xfrm rot="10800000">
            <a:off x="2244943" y="2966200"/>
            <a:ext cx="6900" cy="281400"/>
          </a:xfrm>
          <a:prstGeom prst="straightConnector1">
            <a:avLst/>
          </a:prstGeom>
          <a:noFill/>
          <a:ln cap="flat" cmpd="sng" w="9525">
            <a:solidFill>
              <a:srgbClr val="4A86E8"/>
            </a:solidFill>
            <a:prstDash val="solid"/>
            <a:round/>
            <a:headEnd len="med" w="med" type="none"/>
            <a:tailEnd len="med" w="med" type="triangle"/>
          </a:ln>
        </p:spPr>
      </p:cxnSp>
      <p:cxnSp>
        <p:nvCxnSpPr>
          <p:cNvPr id="337" name="Google Shape;337;p33"/>
          <p:cNvCxnSpPr>
            <a:endCxn id="334" idx="2"/>
          </p:cNvCxnSpPr>
          <p:nvPr/>
        </p:nvCxnSpPr>
        <p:spPr>
          <a:xfrm rot="10800000">
            <a:off x="2241344" y="2087050"/>
            <a:ext cx="3600" cy="305700"/>
          </a:xfrm>
          <a:prstGeom prst="straightConnector1">
            <a:avLst/>
          </a:prstGeom>
          <a:noFill/>
          <a:ln cap="flat" cmpd="sng" w="9525">
            <a:solidFill>
              <a:schemeClr val="lt2"/>
            </a:solidFill>
            <a:prstDash val="solid"/>
            <a:round/>
            <a:headEnd len="med" w="med" type="none"/>
            <a:tailEnd len="med" w="med" type="triangle"/>
          </a:ln>
        </p:spPr>
      </p:cxnSp>
      <p:cxnSp>
        <p:nvCxnSpPr>
          <p:cNvPr id="338" name="Google Shape;338;p33"/>
          <p:cNvCxnSpPr/>
          <p:nvPr/>
        </p:nvCxnSpPr>
        <p:spPr>
          <a:xfrm flipH="1" rot="10800000">
            <a:off x="2246000" y="3804450"/>
            <a:ext cx="4800" cy="213900"/>
          </a:xfrm>
          <a:prstGeom prst="straightConnector1">
            <a:avLst/>
          </a:prstGeom>
          <a:noFill/>
          <a:ln cap="flat" cmpd="sng" w="9525">
            <a:solidFill>
              <a:srgbClr val="4A86E8"/>
            </a:solidFill>
            <a:prstDash val="solid"/>
            <a:round/>
            <a:headEnd len="med" w="med" type="none"/>
            <a:tailEnd len="med" w="med" type="triangle"/>
          </a:ln>
        </p:spPr>
      </p:cxnSp>
      <p:cxnSp>
        <p:nvCxnSpPr>
          <p:cNvPr id="339" name="Google Shape;339;p33"/>
          <p:cNvCxnSpPr>
            <a:stCxn id="334" idx="3"/>
          </p:cNvCxnSpPr>
          <p:nvPr/>
        </p:nvCxnSpPr>
        <p:spPr>
          <a:xfrm>
            <a:off x="2603951" y="1776250"/>
            <a:ext cx="1301700" cy="516300"/>
          </a:xfrm>
          <a:prstGeom prst="straightConnector1">
            <a:avLst/>
          </a:prstGeom>
          <a:noFill/>
          <a:ln cap="flat" cmpd="sng" w="9525">
            <a:solidFill>
              <a:srgbClr val="4A86E8"/>
            </a:solidFill>
            <a:prstDash val="solid"/>
            <a:round/>
            <a:headEnd len="med" w="med" type="none"/>
            <a:tailEnd len="med" w="med" type="triangle"/>
          </a:ln>
        </p:spPr>
      </p:cxnSp>
      <p:pic>
        <p:nvPicPr>
          <p:cNvPr id="340" name="Google Shape;340;p33"/>
          <p:cNvPicPr preferRelativeResize="0"/>
          <p:nvPr/>
        </p:nvPicPr>
        <p:blipFill>
          <a:blip r:embed="rId8">
            <a:alphaModFix/>
          </a:blip>
          <a:stretch>
            <a:fillRect/>
          </a:stretch>
        </p:blipFill>
        <p:spPr>
          <a:xfrm>
            <a:off x="7833300" y="1535475"/>
            <a:ext cx="895350" cy="857250"/>
          </a:xfrm>
          <a:prstGeom prst="rect">
            <a:avLst/>
          </a:prstGeom>
          <a:noFill/>
          <a:ln>
            <a:noFill/>
          </a:ln>
        </p:spPr>
      </p:pic>
      <p:pic>
        <p:nvPicPr>
          <p:cNvPr id="341" name="Google Shape;341;p33"/>
          <p:cNvPicPr preferRelativeResize="0"/>
          <p:nvPr/>
        </p:nvPicPr>
        <p:blipFill>
          <a:blip r:embed="rId9">
            <a:alphaModFix/>
          </a:blip>
          <a:stretch>
            <a:fillRect/>
          </a:stretch>
        </p:blipFill>
        <p:spPr>
          <a:xfrm>
            <a:off x="5742650" y="1540250"/>
            <a:ext cx="942975" cy="847725"/>
          </a:xfrm>
          <a:prstGeom prst="rect">
            <a:avLst/>
          </a:prstGeom>
          <a:noFill/>
          <a:ln>
            <a:noFill/>
          </a:ln>
        </p:spPr>
      </p:pic>
      <p:cxnSp>
        <p:nvCxnSpPr>
          <p:cNvPr id="342" name="Google Shape;342;p33"/>
          <p:cNvCxnSpPr>
            <a:stCxn id="340" idx="1"/>
            <a:endCxn id="341" idx="3"/>
          </p:cNvCxnSpPr>
          <p:nvPr/>
        </p:nvCxnSpPr>
        <p:spPr>
          <a:xfrm rot="10800000">
            <a:off x="6685500" y="1964100"/>
            <a:ext cx="1147800" cy="0"/>
          </a:xfrm>
          <a:prstGeom prst="straightConnector1">
            <a:avLst/>
          </a:prstGeom>
          <a:noFill/>
          <a:ln cap="flat" cmpd="sng" w="9525">
            <a:solidFill>
              <a:schemeClr val="lt2"/>
            </a:solidFill>
            <a:prstDash val="solid"/>
            <a:round/>
            <a:headEnd len="med" w="med" type="none"/>
            <a:tailEnd len="med" w="med" type="triangle"/>
          </a:ln>
        </p:spPr>
      </p:cxnSp>
      <p:cxnSp>
        <p:nvCxnSpPr>
          <p:cNvPr id="343" name="Google Shape;343;p33"/>
          <p:cNvCxnSpPr>
            <a:stCxn id="341" idx="1"/>
          </p:cNvCxnSpPr>
          <p:nvPr/>
        </p:nvCxnSpPr>
        <p:spPr>
          <a:xfrm flipH="1">
            <a:off x="5102750" y="1964113"/>
            <a:ext cx="639900" cy="441300"/>
          </a:xfrm>
          <a:prstGeom prst="straightConnector1">
            <a:avLst/>
          </a:prstGeom>
          <a:noFill/>
          <a:ln cap="flat" cmpd="sng" w="9525">
            <a:solidFill>
              <a:schemeClr val="dk2"/>
            </a:solidFill>
            <a:prstDash val="solid"/>
            <a:round/>
            <a:headEnd len="med" w="med" type="none"/>
            <a:tailEnd len="med" w="med" type="triangle"/>
          </a:ln>
        </p:spPr>
      </p:cxnSp>
      <p:pic>
        <p:nvPicPr>
          <p:cNvPr id="344" name="Google Shape;344;p33"/>
          <p:cNvPicPr preferRelativeResize="0"/>
          <p:nvPr/>
        </p:nvPicPr>
        <p:blipFill>
          <a:blip r:embed="rId10">
            <a:alphaModFix/>
          </a:blip>
          <a:stretch>
            <a:fillRect/>
          </a:stretch>
        </p:blipFill>
        <p:spPr>
          <a:xfrm>
            <a:off x="5693875" y="2846675"/>
            <a:ext cx="991750" cy="772349"/>
          </a:xfrm>
          <a:prstGeom prst="rect">
            <a:avLst/>
          </a:prstGeom>
          <a:noFill/>
          <a:ln>
            <a:noFill/>
          </a:ln>
        </p:spPr>
      </p:pic>
      <p:pic>
        <p:nvPicPr>
          <p:cNvPr id="345" name="Google Shape;345;p33"/>
          <p:cNvPicPr preferRelativeResize="0"/>
          <p:nvPr/>
        </p:nvPicPr>
        <p:blipFill>
          <a:blip r:embed="rId11">
            <a:alphaModFix/>
          </a:blip>
          <a:stretch>
            <a:fillRect/>
          </a:stretch>
        </p:blipFill>
        <p:spPr>
          <a:xfrm>
            <a:off x="7084351" y="2751511"/>
            <a:ext cx="914972" cy="962675"/>
          </a:xfrm>
          <a:prstGeom prst="rect">
            <a:avLst/>
          </a:prstGeom>
          <a:noFill/>
          <a:ln>
            <a:noFill/>
          </a:ln>
        </p:spPr>
      </p:pic>
      <p:pic>
        <p:nvPicPr>
          <p:cNvPr id="346" name="Google Shape;346;p33"/>
          <p:cNvPicPr preferRelativeResize="0"/>
          <p:nvPr/>
        </p:nvPicPr>
        <p:blipFill>
          <a:blip r:embed="rId12">
            <a:alphaModFix/>
          </a:blip>
          <a:stretch>
            <a:fillRect/>
          </a:stretch>
        </p:blipFill>
        <p:spPr>
          <a:xfrm>
            <a:off x="6843490" y="3927776"/>
            <a:ext cx="1396700" cy="646625"/>
          </a:xfrm>
          <a:prstGeom prst="rect">
            <a:avLst/>
          </a:prstGeom>
          <a:noFill/>
          <a:ln>
            <a:noFill/>
          </a:ln>
        </p:spPr>
      </p:pic>
      <p:cxnSp>
        <p:nvCxnSpPr>
          <p:cNvPr id="347" name="Google Shape;347;p33"/>
          <p:cNvCxnSpPr>
            <a:stCxn id="344" idx="3"/>
            <a:endCxn id="345" idx="1"/>
          </p:cNvCxnSpPr>
          <p:nvPr/>
        </p:nvCxnSpPr>
        <p:spPr>
          <a:xfrm>
            <a:off x="6685625" y="3232849"/>
            <a:ext cx="398700" cy="0"/>
          </a:xfrm>
          <a:prstGeom prst="straightConnector1">
            <a:avLst/>
          </a:prstGeom>
          <a:noFill/>
          <a:ln cap="flat" cmpd="sng" w="9525">
            <a:solidFill>
              <a:schemeClr val="dk2"/>
            </a:solidFill>
            <a:prstDash val="solid"/>
            <a:round/>
            <a:headEnd len="med" w="med" type="none"/>
            <a:tailEnd len="med" w="med" type="triangle"/>
          </a:ln>
        </p:spPr>
      </p:cxnSp>
      <p:cxnSp>
        <p:nvCxnSpPr>
          <p:cNvPr id="348" name="Google Shape;348;p33"/>
          <p:cNvCxnSpPr>
            <a:endCxn id="344" idx="1"/>
          </p:cNvCxnSpPr>
          <p:nvPr/>
        </p:nvCxnSpPr>
        <p:spPr>
          <a:xfrm>
            <a:off x="4961575" y="2902249"/>
            <a:ext cx="732300" cy="330600"/>
          </a:xfrm>
          <a:prstGeom prst="straightConnector1">
            <a:avLst/>
          </a:prstGeom>
          <a:noFill/>
          <a:ln cap="flat" cmpd="sng" w="9525">
            <a:solidFill>
              <a:schemeClr val="dk2"/>
            </a:solidFill>
            <a:prstDash val="solid"/>
            <a:round/>
            <a:headEnd len="med" w="med" type="none"/>
            <a:tailEnd len="med" w="med" type="triangle"/>
          </a:ln>
        </p:spPr>
      </p:cxnSp>
      <p:cxnSp>
        <p:nvCxnSpPr>
          <p:cNvPr id="349" name="Google Shape;349;p33"/>
          <p:cNvCxnSpPr>
            <a:stCxn id="345" idx="2"/>
            <a:endCxn id="346" idx="0"/>
          </p:cNvCxnSpPr>
          <p:nvPr/>
        </p:nvCxnSpPr>
        <p:spPr>
          <a:xfrm>
            <a:off x="7541837" y="3714186"/>
            <a:ext cx="0" cy="213600"/>
          </a:xfrm>
          <a:prstGeom prst="straightConnector1">
            <a:avLst/>
          </a:prstGeom>
          <a:noFill/>
          <a:ln cap="flat" cmpd="sng" w="9525">
            <a:solidFill>
              <a:schemeClr val="dk2"/>
            </a:solidFill>
            <a:prstDash val="solid"/>
            <a:round/>
            <a:headEnd len="med" w="med" type="none"/>
            <a:tailEnd len="med" w="med" type="triangle"/>
          </a:ln>
        </p:spPr>
      </p:cxnSp>
      <p:sp>
        <p:nvSpPr>
          <p:cNvPr id="350" name="Google Shape;350;p33"/>
          <p:cNvSpPr txBox="1"/>
          <p:nvPr/>
        </p:nvSpPr>
        <p:spPr>
          <a:xfrm>
            <a:off x="6173775" y="4749200"/>
            <a:ext cx="1851900" cy="1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solidFill>
                  <a:srgbClr val="232425"/>
                </a:solidFill>
              </a:rPr>
              <a:t>icons from: gradientflow.com</a:t>
            </a:r>
            <a:endParaRPr sz="800">
              <a:solidFill>
                <a:srgbClr val="232425"/>
              </a:solidFill>
            </a:endParaRPr>
          </a:p>
        </p:txBody>
      </p:sp>
      <p:sp>
        <p:nvSpPr>
          <p:cNvPr id="351" name="Google Shape;351;p33"/>
          <p:cNvSpPr txBox="1"/>
          <p:nvPr>
            <p:ph type="title"/>
          </p:nvPr>
        </p:nvSpPr>
        <p:spPr>
          <a:xfrm>
            <a:off x="457201" y="252303"/>
            <a:ext cx="8373000" cy="621600"/>
          </a:xfrm>
          <a:prstGeom prst="rect">
            <a:avLst/>
          </a:prstGeom>
          <a:noFill/>
          <a:ln>
            <a:noFill/>
          </a:ln>
        </p:spPr>
        <p:txBody>
          <a:bodyPr anchorCtr="0" anchor="b" bIns="0" lIns="0" spcFirstLastPara="1" rIns="0" wrap="square" tIns="0">
            <a:noAutofit/>
          </a:bodyPr>
          <a:lstStyle/>
          <a:p>
            <a:pPr indent="0" lvl="0" marL="0" rtl="0" algn="l">
              <a:lnSpc>
                <a:spcPct val="95000"/>
              </a:lnSpc>
              <a:spcBef>
                <a:spcPts val="0"/>
              </a:spcBef>
              <a:spcAft>
                <a:spcPts val="0"/>
              </a:spcAft>
              <a:buClr>
                <a:srgbClr val="232425"/>
              </a:buClr>
              <a:buSzPts val="2800"/>
              <a:buFont typeface="Arial"/>
              <a:buNone/>
            </a:pPr>
            <a:r>
              <a:rPr lang="en-US"/>
              <a:t>How does RAG help?</a:t>
            </a:r>
            <a:endParaRPr/>
          </a:p>
        </p:txBody>
      </p:sp>
      <p:sp>
        <p:nvSpPr>
          <p:cNvPr id="352" name="Google Shape;352;p33"/>
          <p:cNvSpPr txBox="1"/>
          <p:nvPr>
            <p:ph idx="2" type="body"/>
          </p:nvPr>
        </p:nvSpPr>
        <p:spPr>
          <a:xfrm>
            <a:off x="457201" y="903837"/>
            <a:ext cx="8373000" cy="374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accent2"/>
              </a:buClr>
              <a:buSzPts val="2000"/>
              <a:buNone/>
            </a:pPr>
            <a:r>
              <a:rPr lang="en-US"/>
              <a:t>Addressing LLM shortcomings</a:t>
            </a:r>
            <a:endParaRPr/>
          </a:p>
        </p:txBody>
      </p:sp>
      <p:sp>
        <p:nvSpPr>
          <p:cNvPr id="353" name="Google Shape;353;p33"/>
          <p:cNvSpPr txBox="1"/>
          <p:nvPr/>
        </p:nvSpPr>
        <p:spPr>
          <a:xfrm>
            <a:off x="3273300" y="4234825"/>
            <a:ext cx="9918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232425"/>
                </a:solidFill>
              </a:rPr>
              <a:t>PubMed, Arxiv, Wikiopedia</a:t>
            </a:r>
            <a:endParaRPr sz="900">
              <a:solidFill>
                <a:srgbClr val="232425"/>
              </a:solidFill>
            </a:endParaRPr>
          </a:p>
        </p:txBody>
      </p:sp>
      <p:sp>
        <p:nvSpPr>
          <p:cNvPr id="354" name="Google Shape;354;p33"/>
          <p:cNvSpPr txBox="1"/>
          <p:nvPr/>
        </p:nvSpPr>
        <p:spPr>
          <a:xfrm>
            <a:off x="3273300" y="3513150"/>
            <a:ext cx="8244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232425"/>
                </a:solidFill>
              </a:rPr>
              <a:t>Nougat, Marker, Grobid</a:t>
            </a:r>
            <a:endParaRPr sz="900">
              <a:solidFill>
                <a:srgbClr val="232425"/>
              </a:solidFill>
            </a:endParaRPr>
          </a:p>
        </p:txBody>
      </p:sp>
      <p:sp>
        <p:nvSpPr>
          <p:cNvPr id="355" name="Google Shape;355;p33"/>
          <p:cNvSpPr txBox="1"/>
          <p:nvPr/>
        </p:nvSpPr>
        <p:spPr>
          <a:xfrm>
            <a:off x="896975" y="2392750"/>
            <a:ext cx="824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rgbClr val="232425"/>
                </a:solidFill>
              </a:rPr>
              <a:t>Fixed-size, </a:t>
            </a:r>
            <a:endParaRPr sz="900">
              <a:solidFill>
                <a:srgbClr val="232425"/>
              </a:solidFill>
            </a:endParaRPr>
          </a:p>
          <a:p>
            <a:pPr indent="0" lvl="0" marL="0" rtl="0" algn="l">
              <a:spcBef>
                <a:spcPts val="0"/>
              </a:spcBef>
              <a:spcAft>
                <a:spcPts val="0"/>
              </a:spcAft>
              <a:buNone/>
            </a:pPr>
            <a:r>
              <a:rPr lang="en-US" sz="900">
                <a:solidFill>
                  <a:srgbClr val="232425"/>
                </a:solidFill>
              </a:rPr>
              <a:t>Semantic,</a:t>
            </a:r>
            <a:endParaRPr sz="900">
              <a:solidFill>
                <a:srgbClr val="232425"/>
              </a:solidFill>
            </a:endParaRPr>
          </a:p>
          <a:p>
            <a:pPr indent="0" lvl="0" marL="0" rtl="0" algn="l">
              <a:spcBef>
                <a:spcPts val="0"/>
              </a:spcBef>
              <a:spcAft>
                <a:spcPts val="0"/>
              </a:spcAft>
              <a:buNone/>
            </a:pPr>
            <a:r>
              <a:rPr lang="en-US" sz="900">
                <a:solidFill>
                  <a:srgbClr val="232425"/>
                </a:solidFill>
              </a:rPr>
              <a:t>Structural</a:t>
            </a:r>
            <a:endParaRPr sz="900">
              <a:solidFill>
                <a:srgbClr val="232425"/>
              </a:solidFill>
            </a:endParaRPr>
          </a:p>
          <a:p>
            <a:pPr indent="0" lvl="0" marL="0" rtl="0" algn="l">
              <a:spcBef>
                <a:spcPts val="0"/>
              </a:spcBef>
              <a:spcAft>
                <a:spcPts val="0"/>
              </a:spcAft>
              <a:buNone/>
            </a:pPr>
            <a:r>
              <a:rPr lang="en-US" sz="900">
                <a:solidFill>
                  <a:srgbClr val="232425"/>
                </a:solidFill>
              </a:rPr>
              <a:t>Agentic</a:t>
            </a:r>
            <a:endParaRPr sz="900">
              <a:solidFill>
                <a:srgbClr val="232425"/>
              </a:solidFill>
            </a:endParaRPr>
          </a:p>
        </p:txBody>
      </p:sp>
      <p:sp>
        <p:nvSpPr>
          <p:cNvPr id="356" name="Google Shape;356;p33"/>
          <p:cNvSpPr txBox="1"/>
          <p:nvPr/>
        </p:nvSpPr>
        <p:spPr>
          <a:xfrm>
            <a:off x="1059525" y="1503638"/>
            <a:ext cx="7848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232425"/>
                </a:solidFill>
              </a:rPr>
              <a:t>Domain expertise, context </a:t>
            </a:r>
            <a:r>
              <a:rPr lang="en-US" sz="900">
                <a:solidFill>
                  <a:srgbClr val="232425"/>
                </a:solidFill>
              </a:rPr>
              <a:t>window</a:t>
            </a:r>
            <a:endParaRPr sz="900">
              <a:solidFill>
                <a:srgbClr val="232425"/>
              </a:solidFill>
            </a:endParaRPr>
          </a:p>
        </p:txBody>
      </p:sp>
      <p:sp>
        <p:nvSpPr>
          <p:cNvPr id="357" name="Google Shape;357;p33"/>
          <p:cNvSpPr txBox="1"/>
          <p:nvPr/>
        </p:nvSpPr>
        <p:spPr>
          <a:xfrm>
            <a:off x="4221900" y="2996600"/>
            <a:ext cx="700200" cy="3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232425"/>
                </a:solidFill>
              </a:rPr>
              <a:t>FAISS, Chroma, Pinecone</a:t>
            </a:r>
            <a:endParaRPr sz="900">
              <a:solidFill>
                <a:srgbClr val="232425"/>
              </a:solidFill>
            </a:endParaRPr>
          </a:p>
        </p:txBody>
      </p:sp>
      <p:sp>
        <p:nvSpPr>
          <p:cNvPr id="358" name="Google Shape;358;p33"/>
          <p:cNvSpPr txBox="1"/>
          <p:nvPr/>
        </p:nvSpPr>
        <p:spPr>
          <a:xfrm>
            <a:off x="6748125" y="1677200"/>
            <a:ext cx="2218800" cy="1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232425"/>
                </a:solidFill>
              </a:rPr>
              <a:t>question encoding</a:t>
            </a:r>
            <a:endParaRPr sz="900">
              <a:solidFill>
                <a:srgbClr val="232425"/>
              </a:solidFill>
            </a:endParaRPr>
          </a:p>
        </p:txBody>
      </p:sp>
      <p:sp>
        <p:nvSpPr>
          <p:cNvPr id="359" name="Google Shape;359;p33"/>
          <p:cNvSpPr txBox="1"/>
          <p:nvPr/>
        </p:nvSpPr>
        <p:spPr>
          <a:xfrm>
            <a:off x="4573450" y="1585038"/>
            <a:ext cx="1106700" cy="2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232425"/>
                </a:solidFill>
              </a:rPr>
              <a:t>Semantic </a:t>
            </a:r>
            <a:r>
              <a:rPr lang="en-US" sz="900">
                <a:solidFill>
                  <a:srgbClr val="232425"/>
                </a:solidFill>
              </a:rPr>
              <a:t>search (cosine similarity, L2 distance)</a:t>
            </a:r>
            <a:endParaRPr sz="900">
              <a:solidFill>
                <a:srgbClr val="232425"/>
              </a:solidFill>
            </a:endParaRPr>
          </a:p>
        </p:txBody>
      </p:sp>
      <p:sp>
        <p:nvSpPr>
          <p:cNvPr id="360" name="Google Shape;360;p33"/>
          <p:cNvSpPr txBox="1"/>
          <p:nvPr/>
        </p:nvSpPr>
        <p:spPr>
          <a:xfrm>
            <a:off x="5102750" y="2751500"/>
            <a:ext cx="725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rgbClr val="232425"/>
                </a:solidFill>
              </a:rPr>
              <a:t>retrieval</a:t>
            </a:r>
            <a:endParaRPr sz="900">
              <a:solidFill>
                <a:srgbClr val="23242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4"/>
          <p:cNvSpPr txBox="1"/>
          <p:nvPr>
            <p:ph type="title"/>
          </p:nvPr>
        </p:nvSpPr>
        <p:spPr>
          <a:xfrm>
            <a:off x="457201" y="358378"/>
            <a:ext cx="8373000" cy="62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Semantic Chunking</a:t>
            </a:r>
            <a:endParaRPr/>
          </a:p>
        </p:txBody>
      </p:sp>
      <p:sp>
        <p:nvSpPr>
          <p:cNvPr id="367" name="Google Shape;367;p34"/>
          <p:cNvSpPr txBox="1"/>
          <p:nvPr>
            <p:ph idx="1" type="body"/>
          </p:nvPr>
        </p:nvSpPr>
        <p:spPr>
          <a:xfrm>
            <a:off x="457201" y="1408346"/>
            <a:ext cx="8373000" cy="3317100"/>
          </a:xfrm>
          <a:prstGeom prst="rect">
            <a:avLst/>
          </a:prstGeom>
        </p:spPr>
        <p:txBody>
          <a:bodyPr anchorCtr="0" anchor="t" bIns="45700" lIns="0" spcFirstLastPara="1" rIns="0" wrap="square" tIns="0">
            <a:noAutofit/>
          </a:bodyPr>
          <a:lstStyle/>
          <a:p>
            <a:pPr indent="0" lvl="0" marL="0" rtl="0" algn="l">
              <a:spcBef>
                <a:spcPts val="600"/>
              </a:spcBef>
              <a:spcAft>
                <a:spcPts val="0"/>
              </a:spcAft>
              <a:buNone/>
            </a:pPr>
            <a:r>
              <a:t/>
            </a:r>
            <a:endParaRPr/>
          </a:p>
        </p:txBody>
      </p:sp>
      <p:sp>
        <p:nvSpPr>
          <p:cNvPr id="368" name="Google Shape;368;p34"/>
          <p:cNvSpPr txBox="1"/>
          <p:nvPr>
            <p:ph idx="2" type="body"/>
          </p:nvPr>
        </p:nvSpPr>
        <p:spPr>
          <a:xfrm>
            <a:off x="457201" y="1009912"/>
            <a:ext cx="8373000" cy="37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Improving Retrieval Quality</a:t>
            </a:r>
            <a:endParaRPr/>
          </a:p>
        </p:txBody>
      </p:sp>
      <p:sp>
        <p:nvSpPr>
          <p:cNvPr id="369" name="Google Shape;369;p34"/>
          <p:cNvSpPr txBox="1"/>
          <p:nvPr>
            <p:ph idx="12" type="sldNum"/>
          </p:nvPr>
        </p:nvSpPr>
        <p:spPr>
          <a:xfrm>
            <a:off x="4343400" y="4855282"/>
            <a:ext cx="457200" cy="137100"/>
          </a:xfrm>
          <a:prstGeom prst="rect">
            <a:avLst/>
          </a:prstGeom>
        </p:spPr>
        <p:txBody>
          <a:bodyPr anchorCtr="0" anchor="b" bIns="0" lIns="0" spcFirstLastPara="1" rIns="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370" name="Google Shape;370;p34"/>
          <p:cNvPicPr preferRelativeResize="0"/>
          <p:nvPr/>
        </p:nvPicPr>
        <p:blipFill>
          <a:blip r:embed="rId3">
            <a:alphaModFix/>
          </a:blip>
          <a:stretch>
            <a:fillRect/>
          </a:stretch>
        </p:blipFill>
        <p:spPr>
          <a:xfrm>
            <a:off x="2319221" y="1371571"/>
            <a:ext cx="4505550" cy="3390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5"/>
          <p:cNvSpPr txBox="1"/>
          <p:nvPr>
            <p:ph type="title"/>
          </p:nvPr>
        </p:nvSpPr>
        <p:spPr>
          <a:xfrm>
            <a:off x="457201" y="358378"/>
            <a:ext cx="8373000" cy="62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Case Studies</a:t>
            </a:r>
            <a:endParaRPr/>
          </a:p>
        </p:txBody>
      </p:sp>
      <p:sp>
        <p:nvSpPr>
          <p:cNvPr id="377" name="Google Shape;377;p35"/>
          <p:cNvSpPr txBox="1"/>
          <p:nvPr>
            <p:ph idx="1" type="body"/>
          </p:nvPr>
        </p:nvSpPr>
        <p:spPr>
          <a:xfrm>
            <a:off x="457201" y="1408346"/>
            <a:ext cx="8373000" cy="3317100"/>
          </a:xfrm>
          <a:prstGeom prst="rect">
            <a:avLst/>
          </a:prstGeom>
        </p:spPr>
        <p:txBody>
          <a:bodyPr anchorCtr="0" anchor="t" bIns="45700" lIns="0" spcFirstLastPara="1" rIns="0" wrap="square" tIns="0">
            <a:noAutofit/>
          </a:bodyPr>
          <a:lstStyle/>
          <a:p>
            <a:pPr indent="0" lvl="0" marL="0" rtl="0" algn="l">
              <a:spcBef>
                <a:spcPts val="600"/>
              </a:spcBef>
              <a:spcAft>
                <a:spcPts val="0"/>
              </a:spcAft>
              <a:buNone/>
            </a:pPr>
            <a:r>
              <a:t/>
            </a:r>
            <a:endParaRPr/>
          </a:p>
        </p:txBody>
      </p:sp>
      <p:sp>
        <p:nvSpPr>
          <p:cNvPr id="378" name="Google Shape;378;p35"/>
          <p:cNvSpPr txBox="1"/>
          <p:nvPr>
            <p:ph idx="2" type="body"/>
          </p:nvPr>
        </p:nvSpPr>
        <p:spPr>
          <a:xfrm>
            <a:off x="457201" y="1009912"/>
            <a:ext cx="8373000" cy="37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Viral-Host Protein-Protein Interaction Prediction</a:t>
            </a:r>
            <a:endParaRPr/>
          </a:p>
        </p:txBody>
      </p:sp>
      <p:sp>
        <p:nvSpPr>
          <p:cNvPr id="379" name="Google Shape;379;p35"/>
          <p:cNvSpPr txBox="1"/>
          <p:nvPr>
            <p:ph idx="12" type="sldNum"/>
          </p:nvPr>
        </p:nvSpPr>
        <p:spPr>
          <a:xfrm>
            <a:off x="4343400" y="4855282"/>
            <a:ext cx="457200" cy="137100"/>
          </a:xfrm>
          <a:prstGeom prst="rect">
            <a:avLst/>
          </a:prstGeom>
        </p:spPr>
        <p:txBody>
          <a:bodyPr anchorCtr="0" anchor="b" bIns="0" lIns="0" spcFirstLastPara="1" rIns="0"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380" name="Google Shape;380;p35"/>
          <p:cNvPicPr preferRelativeResize="0"/>
          <p:nvPr/>
        </p:nvPicPr>
        <p:blipFill>
          <a:blip r:embed="rId3">
            <a:alphaModFix/>
          </a:blip>
          <a:stretch>
            <a:fillRect/>
          </a:stretch>
        </p:blipFill>
        <p:spPr>
          <a:xfrm>
            <a:off x="1698224" y="1384600"/>
            <a:ext cx="5890963" cy="3310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6"/>
          <p:cNvSpPr txBox="1"/>
          <p:nvPr>
            <p:ph type="title"/>
          </p:nvPr>
        </p:nvSpPr>
        <p:spPr>
          <a:xfrm>
            <a:off x="457201" y="358378"/>
            <a:ext cx="8373000" cy="621600"/>
          </a:xfrm>
          <a:prstGeom prst="rect">
            <a:avLst/>
          </a:prstGeom>
          <a:noFill/>
          <a:ln>
            <a:noFill/>
          </a:ln>
        </p:spPr>
        <p:txBody>
          <a:bodyPr anchorCtr="0" anchor="b" bIns="0" lIns="0" spcFirstLastPara="1" rIns="0" wrap="square" tIns="0">
            <a:noAutofit/>
          </a:bodyPr>
          <a:lstStyle/>
          <a:p>
            <a:pPr indent="0" lvl="0" marL="0" rtl="0" algn="l">
              <a:lnSpc>
                <a:spcPct val="95000"/>
              </a:lnSpc>
              <a:spcBef>
                <a:spcPts val="0"/>
              </a:spcBef>
              <a:spcAft>
                <a:spcPts val="0"/>
              </a:spcAft>
              <a:buClr>
                <a:srgbClr val="232425"/>
              </a:buClr>
              <a:buSzPts val="2800"/>
              <a:buFont typeface="Arial"/>
              <a:buNone/>
            </a:pPr>
            <a:r>
              <a:rPr lang="en-US"/>
              <a:t>How does RAG help?</a:t>
            </a:r>
            <a:endParaRPr/>
          </a:p>
        </p:txBody>
      </p:sp>
      <p:sp>
        <p:nvSpPr>
          <p:cNvPr id="386" name="Google Shape;386;p36"/>
          <p:cNvSpPr txBox="1"/>
          <p:nvPr>
            <p:ph idx="1" type="body"/>
          </p:nvPr>
        </p:nvSpPr>
        <p:spPr>
          <a:xfrm>
            <a:off x="457201" y="1408346"/>
            <a:ext cx="8373000" cy="3317100"/>
          </a:xfrm>
          <a:prstGeom prst="rect">
            <a:avLst/>
          </a:prstGeom>
          <a:noFill/>
          <a:ln>
            <a:noFill/>
          </a:ln>
        </p:spPr>
        <p:txBody>
          <a:bodyPr anchorCtr="0" anchor="t" bIns="45700" lIns="0" spcFirstLastPara="1" rIns="0" wrap="square" tIns="0">
            <a:noAutofit/>
          </a:bodyPr>
          <a:lstStyle/>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a:pPr>
            <a:r>
              <a:rPr lang="en-US"/>
              <a:t>RAG allows LLMs to reference external sources on-the-fly in its responses.</a:t>
            </a:r>
            <a:endParaRPr/>
          </a:p>
          <a:p>
            <a:pPr indent="-342900" lvl="0" marL="457200" rtl="0" algn="l">
              <a:spcBef>
                <a:spcPts val="0"/>
              </a:spcBef>
              <a:spcAft>
                <a:spcPts val="0"/>
              </a:spcAft>
              <a:buSzPts val="1800"/>
              <a:buAutoNum type="arabicPeriod"/>
            </a:pPr>
            <a:r>
              <a:rPr lang="en-US"/>
              <a:t>Factuality of responses can be grounded in </a:t>
            </a:r>
            <a:r>
              <a:rPr lang="en-US"/>
              <a:t>citations. </a:t>
            </a:r>
            <a:endParaRPr/>
          </a:p>
          <a:p>
            <a:pPr indent="-342900" lvl="0" marL="457200" rtl="0" algn="l">
              <a:spcBef>
                <a:spcPts val="0"/>
              </a:spcBef>
              <a:spcAft>
                <a:spcPts val="0"/>
              </a:spcAft>
              <a:buSzPts val="1800"/>
              <a:buAutoNum type="arabicPeriod"/>
            </a:pPr>
            <a:r>
              <a:rPr lang="en-US"/>
              <a:t>New knowledge can be integrated independently from the underlying LLM.</a:t>
            </a:r>
            <a:endParaRPr/>
          </a:p>
          <a:p>
            <a:pPr indent="-342900" lvl="0" marL="457200" rtl="0" algn="l">
              <a:spcBef>
                <a:spcPts val="0"/>
              </a:spcBef>
              <a:spcAft>
                <a:spcPts val="0"/>
              </a:spcAft>
              <a:buSzPts val="1800"/>
              <a:buAutoNum type="arabicPeriod"/>
            </a:pPr>
            <a:r>
              <a:rPr lang="en-US"/>
              <a:t>Outdated or biased knowledge can be removed without modifying the LLM.</a:t>
            </a:r>
            <a:endParaRPr/>
          </a:p>
          <a:p>
            <a:pPr indent="-342900" lvl="0" marL="457200" rtl="0" algn="l">
              <a:spcBef>
                <a:spcPts val="0"/>
              </a:spcBef>
              <a:spcAft>
                <a:spcPts val="0"/>
              </a:spcAft>
              <a:buSzPts val="1800"/>
              <a:buAutoNum type="arabicPeriod"/>
            </a:pPr>
            <a:r>
              <a:rPr lang="en-US"/>
              <a:t>The same LLM can go from an expert biologist to material scientist without further training.</a:t>
            </a:r>
            <a:endParaRPr/>
          </a:p>
          <a:p>
            <a:pPr indent="-342900" lvl="0" marL="457200" rtl="0" algn="l">
              <a:spcBef>
                <a:spcPts val="0"/>
              </a:spcBef>
              <a:spcAft>
                <a:spcPts val="0"/>
              </a:spcAft>
              <a:buSzPts val="1800"/>
              <a:buAutoNum type="arabicPeriod"/>
            </a:pPr>
            <a:r>
              <a:rPr lang="en-US"/>
              <a:t>LLM-generated responses can be rendered more diverse by addition of additional resources into RAG reference database. </a:t>
            </a:r>
            <a:endParaRPr/>
          </a:p>
        </p:txBody>
      </p:sp>
      <p:sp>
        <p:nvSpPr>
          <p:cNvPr id="387" name="Google Shape;387;p36"/>
          <p:cNvSpPr txBox="1"/>
          <p:nvPr>
            <p:ph idx="2" type="body"/>
          </p:nvPr>
        </p:nvSpPr>
        <p:spPr>
          <a:xfrm>
            <a:off x="457201" y="1009912"/>
            <a:ext cx="8373000" cy="374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accent2"/>
              </a:buClr>
              <a:buSzPts val="2000"/>
              <a:buNone/>
            </a:pPr>
            <a:r>
              <a:rPr lang="en-US"/>
              <a:t>Addressing LLM shortcomings</a:t>
            </a:r>
            <a:endParaRPr/>
          </a:p>
        </p:txBody>
      </p:sp>
      <p:sp>
        <p:nvSpPr>
          <p:cNvPr id="388" name="Google Shape;388;p36"/>
          <p:cNvSpPr txBox="1"/>
          <p:nvPr>
            <p:ph idx="12" type="sldNum"/>
          </p:nvPr>
        </p:nvSpPr>
        <p:spPr>
          <a:xfrm>
            <a:off x="4343400" y="4855282"/>
            <a:ext cx="457200" cy="13710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tion_16x9">
  <a:themeElements>
    <a:clrScheme name="Argonne General Purpose Template">
      <a:dk1>
        <a:srgbClr val="47484A"/>
      </a:dk1>
      <a:lt1>
        <a:srgbClr val="FFFFFF"/>
      </a:lt1>
      <a:dk2>
        <a:srgbClr val="0082CA"/>
      </a:dk2>
      <a:lt2>
        <a:srgbClr val="ECAA00"/>
      </a:lt2>
      <a:accent1>
        <a:srgbClr val="7AB800"/>
      </a:accent1>
      <a:accent2>
        <a:srgbClr val="00609C"/>
      </a:accent2>
      <a:accent3>
        <a:srgbClr val="4D008C"/>
      </a:accent3>
      <a:accent4>
        <a:srgbClr val="FF7900"/>
      </a:accent4>
      <a:accent5>
        <a:srgbClr val="00A19C"/>
      </a:accent5>
      <a:accent6>
        <a:srgbClr val="CD202C"/>
      </a:accent6>
      <a:hlink>
        <a:srgbClr val="000000"/>
      </a:hlink>
      <a:folHlink>
        <a:srgbClr val="7677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