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729" autoAdjust="0"/>
  </p:normalViewPr>
  <p:slideViewPr>
    <p:cSldViewPr>
      <p:cViewPr varScale="1">
        <p:scale>
          <a:sx n="85" d="100"/>
          <a:sy n="85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974186-0235-4977-8DE5-12EE0CAF427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E876564-A032-4076-B715-81E292263518}">
      <dgm:prSet phldrT="[文字]"/>
      <dgm:spPr/>
      <dgm:t>
        <a:bodyPr/>
        <a:lstStyle/>
        <a:p>
          <a:pPr algn="ctr"/>
          <a:r>
            <a:rPr lang="zh-TW" altLang="en-US" dirty="0" smtClean="0"/>
            <a:t>汽車種類首頁、選單</a:t>
          </a:r>
          <a:endParaRPr lang="zh-TW" altLang="en-US" dirty="0"/>
        </a:p>
      </dgm:t>
    </dgm:pt>
    <dgm:pt modelId="{371D4EC5-735D-438F-B4D2-B4E70BB81559}" type="parTrans" cxnId="{355FC0CE-5EDD-488E-8EB9-1816517F26DA}">
      <dgm:prSet/>
      <dgm:spPr/>
      <dgm:t>
        <a:bodyPr/>
        <a:lstStyle/>
        <a:p>
          <a:endParaRPr lang="zh-TW" altLang="en-US"/>
        </a:p>
      </dgm:t>
    </dgm:pt>
    <dgm:pt modelId="{C60083CC-DA4B-45FD-B002-AB9E1B9E90A8}" type="sibTrans" cxnId="{355FC0CE-5EDD-488E-8EB9-1816517F26DA}">
      <dgm:prSet/>
      <dgm:spPr/>
      <dgm:t>
        <a:bodyPr/>
        <a:lstStyle/>
        <a:p>
          <a:endParaRPr lang="zh-TW" altLang="en-US"/>
        </a:p>
      </dgm:t>
    </dgm:pt>
    <dgm:pt modelId="{C9878746-0905-4E0B-AF12-0BAA4D5277B3}">
      <dgm:prSet phldrT="[文字]"/>
      <dgm:spPr/>
      <dgm:t>
        <a:bodyPr/>
        <a:lstStyle/>
        <a:p>
          <a:pPr algn="ctr"/>
          <a:r>
            <a:rPr lang="zh-TW" altLang="en-US" dirty="0" smtClean="0"/>
            <a:t>汽車種類一</a:t>
          </a:r>
          <a:endParaRPr lang="zh-TW" altLang="en-US" dirty="0"/>
        </a:p>
      </dgm:t>
    </dgm:pt>
    <dgm:pt modelId="{38EF7B13-E220-4592-9BAA-313DED2C1AA5}" type="parTrans" cxnId="{F01271E4-4879-4127-8B98-587CB19DE167}">
      <dgm:prSet/>
      <dgm:spPr/>
      <dgm:t>
        <a:bodyPr/>
        <a:lstStyle/>
        <a:p>
          <a:pPr algn="ctr"/>
          <a:endParaRPr lang="zh-TW" altLang="en-US"/>
        </a:p>
      </dgm:t>
    </dgm:pt>
    <dgm:pt modelId="{B891CA75-7AFA-4FE3-8859-5BF8727C1612}" type="sibTrans" cxnId="{F01271E4-4879-4127-8B98-587CB19DE167}">
      <dgm:prSet/>
      <dgm:spPr/>
      <dgm:t>
        <a:bodyPr/>
        <a:lstStyle/>
        <a:p>
          <a:endParaRPr lang="zh-TW" altLang="en-US"/>
        </a:p>
      </dgm:t>
    </dgm:pt>
    <dgm:pt modelId="{D96FC9E0-8720-42F8-A983-81D7BAFFAF30}">
      <dgm:prSet phldrT="[文字]"/>
      <dgm:spPr/>
      <dgm:t>
        <a:bodyPr/>
        <a:lstStyle/>
        <a:p>
          <a:pPr algn="ctr"/>
          <a:r>
            <a:rPr lang="zh-TW" altLang="en-US" dirty="0" smtClean="0"/>
            <a:t>汽車種類二</a:t>
          </a:r>
          <a:endParaRPr lang="zh-TW" altLang="en-US" dirty="0"/>
        </a:p>
      </dgm:t>
    </dgm:pt>
    <dgm:pt modelId="{50732FCA-CB94-4C05-A9D6-6DB4094B13F1}" type="parTrans" cxnId="{94AE5145-2722-40FD-BE4D-8D18CDFAAEA8}">
      <dgm:prSet/>
      <dgm:spPr/>
      <dgm:t>
        <a:bodyPr/>
        <a:lstStyle/>
        <a:p>
          <a:pPr algn="ctr"/>
          <a:endParaRPr lang="zh-TW" altLang="en-US"/>
        </a:p>
      </dgm:t>
    </dgm:pt>
    <dgm:pt modelId="{55948C5D-BB3A-4F48-96E8-95895B6E2C8A}" type="sibTrans" cxnId="{94AE5145-2722-40FD-BE4D-8D18CDFAAEA8}">
      <dgm:prSet/>
      <dgm:spPr/>
      <dgm:t>
        <a:bodyPr/>
        <a:lstStyle/>
        <a:p>
          <a:endParaRPr lang="zh-TW" altLang="en-US"/>
        </a:p>
      </dgm:t>
    </dgm:pt>
    <dgm:pt modelId="{207B9D3D-272B-44FE-A4D7-37316A112FCE}">
      <dgm:prSet phldrT="[文字]"/>
      <dgm:spPr/>
      <dgm:t>
        <a:bodyPr/>
        <a:lstStyle/>
        <a:p>
          <a:pPr algn="ctr"/>
          <a:r>
            <a:rPr lang="zh-TW" altLang="en-US" dirty="0" smtClean="0"/>
            <a:t>汽車種類三</a:t>
          </a:r>
          <a:endParaRPr lang="zh-TW" altLang="en-US" dirty="0"/>
        </a:p>
      </dgm:t>
    </dgm:pt>
    <dgm:pt modelId="{678EE2CB-5997-4D1E-9FAB-6CBECC10CF4C}" type="parTrans" cxnId="{27EEFE3B-0835-434E-BC62-FF51638DD00E}">
      <dgm:prSet/>
      <dgm:spPr/>
      <dgm:t>
        <a:bodyPr/>
        <a:lstStyle/>
        <a:p>
          <a:pPr algn="ctr"/>
          <a:endParaRPr lang="zh-TW" altLang="en-US"/>
        </a:p>
      </dgm:t>
    </dgm:pt>
    <dgm:pt modelId="{9A4F1910-DD49-4CDC-8A89-55758CC43A4B}" type="sibTrans" cxnId="{27EEFE3B-0835-434E-BC62-FF51638DD00E}">
      <dgm:prSet/>
      <dgm:spPr/>
      <dgm:t>
        <a:bodyPr/>
        <a:lstStyle/>
        <a:p>
          <a:endParaRPr lang="zh-TW" altLang="en-US"/>
        </a:p>
      </dgm:t>
    </dgm:pt>
    <dgm:pt modelId="{D3AD76EE-3A34-43EC-84EA-878089346B1D}">
      <dgm:prSet phldrT="[文字]"/>
      <dgm:spPr/>
      <dgm:t>
        <a:bodyPr/>
        <a:lstStyle/>
        <a:p>
          <a:pPr algn="ctr"/>
          <a:r>
            <a:rPr lang="zh-TW" altLang="en-US" dirty="0" smtClean="0"/>
            <a:t>汽車種類四</a:t>
          </a:r>
          <a:endParaRPr lang="zh-TW" altLang="en-US" dirty="0"/>
        </a:p>
      </dgm:t>
    </dgm:pt>
    <dgm:pt modelId="{47018D96-E7FF-4977-A62D-D43325EF0A5E}" type="parTrans" cxnId="{66BA9103-A62B-4754-950A-79CC74A3FE3E}">
      <dgm:prSet/>
      <dgm:spPr/>
      <dgm:t>
        <a:bodyPr/>
        <a:lstStyle/>
        <a:p>
          <a:pPr algn="ctr"/>
          <a:endParaRPr lang="zh-TW" altLang="en-US"/>
        </a:p>
      </dgm:t>
    </dgm:pt>
    <dgm:pt modelId="{CCCAFA9F-0843-4F81-BD63-4C0919659AA2}" type="sibTrans" cxnId="{66BA9103-A62B-4754-950A-79CC74A3FE3E}">
      <dgm:prSet/>
      <dgm:spPr/>
      <dgm:t>
        <a:bodyPr/>
        <a:lstStyle/>
        <a:p>
          <a:endParaRPr lang="zh-TW" altLang="en-US"/>
        </a:p>
      </dgm:t>
    </dgm:pt>
    <dgm:pt modelId="{ABD7FD18-2075-44B6-9B38-8F40BCABB8D3}">
      <dgm:prSet phldrT="[文字]"/>
      <dgm:spPr/>
      <dgm:t>
        <a:bodyPr/>
        <a:lstStyle/>
        <a:p>
          <a:pPr algn="ctr"/>
          <a:r>
            <a:rPr lang="zh-TW" altLang="en-US" dirty="0" smtClean="0"/>
            <a:t>汽車種類五</a:t>
          </a:r>
          <a:endParaRPr lang="zh-TW" altLang="en-US" dirty="0"/>
        </a:p>
      </dgm:t>
    </dgm:pt>
    <dgm:pt modelId="{DAB89DFA-C4BD-4186-91B1-B0BE90CD5869}" type="parTrans" cxnId="{EDB9ADA8-9F17-44CC-B256-364B08398C40}">
      <dgm:prSet/>
      <dgm:spPr/>
      <dgm:t>
        <a:bodyPr/>
        <a:lstStyle/>
        <a:p>
          <a:pPr algn="ctr"/>
          <a:endParaRPr lang="zh-TW" altLang="en-US"/>
        </a:p>
      </dgm:t>
    </dgm:pt>
    <dgm:pt modelId="{8A1210CA-4DEF-4054-A82E-CF6CACD7755D}" type="sibTrans" cxnId="{EDB9ADA8-9F17-44CC-B256-364B08398C40}">
      <dgm:prSet/>
      <dgm:spPr/>
      <dgm:t>
        <a:bodyPr/>
        <a:lstStyle/>
        <a:p>
          <a:endParaRPr lang="zh-TW" altLang="en-US"/>
        </a:p>
      </dgm:t>
    </dgm:pt>
    <dgm:pt modelId="{51073161-FA88-452D-8083-BAAA555F6ED1}" type="pres">
      <dgm:prSet presAssocID="{BE974186-0235-4977-8DE5-12EE0CAF42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197338-66DD-4769-9A8C-DA1405F31E23}" type="pres">
      <dgm:prSet presAssocID="{AE876564-A032-4076-B715-81E292263518}" presName="hierRoot1" presStyleCnt="0">
        <dgm:presLayoutVars>
          <dgm:hierBranch/>
        </dgm:presLayoutVars>
      </dgm:prSet>
      <dgm:spPr/>
    </dgm:pt>
    <dgm:pt modelId="{F45CC55D-9179-4928-B79B-E033942366E6}" type="pres">
      <dgm:prSet presAssocID="{AE876564-A032-4076-B715-81E292263518}" presName="rootComposite1" presStyleCnt="0"/>
      <dgm:spPr/>
    </dgm:pt>
    <dgm:pt modelId="{C67A7543-7729-439E-904A-2294C5651F3F}" type="pres">
      <dgm:prSet presAssocID="{AE876564-A032-4076-B715-81E292263518}" presName="rootText1" presStyleLbl="node0" presStyleIdx="0" presStyleCnt="1" custScaleX="177452" custScaleY="53274" custLinFactNeighborX="-5050" custLinFactNeighborY="-35923">
        <dgm:presLayoutVars>
          <dgm:chPref val="3"/>
        </dgm:presLayoutVars>
      </dgm:prSet>
      <dgm:spPr/>
    </dgm:pt>
    <dgm:pt modelId="{90E9E6A0-46E6-4892-84C4-7EACB2635EE9}" type="pres">
      <dgm:prSet presAssocID="{AE876564-A032-4076-B715-81E292263518}" presName="rootConnector1" presStyleLbl="node1" presStyleIdx="0" presStyleCnt="0"/>
      <dgm:spPr/>
    </dgm:pt>
    <dgm:pt modelId="{E4658EA8-1886-43AE-B9C5-5D123BDAD6CE}" type="pres">
      <dgm:prSet presAssocID="{AE876564-A032-4076-B715-81E292263518}" presName="hierChild2" presStyleCnt="0"/>
      <dgm:spPr/>
    </dgm:pt>
    <dgm:pt modelId="{B19E5F8C-8EE3-4D89-9CA9-7A02F5A6347A}" type="pres">
      <dgm:prSet presAssocID="{38EF7B13-E220-4592-9BAA-313DED2C1AA5}" presName="Name35" presStyleLbl="parChTrans1D2" presStyleIdx="0" presStyleCnt="5"/>
      <dgm:spPr/>
    </dgm:pt>
    <dgm:pt modelId="{D5CBE512-4DF9-4221-AB3C-769BF46B2A10}" type="pres">
      <dgm:prSet presAssocID="{C9878746-0905-4E0B-AF12-0BAA4D5277B3}" presName="hierRoot2" presStyleCnt="0">
        <dgm:presLayoutVars>
          <dgm:hierBranch val="init"/>
        </dgm:presLayoutVars>
      </dgm:prSet>
      <dgm:spPr/>
    </dgm:pt>
    <dgm:pt modelId="{4DC86E49-BFB1-4CC1-910D-13F0661F0FF4}" type="pres">
      <dgm:prSet presAssocID="{C9878746-0905-4E0B-AF12-0BAA4D5277B3}" presName="rootComposite" presStyleCnt="0"/>
      <dgm:spPr/>
    </dgm:pt>
    <dgm:pt modelId="{66671F26-B26C-44B3-A10E-F8F193F887D2}" type="pres">
      <dgm:prSet presAssocID="{C9878746-0905-4E0B-AF12-0BAA4D5277B3}" presName="rootText" presStyleLbl="node2" presStyleIdx="0" presStyleCnt="5" custScaleX="51706" custScaleY="158208" custLinFactNeighborX="12012" custLinFactNeighborY="-31029">
        <dgm:presLayoutVars>
          <dgm:chPref val="3"/>
        </dgm:presLayoutVars>
      </dgm:prSet>
      <dgm:spPr/>
    </dgm:pt>
    <dgm:pt modelId="{408F2CB4-925C-4B73-BC10-3E92D87EF56A}" type="pres">
      <dgm:prSet presAssocID="{C9878746-0905-4E0B-AF12-0BAA4D5277B3}" presName="rootConnector" presStyleLbl="node2" presStyleIdx="0" presStyleCnt="5"/>
      <dgm:spPr/>
    </dgm:pt>
    <dgm:pt modelId="{C3DBC95B-E3D3-4BED-8124-0E2CD1EAE08E}" type="pres">
      <dgm:prSet presAssocID="{C9878746-0905-4E0B-AF12-0BAA4D5277B3}" presName="hierChild4" presStyleCnt="0"/>
      <dgm:spPr/>
    </dgm:pt>
    <dgm:pt modelId="{99E6982C-6BCB-4C9A-9C8F-5442C2AD3BDE}" type="pres">
      <dgm:prSet presAssocID="{C9878746-0905-4E0B-AF12-0BAA4D5277B3}" presName="hierChild5" presStyleCnt="0"/>
      <dgm:spPr/>
    </dgm:pt>
    <dgm:pt modelId="{6FF45D32-8634-4F59-93FF-25A43CF2CBA1}" type="pres">
      <dgm:prSet presAssocID="{50732FCA-CB94-4C05-A9D6-6DB4094B13F1}" presName="Name35" presStyleLbl="parChTrans1D2" presStyleIdx="1" presStyleCnt="5"/>
      <dgm:spPr/>
    </dgm:pt>
    <dgm:pt modelId="{5F32CE11-813C-484A-A081-9B6B3DE56F35}" type="pres">
      <dgm:prSet presAssocID="{D96FC9E0-8720-42F8-A983-81D7BAFFAF30}" presName="hierRoot2" presStyleCnt="0">
        <dgm:presLayoutVars>
          <dgm:hierBranch/>
        </dgm:presLayoutVars>
      </dgm:prSet>
      <dgm:spPr/>
    </dgm:pt>
    <dgm:pt modelId="{90CD8B44-ED8E-4043-80F3-2C01FA0E2BB8}" type="pres">
      <dgm:prSet presAssocID="{D96FC9E0-8720-42F8-A983-81D7BAFFAF30}" presName="rootComposite" presStyleCnt="0"/>
      <dgm:spPr/>
    </dgm:pt>
    <dgm:pt modelId="{03AAAE72-FA85-4C23-8579-4BB4EE7E71F8}" type="pres">
      <dgm:prSet presAssocID="{D96FC9E0-8720-42F8-A983-81D7BAFFAF30}" presName="rootText" presStyleLbl="node2" presStyleIdx="1" presStyleCnt="5" custScaleX="51706" custScaleY="158208" custLinFactNeighborX="12012" custLinFactNeighborY="-310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1167B2-8C85-4773-A5A2-60090224D982}" type="pres">
      <dgm:prSet presAssocID="{D96FC9E0-8720-42F8-A983-81D7BAFFAF30}" presName="rootConnector" presStyleLbl="node2" presStyleIdx="1" presStyleCnt="5"/>
      <dgm:spPr/>
    </dgm:pt>
    <dgm:pt modelId="{16D4E8ED-842E-49F5-A87C-C93F22C27294}" type="pres">
      <dgm:prSet presAssocID="{D96FC9E0-8720-42F8-A983-81D7BAFFAF30}" presName="hierChild4" presStyleCnt="0"/>
      <dgm:spPr/>
    </dgm:pt>
    <dgm:pt modelId="{E0C97251-4332-43FC-A8AA-44B1BBA15FFC}" type="pres">
      <dgm:prSet presAssocID="{D96FC9E0-8720-42F8-A983-81D7BAFFAF30}" presName="hierChild5" presStyleCnt="0"/>
      <dgm:spPr/>
    </dgm:pt>
    <dgm:pt modelId="{892BD68D-3C48-4344-AA0E-28060A86AC03}" type="pres">
      <dgm:prSet presAssocID="{678EE2CB-5997-4D1E-9FAB-6CBECC10CF4C}" presName="Name35" presStyleLbl="parChTrans1D2" presStyleIdx="2" presStyleCnt="5"/>
      <dgm:spPr/>
    </dgm:pt>
    <dgm:pt modelId="{F15B5344-35BC-4EE2-8868-B34BF0B16137}" type="pres">
      <dgm:prSet presAssocID="{207B9D3D-272B-44FE-A4D7-37316A112FCE}" presName="hierRoot2" presStyleCnt="0">
        <dgm:presLayoutVars>
          <dgm:hierBranch/>
        </dgm:presLayoutVars>
      </dgm:prSet>
      <dgm:spPr/>
    </dgm:pt>
    <dgm:pt modelId="{A9E9DE84-52A6-45BF-BB82-F737AC82BD19}" type="pres">
      <dgm:prSet presAssocID="{207B9D3D-272B-44FE-A4D7-37316A112FCE}" presName="rootComposite" presStyleCnt="0"/>
      <dgm:spPr/>
    </dgm:pt>
    <dgm:pt modelId="{F016288B-B602-4409-9EDE-5EAC767842E5}" type="pres">
      <dgm:prSet presAssocID="{207B9D3D-272B-44FE-A4D7-37316A112FCE}" presName="rootText" presStyleLbl="node2" presStyleIdx="2" presStyleCnt="5" custScaleX="51706" custScaleY="158208" custLinFactNeighborX="9658" custLinFactNeighborY="-310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E39B91E-7790-4559-A46B-1E68715992D4}" type="pres">
      <dgm:prSet presAssocID="{207B9D3D-272B-44FE-A4D7-37316A112FCE}" presName="rootConnector" presStyleLbl="node2" presStyleIdx="2" presStyleCnt="5"/>
      <dgm:spPr/>
    </dgm:pt>
    <dgm:pt modelId="{64AC76E4-EDE1-43FE-B5C0-D53F5BB42D30}" type="pres">
      <dgm:prSet presAssocID="{207B9D3D-272B-44FE-A4D7-37316A112FCE}" presName="hierChild4" presStyleCnt="0"/>
      <dgm:spPr/>
    </dgm:pt>
    <dgm:pt modelId="{1CD29D9F-E061-471A-BB79-6A23554BF1C3}" type="pres">
      <dgm:prSet presAssocID="{207B9D3D-272B-44FE-A4D7-37316A112FCE}" presName="hierChild5" presStyleCnt="0"/>
      <dgm:spPr/>
    </dgm:pt>
    <dgm:pt modelId="{B4D8505A-2BD6-4986-9C77-31B16C556707}" type="pres">
      <dgm:prSet presAssocID="{47018D96-E7FF-4977-A62D-D43325EF0A5E}" presName="Name35" presStyleLbl="parChTrans1D2" presStyleIdx="3" presStyleCnt="5"/>
      <dgm:spPr/>
    </dgm:pt>
    <dgm:pt modelId="{96E3D54A-7F78-400C-A0A9-F8C0C77024A2}" type="pres">
      <dgm:prSet presAssocID="{D3AD76EE-3A34-43EC-84EA-878089346B1D}" presName="hierRoot2" presStyleCnt="0">
        <dgm:presLayoutVars>
          <dgm:hierBranch/>
        </dgm:presLayoutVars>
      </dgm:prSet>
      <dgm:spPr/>
    </dgm:pt>
    <dgm:pt modelId="{A8A4210D-F044-41E4-BBBE-E7DE385EBD78}" type="pres">
      <dgm:prSet presAssocID="{D3AD76EE-3A34-43EC-84EA-878089346B1D}" presName="rootComposite" presStyleCnt="0"/>
      <dgm:spPr/>
    </dgm:pt>
    <dgm:pt modelId="{01BDA23E-3165-44A5-AEB8-395475669570}" type="pres">
      <dgm:prSet presAssocID="{D3AD76EE-3A34-43EC-84EA-878089346B1D}" presName="rootText" presStyleLbl="node2" presStyleIdx="3" presStyleCnt="5" custScaleX="51706" custScaleY="158208" custLinFactNeighborX="3241" custLinFactNeighborY="-310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87484B-FF60-470C-90C2-D7BE26B0CCA6}" type="pres">
      <dgm:prSet presAssocID="{D3AD76EE-3A34-43EC-84EA-878089346B1D}" presName="rootConnector" presStyleLbl="node2" presStyleIdx="3" presStyleCnt="5"/>
      <dgm:spPr/>
    </dgm:pt>
    <dgm:pt modelId="{6BF23689-A007-4EA4-A438-F57A84353C5C}" type="pres">
      <dgm:prSet presAssocID="{D3AD76EE-3A34-43EC-84EA-878089346B1D}" presName="hierChild4" presStyleCnt="0"/>
      <dgm:spPr/>
    </dgm:pt>
    <dgm:pt modelId="{FE05A36C-B16F-44D1-A992-EC497BFC748E}" type="pres">
      <dgm:prSet presAssocID="{D3AD76EE-3A34-43EC-84EA-878089346B1D}" presName="hierChild5" presStyleCnt="0"/>
      <dgm:spPr/>
    </dgm:pt>
    <dgm:pt modelId="{7BDB0AA2-0E6C-4788-8DC3-24FB0D30BA37}" type="pres">
      <dgm:prSet presAssocID="{DAB89DFA-C4BD-4186-91B1-B0BE90CD5869}" presName="Name35" presStyleLbl="parChTrans1D2" presStyleIdx="4" presStyleCnt="5"/>
      <dgm:spPr/>
    </dgm:pt>
    <dgm:pt modelId="{8BCDB2FC-E939-4590-BEE6-34766386C8D8}" type="pres">
      <dgm:prSet presAssocID="{ABD7FD18-2075-44B6-9B38-8F40BCABB8D3}" presName="hierRoot2" presStyleCnt="0">
        <dgm:presLayoutVars>
          <dgm:hierBranch/>
        </dgm:presLayoutVars>
      </dgm:prSet>
      <dgm:spPr/>
    </dgm:pt>
    <dgm:pt modelId="{742F011D-D252-4AE3-B3BF-6F5DCADF27AC}" type="pres">
      <dgm:prSet presAssocID="{ABD7FD18-2075-44B6-9B38-8F40BCABB8D3}" presName="rootComposite" presStyleCnt="0"/>
      <dgm:spPr/>
    </dgm:pt>
    <dgm:pt modelId="{9B0B5ED4-F520-4106-B745-27708AA9CFE8}" type="pres">
      <dgm:prSet presAssocID="{ABD7FD18-2075-44B6-9B38-8F40BCABB8D3}" presName="rootText" presStyleLbl="node2" presStyleIdx="4" presStyleCnt="5" custScaleX="51706" custScaleY="158208" custLinFactNeighborX="-9173" custLinFactNeighborY="-310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29BCE8-EBB8-4922-A5E6-4071270D4ECE}" type="pres">
      <dgm:prSet presAssocID="{ABD7FD18-2075-44B6-9B38-8F40BCABB8D3}" presName="rootConnector" presStyleLbl="node2" presStyleIdx="4" presStyleCnt="5"/>
      <dgm:spPr/>
    </dgm:pt>
    <dgm:pt modelId="{D5348FAF-D0BE-42BD-81B9-4AF9BB28DEB3}" type="pres">
      <dgm:prSet presAssocID="{ABD7FD18-2075-44B6-9B38-8F40BCABB8D3}" presName="hierChild4" presStyleCnt="0"/>
      <dgm:spPr/>
    </dgm:pt>
    <dgm:pt modelId="{6744A914-CD8E-446A-849A-8FEE7C4EAD78}" type="pres">
      <dgm:prSet presAssocID="{ABD7FD18-2075-44B6-9B38-8F40BCABB8D3}" presName="hierChild5" presStyleCnt="0"/>
      <dgm:spPr/>
    </dgm:pt>
    <dgm:pt modelId="{9DB47CEA-0E05-45A4-8B11-6BEA962C0FCD}" type="pres">
      <dgm:prSet presAssocID="{AE876564-A032-4076-B715-81E292263518}" presName="hierChild3" presStyleCnt="0"/>
      <dgm:spPr/>
    </dgm:pt>
  </dgm:ptLst>
  <dgm:cxnLst>
    <dgm:cxn modelId="{F2E25667-CECF-43F7-808E-14135DE0F42E}" type="presOf" srcId="{BE974186-0235-4977-8DE5-12EE0CAF427C}" destId="{51073161-FA88-452D-8083-BAAA555F6ED1}" srcOrd="0" destOrd="0" presId="urn:microsoft.com/office/officeart/2005/8/layout/orgChart1"/>
    <dgm:cxn modelId="{968BB7DD-E7DA-4D2D-9FC0-0D4199FED20A}" type="presOf" srcId="{207B9D3D-272B-44FE-A4D7-37316A112FCE}" destId="{F016288B-B602-4409-9EDE-5EAC767842E5}" srcOrd="0" destOrd="0" presId="urn:microsoft.com/office/officeart/2005/8/layout/orgChart1"/>
    <dgm:cxn modelId="{9E596A21-761B-43C6-A4D0-D106D3C9A576}" type="presOf" srcId="{AE876564-A032-4076-B715-81E292263518}" destId="{C67A7543-7729-439E-904A-2294C5651F3F}" srcOrd="0" destOrd="0" presId="urn:microsoft.com/office/officeart/2005/8/layout/orgChart1"/>
    <dgm:cxn modelId="{9A45CBAE-C23D-4D6E-B0AF-6F36EB6339C6}" type="presOf" srcId="{207B9D3D-272B-44FE-A4D7-37316A112FCE}" destId="{0E39B91E-7790-4559-A46B-1E68715992D4}" srcOrd="1" destOrd="0" presId="urn:microsoft.com/office/officeart/2005/8/layout/orgChart1"/>
    <dgm:cxn modelId="{FD697C9A-B2C9-44F5-95B4-ACC9C8A87844}" type="presOf" srcId="{C9878746-0905-4E0B-AF12-0BAA4D5277B3}" destId="{66671F26-B26C-44B3-A10E-F8F193F887D2}" srcOrd="0" destOrd="0" presId="urn:microsoft.com/office/officeart/2005/8/layout/orgChart1"/>
    <dgm:cxn modelId="{2FC32683-0D8D-4212-95CD-AA0F72765EC1}" type="presOf" srcId="{D96FC9E0-8720-42F8-A983-81D7BAFFAF30}" destId="{03AAAE72-FA85-4C23-8579-4BB4EE7E71F8}" srcOrd="0" destOrd="0" presId="urn:microsoft.com/office/officeart/2005/8/layout/orgChart1"/>
    <dgm:cxn modelId="{8CE07C0F-AE1C-45B0-8014-DCA6C21B32A8}" type="presOf" srcId="{C9878746-0905-4E0B-AF12-0BAA4D5277B3}" destId="{408F2CB4-925C-4B73-BC10-3E92D87EF56A}" srcOrd="1" destOrd="0" presId="urn:microsoft.com/office/officeart/2005/8/layout/orgChart1"/>
    <dgm:cxn modelId="{355FC0CE-5EDD-488E-8EB9-1816517F26DA}" srcId="{BE974186-0235-4977-8DE5-12EE0CAF427C}" destId="{AE876564-A032-4076-B715-81E292263518}" srcOrd="0" destOrd="0" parTransId="{371D4EC5-735D-438F-B4D2-B4E70BB81559}" sibTransId="{C60083CC-DA4B-45FD-B002-AB9E1B9E90A8}"/>
    <dgm:cxn modelId="{66BA9103-A62B-4754-950A-79CC74A3FE3E}" srcId="{AE876564-A032-4076-B715-81E292263518}" destId="{D3AD76EE-3A34-43EC-84EA-878089346B1D}" srcOrd="3" destOrd="0" parTransId="{47018D96-E7FF-4977-A62D-D43325EF0A5E}" sibTransId="{CCCAFA9F-0843-4F81-BD63-4C0919659AA2}"/>
    <dgm:cxn modelId="{5802722F-50E6-46CE-B5DF-A025BDD4A999}" type="presOf" srcId="{D3AD76EE-3A34-43EC-84EA-878089346B1D}" destId="{01BDA23E-3165-44A5-AEB8-395475669570}" srcOrd="0" destOrd="0" presId="urn:microsoft.com/office/officeart/2005/8/layout/orgChart1"/>
    <dgm:cxn modelId="{5BA8CE9A-6874-4198-A6AE-0E3E5CA40A0F}" type="presOf" srcId="{678EE2CB-5997-4D1E-9FAB-6CBECC10CF4C}" destId="{892BD68D-3C48-4344-AA0E-28060A86AC03}" srcOrd="0" destOrd="0" presId="urn:microsoft.com/office/officeart/2005/8/layout/orgChart1"/>
    <dgm:cxn modelId="{244987E3-83BC-4903-B82E-23802414B372}" type="presOf" srcId="{47018D96-E7FF-4977-A62D-D43325EF0A5E}" destId="{B4D8505A-2BD6-4986-9C77-31B16C556707}" srcOrd="0" destOrd="0" presId="urn:microsoft.com/office/officeart/2005/8/layout/orgChart1"/>
    <dgm:cxn modelId="{8349C916-DB83-4483-A66F-AB042663795C}" type="presOf" srcId="{ABD7FD18-2075-44B6-9B38-8F40BCABB8D3}" destId="{9B0B5ED4-F520-4106-B745-27708AA9CFE8}" srcOrd="0" destOrd="0" presId="urn:microsoft.com/office/officeart/2005/8/layout/orgChart1"/>
    <dgm:cxn modelId="{64E3892E-984B-495D-9429-33E0CA6A360A}" type="presOf" srcId="{50732FCA-CB94-4C05-A9D6-6DB4094B13F1}" destId="{6FF45D32-8634-4F59-93FF-25A43CF2CBA1}" srcOrd="0" destOrd="0" presId="urn:microsoft.com/office/officeart/2005/8/layout/orgChart1"/>
    <dgm:cxn modelId="{7C961B7D-5280-4ECD-BD84-5E01F41DD00F}" type="presOf" srcId="{D96FC9E0-8720-42F8-A983-81D7BAFFAF30}" destId="{EA1167B2-8C85-4773-A5A2-60090224D982}" srcOrd="1" destOrd="0" presId="urn:microsoft.com/office/officeart/2005/8/layout/orgChart1"/>
    <dgm:cxn modelId="{996A611C-FD04-465E-A7F7-3A22D3A39161}" type="presOf" srcId="{DAB89DFA-C4BD-4186-91B1-B0BE90CD5869}" destId="{7BDB0AA2-0E6C-4788-8DC3-24FB0D30BA37}" srcOrd="0" destOrd="0" presId="urn:microsoft.com/office/officeart/2005/8/layout/orgChart1"/>
    <dgm:cxn modelId="{5CD81E84-5997-4D17-BE64-271FDC27FCA5}" type="presOf" srcId="{AE876564-A032-4076-B715-81E292263518}" destId="{90E9E6A0-46E6-4892-84C4-7EACB2635EE9}" srcOrd="1" destOrd="0" presId="urn:microsoft.com/office/officeart/2005/8/layout/orgChart1"/>
    <dgm:cxn modelId="{EDB9ADA8-9F17-44CC-B256-364B08398C40}" srcId="{AE876564-A032-4076-B715-81E292263518}" destId="{ABD7FD18-2075-44B6-9B38-8F40BCABB8D3}" srcOrd="4" destOrd="0" parTransId="{DAB89DFA-C4BD-4186-91B1-B0BE90CD5869}" sibTransId="{8A1210CA-4DEF-4054-A82E-CF6CACD7755D}"/>
    <dgm:cxn modelId="{94AE5145-2722-40FD-BE4D-8D18CDFAAEA8}" srcId="{AE876564-A032-4076-B715-81E292263518}" destId="{D96FC9E0-8720-42F8-A983-81D7BAFFAF30}" srcOrd="1" destOrd="0" parTransId="{50732FCA-CB94-4C05-A9D6-6DB4094B13F1}" sibTransId="{55948C5D-BB3A-4F48-96E8-95895B6E2C8A}"/>
    <dgm:cxn modelId="{F01271E4-4879-4127-8B98-587CB19DE167}" srcId="{AE876564-A032-4076-B715-81E292263518}" destId="{C9878746-0905-4E0B-AF12-0BAA4D5277B3}" srcOrd="0" destOrd="0" parTransId="{38EF7B13-E220-4592-9BAA-313DED2C1AA5}" sibTransId="{B891CA75-7AFA-4FE3-8859-5BF8727C1612}"/>
    <dgm:cxn modelId="{27EEFE3B-0835-434E-BC62-FF51638DD00E}" srcId="{AE876564-A032-4076-B715-81E292263518}" destId="{207B9D3D-272B-44FE-A4D7-37316A112FCE}" srcOrd="2" destOrd="0" parTransId="{678EE2CB-5997-4D1E-9FAB-6CBECC10CF4C}" sibTransId="{9A4F1910-DD49-4CDC-8A89-55758CC43A4B}"/>
    <dgm:cxn modelId="{EBEECF96-3952-4D54-9BEB-388DE34BE302}" type="presOf" srcId="{D3AD76EE-3A34-43EC-84EA-878089346B1D}" destId="{C487484B-FF60-470C-90C2-D7BE26B0CCA6}" srcOrd="1" destOrd="0" presId="urn:microsoft.com/office/officeart/2005/8/layout/orgChart1"/>
    <dgm:cxn modelId="{9710616D-A532-4AA9-BE36-41B99E2FC084}" type="presOf" srcId="{ABD7FD18-2075-44B6-9B38-8F40BCABB8D3}" destId="{6929BCE8-EBB8-4922-A5E6-4071270D4ECE}" srcOrd="1" destOrd="0" presId="urn:microsoft.com/office/officeart/2005/8/layout/orgChart1"/>
    <dgm:cxn modelId="{BD0C8EB5-9EC2-4A89-A4FA-353C0DA77312}" type="presOf" srcId="{38EF7B13-E220-4592-9BAA-313DED2C1AA5}" destId="{B19E5F8C-8EE3-4D89-9CA9-7A02F5A6347A}" srcOrd="0" destOrd="0" presId="urn:microsoft.com/office/officeart/2005/8/layout/orgChart1"/>
    <dgm:cxn modelId="{80E64249-4943-4F10-AB0B-A2C9527B2AB4}" type="presParOf" srcId="{51073161-FA88-452D-8083-BAAA555F6ED1}" destId="{3A197338-66DD-4769-9A8C-DA1405F31E23}" srcOrd="0" destOrd="0" presId="urn:microsoft.com/office/officeart/2005/8/layout/orgChart1"/>
    <dgm:cxn modelId="{1FF62936-BCE1-41BC-89F3-95AFD807225C}" type="presParOf" srcId="{3A197338-66DD-4769-9A8C-DA1405F31E23}" destId="{F45CC55D-9179-4928-B79B-E033942366E6}" srcOrd="0" destOrd="0" presId="urn:microsoft.com/office/officeart/2005/8/layout/orgChart1"/>
    <dgm:cxn modelId="{34655ECC-9A4C-4A07-84B5-CA0C149ED0CA}" type="presParOf" srcId="{F45CC55D-9179-4928-B79B-E033942366E6}" destId="{C67A7543-7729-439E-904A-2294C5651F3F}" srcOrd="0" destOrd="0" presId="urn:microsoft.com/office/officeart/2005/8/layout/orgChart1"/>
    <dgm:cxn modelId="{40989513-AF28-4BB1-9C3B-E99AB3B1492D}" type="presParOf" srcId="{F45CC55D-9179-4928-B79B-E033942366E6}" destId="{90E9E6A0-46E6-4892-84C4-7EACB2635EE9}" srcOrd="1" destOrd="0" presId="urn:microsoft.com/office/officeart/2005/8/layout/orgChart1"/>
    <dgm:cxn modelId="{087E5547-42DF-498A-BCEE-DE21CEC0B601}" type="presParOf" srcId="{3A197338-66DD-4769-9A8C-DA1405F31E23}" destId="{E4658EA8-1886-43AE-B9C5-5D123BDAD6CE}" srcOrd="1" destOrd="0" presId="urn:microsoft.com/office/officeart/2005/8/layout/orgChart1"/>
    <dgm:cxn modelId="{536FD22C-DBFD-44E9-A969-A8B3F20F85A8}" type="presParOf" srcId="{E4658EA8-1886-43AE-B9C5-5D123BDAD6CE}" destId="{B19E5F8C-8EE3-4D89-9CA9-7A02F5A6347A}" srcOrd="0" destOrd="0" presId="urn:microsoft.com/office/officeart/2005/8/layout/orgChart1"/>
    <dgm:cxn modelId="{EC06E303-1180-4787-BF0B-D1B506B5FF97}" type="presParOf" srcId="{E4658EA8-1886-43AE-B9C5-5D123BDAD6CE}" destId="{D5CBE512-4DF9-4221-AB3C-769BF46B2A10}" srcOrd="1" destOrd="0" presId="urn:microsoft.com/office/officeart/2005/8/layout/orgChart1"/>
    <dgm:cxn modelId="{C409735D-C832-4AEC-B9B6-9121EF9B3797}" type="presParOf" srcId="{D5CBE512-4DF9-4221-AB3C-769BF46B2A10}" destId="{4DC86E49-BFB1-4CC1-910D-13F0661F0FF4}" srcOrd="0" destOrd="0" presId="urn:microsoft.com/office/officeart/2005/8/layout/orgChart1"/>
    <dgm:cxn modelId="{87D99780-517F-4F3E-B6CE-D32BDA4695FA}" type="presParOf" srcId="{4DC86E49-BFB1-4CC1-910D-13F0661F0FF4}" destId="{66671F26-B26C-44B3-A10E-F8F193F887D2}" srcOrd="0" destOrd="0" presId="urn:microsoft.com/office/officeart/2005/8/layout/orgChart1"/>
    <dgm:cxn modelId="{DD530EF7-126B-4644-99B3-7A816B8C83F0}" type="presParOf" srcId="{4DC86E49-BFB1-4CC1-910D-13F0661F0FF4}" destId="{408F2CB4-925C-4B73-BC10-3E92D87EF56A}" srcOrd="1" destOrd="0" presId="urn:microsoft.com/office/officeart/2005/8/layout/orgChart1"/>
    <dgm:cxn modelId="{D763DD33-09C4-4E14-9F7A-477E312BEBEF}" type="presParOf" srcId="{D5CBE512-4DF9-4221-AB3C-769BF46B2A10}" destId="{C3DBC95B-E3D3-4BED-8124-0E2CD1EAE08E}" srcOrd="1" destOrd="0" presId="urn:microsoft.com/office/officeart/2005/8/layout/orgChart1"/>
    <dgm:cxn modelId="{3BBA02F7-CACD-4FE4-B207-E9CAA82C4ABC}" type="presParOf" srcId="{D5CBE512-4DF9-4221-AB3C-769BF46B2A10}" destId="{99E6982C-6BCB-4C9A-9C8F-5442C2AD3BDE}" srcOrd="2" destOrd="0" presId="urn:microsoft.com/office/officeart/2005/8/layout/orgChart1"/>
    <dgm:cxn modelId="{B0CA7946-8DB4-40DD-91BC-646150B8509A}" type="presParOf" srcId="{E4658EA8-1886-43AE-B9C5-5D123BDAD6CE}" destId="{6FF45D32-8634-4F59-93FF-25A43CF2CBA1}" srcOrd="2" destOrd="0" presId="urn:microsoft.com/office/officeart/2005/8/layout/orgChart1"/>
    <dgm:cxn modelId="{F14B5A41-41AC-4AD1-AB40-0868235EA4B2}" type="presParOf" srcId="{E4658EA8-1886-43AE-B9C5-5D123BDAD6CE}" destId="{5F32CE11-813C-484A-A081-9B6B3DE56F35}" srcOrd="3" destOrd="0" presId="urn:microsoft.com/office/officeart/2005/8/layout/orgChart1"/>
    <dgm:cxn modelId="{8398E361-5F8B-477C-BE6E-EC25B1FF95EF}" type="presParOf" srcId="{5F32CE11-813C-484A-A081-9B6B3DE56F35}" destId="{90CD8B44-ED8E-4043-80F3-2C01FA0E2BB8}" srcOrd="0" destOrd="0" presId="urn:microsoft.com/office/officeart/2005/8/layout/orgChart1"/>
    <dgm:cxn modelId="{09568C8A-31C4-46CF-9351-D53394542005}" type="presParOf" srcId="{90CD8B44-ED8E-4043-80F3-2C01FA0E2BB8}" destId="{03AAAE72-FA85-4C23-8579-4BB4EE7E71F8}" srcOrd="0" destOrd="0" presId="urn:microsoft.com/office/officeart/2005/8/layout/orgChart1"/>
    <dgm:cxn modelId="{E48A3551-1EA1-4AE2-901E-0609DDD9694B}" type="presParOf" srcId="{90CD8B44-ED8E-4043-80F3-2C01FA0E2BB8}" destId="{EA1167B2-8C85-4773-A5A2-60090224D982}" srcOrd="1" destOrd="0" presId="urn:microsoft.com/office/officeart/2005/8/layout/orgChart1"/>
    <dgm:cxn modelId="{FB29AA63-F273-4922-8CDB-6D3F19444D51}" type="presParOf" srcId="{5F32CE11-813C-484A-A081-9B6B3DE56F35}" destId="{16D4E8ED-842E-49F5-A87C-C93F22C27294}" srcOrd="1" destOrd="0" presId="urn:microsoft.com/office/officeart/2005/8/layout/orgChart1"/>
    <dgm:cxn modelId="{7527EEA6-1F48-4C60-A41E-1109CF5B72E5}" type="presParOf" srcId="{5F32CE11-813C-484A-A081-9B6B3DE56F35}" destId="{E0C97251-4332-43FC-A8AA-44B1BBA15FFC}" srcOrd="2" destOrd="0" presId="urn:microsoft.com/office/officeart/2005/8/layout/orgChart1"/>
    <dgm:cxn modelId="{76C95D39-5F34-474A-AE52-3BB0021CA06F}" type="presParOf" srcId="{E4658EA8-1886-43AE-B9C5-5D123BDAD6CE}" destId="{892BD68D-3C48-4344-AA0E-28060A86AC03}" srcOrd="4" destOrd="0" presId="urn:microsoft.com/office/officeart/2005/8/layout/orgChart1"/>
    <dgm:cxn modelId="{3AC41981-1241-46C4-9EBB-F513727D1FC6}" type="presParOf" srcId="{E4658EA8-1886-43AE-B9C5-5D123BDAD6CE}" destId="{F15B5344-35BC-4EE2-8868-B34BF0B16137}" srcOrd="5" destOrd="0" presId="urn:microsoft.com/office/officeart/2005/8/layout/orgChart1"/>
    <dgm:cxn modelId="{D9411F2A-3A06-4354-B877-D1E6B105CBB6}" type="presParOf" srcId="{F15B5344-35BC-4EE2-8868-B34BF0B16137}" destId="{A9E9DE84-52A6-45BF-BB82-F737AC82BD19}" srcOrd="0" destOrd="0" presId="urn:microsoft.com/office/officeart/2005/8/layout/orgChart1"/>
    <dgm:cxn modelId="{340ED538-75D2-433A-B05B-60C865411AF7}" type="presParOf" srcId="{A9E9DE84-52A6-45BF-BB82-F737AC82BD19}" destId="{F016288B-B602-4409-9EDE-5EAC767842E5}" srcOrd="0" destOrd="0" presId="urn:microsoft.com/office/officeart/2005/8/layout/orgChart1"/>
    <dgm:cxn modelId="{F6C32157-459A-44A0-B78D-08364FAC9403}" type="presParOf" srcId="{A9E9DE84-52A6-45BF-BB82-F737AC82BD19}" destId="{0E39B91E-7790-4559-A46B-1E68715992D4}" srcOrd="1" destOrd="0" presId="urn:microsoft.com/office/officeart/2005/8/layout/orgChart1"/>
    <dgm:cxn modelId="{085E3B2A-6BD9-4391-90F1-DEDD933346FF}" type="presParOf" srcId="{F15B5344-35BC-4EE2-8868-B34BF0B16137}" destId="{64AC76E4-EDE1-43FE-B5C0-D53F5BB42D30}" srcOrd="1" destOrd="0" presId="urn:microsoft.com/office/officeart/2005/8/layout/orgChart1"/>
    <dgm:cxn modelId="{0FAE14A1-0A81-471A-90DE-4DBB8173E128}" type="presParOf" srcId="{F15B5344-35BC-4EE2-8868-B34BF0B16137}" destId="{1CD29D9F-E061-471A-BB79-6A23554BF1C3}" srcOrd="2" destOrd="0" presId="urn:microsoft.com/office/officeart/2005/8/layout/orgChart1"/>
    <dgm:cxn modelId="{EF9D1693-18DB-4B2A-9128-42EAC6138A52}" type="presParOf" srcId="{E4658EA8-1886-43AE-B9C5-5D123BDAD6CE}" destId="{B4D8505A-2BD6-4986-9C77-31B16C556707}" srcOrd="6" destOrd="0" presId="urn:microsoft.com/office/officeart/2005/8/layout/orgChart1"/>
    <dgm:cxn modelId="{C2BE96A1-DBFF-4878-ABC3-2C7DB24D39BA}" type="presParOf" srcId="{E4658EA8-1886-43AE-B9C5-5D123BDAD6CE}" destId="{96E3D54A-7F78-400C-A0A9-F8C0C77024A2}" srcOrd="7" destOrd="0" presId="urn:microsoft.com/office/officeart/2005/8/layout/orgChart1"/>
    <dgm:cxn modelId="{6BAA314E-012F-4153-B0D3-E11F698DA079}" type="presParOf" srcId="{96E3D54A-7F78-400C-A0A9-F8C0C77024A2}" destId="{A8A4210D-F044-41E4-BBBE-E7DE385EBD78}" srcOrd="0" destOrd="0" presId="urn:microsoft.com/office/officeart/2005/8/layout/orgChart1"/>
    <dgm:cxn modelId="{AD5CD50F-8D95-42F8-8903-92D71788A27E}" type="presParOf" srcId="{A8A4210D-F044-41E4-BBBE-E7DE385EBD78}" destId="{01BDA23E-3165-44A5-AEB8-395475669570}" srcOrd="0" destOrd="0" presId="urn:microsoft.com/office/officeart/2005/8/layout/orgChart1"/>
    <dgm:cxn modelId="{1434FD72-980B-4D5B-B092-FE2140976808}" type="presParOf" srcId="{A8A4210D-F044-41E4-BBBE-E7DE385EBD78}" destId="{C487484B-FF60-470C-90C2-D7BE26B0CCA6}" srcOrd="1" destOrd="0" presId="urn:microsoft.com/office/officeart/2005/8/layout/orgChart1"/>
    <dgm:cxn modelId="{9BF13740-0089-4F7E-8936-7C8B1B039F07}" type="presParOf" srcId="{96E3D54A-7F78-400C-A0A9-F8C0C77024A2}" destId="{6BF23689-A007-4EA4-A438-F57A84353C5C}" srcOrd="1" destOrd="0" presId="urn:microsoft.com/office/officeart/2005/8/layout/orgChart1"/>
    <dgm:cxn modelId="{52E64785-1C07-471E-B3DF-4027E9AD3013}" type="presParOf" srcId="{96E3D54A-7F78-400C-A0A9-F8C0C77024A2}" destId="{FE05A36C-B16F-44D1-A992-EC497BFC748E}" srcOrd="2" destOrd="0" presId="urn:microsoft.com/office/officeart/2005/8/layout/orgChart1"/>
    <dgm:cxn modelId="{D9A48869-3160-42B4-8E4E-E89DA7395267}" type="presParOf" srcId="{E4658EA8-1886-43AE-B9C5-5D123BDAD6CE}" destId="{7BDB0AA2-0E6C-4788-8DC3-24FB0D30BA37}" srcOrd="8" destOrd="0" presId="urn:microsoft.com/office/officeart/2005/8/layout/orgChart1"/>
    <dgm:cxn modelId="{521DAC18-EFE5-4AA0-B65C-FF7E963D3513}" type="presParOf" srcId="{E4658EA8-1886-43AE-B9C5-5D123BDAD6CE}" destId="{8BCDB2FC-E939-4590-BEE6-34766386C8D8}" srcOrd="9" destOrd="0" presId="urn:microsoft.com/office/officeart/2005/8/layout/orgChart1"/>
    <dgm:cxn modelId="{F94F9507-B12E-4B79-9DA1-B3E84025A1FC}" type="presParOf" srcId="{8BCDB2FC-E939-4590-BEE6-34766386C8D8}" destId="{742F011D-D252-4AE3-B3BF-6F5DCADF27AC}" srcOrd="0" destOrd="0" presId="urn:microsoft.com/office/officeart/2005/8/layout/orgChart1"/>
    <dgm:cxn modelId="{542BA4F9-669A-47F1-8D1E-8DFFFF5E8989}" type="presParOf" srcId="{742F011D-D252-4AE3-B3BF-6F5DCADF27AC}" destId="{9B0B5ED4-F520-4106-B745-27708AA9CFE8}" srcOrd="0" destOrd="0" presId="urn:microsoft.com/office/officeart/2005/8/layout/orgChart1"/>
    <dgm:cxn modelId="{ABD40063-1959-4305-A036-23F1E4C3C81F}" type="presParOf" srcId="{742F011D-D252-4AE3-B3BF-6F5DCADF27AC}" destId="{6929BCE8-EBB8-4922-A5E6-4071270D4ECE}" srcOrd="1" destOrd="0" presId="urn:microsoft.com/office/officeart/2005/8/layout/orgChart1"/>
    <dgm:cxn modelId="{ADACF548-7B83-4783-8DCC-2B65B8F9E42F}" type="presParOf" srcId="{8BCDB2FC-E939-4590-BEE6-34766386C8D8}" destId="{D5348FAF-D0BE-42BD-81B9-4AF9BB28DEB3}" srcOrd="1" destOrd="0" presId="urn:microsoft.com/office/officeart/2005/8/layout/orgChart1"/>
    <dgm:cxn modelId="{16FD8C4C-639D-4FE5-9383-FA52D33A8992}" type="presParOf" srcId="{8BCDB2FC-E939-4590-BEE6-34766386C8D8}" destId="{6744A914-CD8E-446A-849A-8FEE7C4EAD78}" srcOrd="2" destOrd="0" presId="urn:microsoft.com/office/officeart/2005/8/layout/orgChart1"/>
    <dgm:cxn modelId="{94C49AFF-8362-46CB-BBF7-498871DD8758}" type="presParOf" srcId="{3A197338-66DD-4769-9A8C-DA1405F31E23}" destId="{9DB47CEA-0E05-45A4-8B11-6BEA962C0F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B0AA2-0E6C-4788-8DC3-24FB0D30BA37}">
      <dsp:nvSpPr>
        <dsp:cNvPr id="0" name=""/>
        <dsp:cNvSpPr/>
      </dsp:nvSpPr>
      <dsp:spPr>
        <a:xfrm>
          <a:off x="4437278" y="1969877"/>
          <a:ext cx="3769229" cy="625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392"/>
              </a:lnTo>
              <a:lnTo>
                <a:pt x="3769229" y="345392"/>
              </a:lnTo>
              <a:lnTo>
                <a:pt x="3769229" y="625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8505A-2BD6-4986-9C77-31B16C556707}">
      <dsp:nvSpPr>
        <dsp:cNvPr id="0" name=""/>
        <dsp:cNvSpPr/>
      </dsp:nvSpPr>
      <dsp:spPr>
        <a:xfrm>
          <a:off x="4437278" y="1969877"/>
          <a:ext cx="2160792" cy="625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392"/>
              </a:lnTo>
              <a:lnTo>
                <a:pt x="2160792" y="345392"/>
              </a:lnTo>
              <a:lnTo>
                <a:pt x="2160792" y="625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BD68D-3C48-4344-AA0E-28060A86AC03}">
      <dsp:nvSpPr>
        <dsp:cNvPr id="0" name=""/>
        <dsp:cNvSpPr/>
      </dsp:nvSpPr>
      <dsp:spPr>
        <a:xfrm>
          <a:off x="4437278" y="1969877"/>
          <a:ext cx="392371" cy="625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392"/>
              </a:lnTo>
              <a:lnTo>
                <a:pt x="392371" y="345392"/>
              </a:lnTo>
              <a:lnTo>
                <a:pt x="392371" y="625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45D32-8634-4F59-93FF-25A43CF2CBA1}">
      <dsp:nvSpPr>
        <dsp:cNvPr id="0" name=""/>
        <dsp:cNvSpPr/>
      </dsp:nvSpPr>
      <dsp:spPr>
        <a:xfrm>
          <a:off x="2952839" y="1969877"/>
          <a:ext cx="1484439" cy="625505"/>
        </a:xfrm>
        <a:custGeom>
          <a:avLst/>
          <a:gdLst/>
          <a:ahLst/>
          <a:cxnLst/>
          <a:rect l="0" t="0" r="0" b="0"/>
          <a:pathLst>
            <a:path>
              <a:moveTo>
                <a:pt x="1484439" y="0"/>
              </a:moveTo>
              <a:lnTo>
                <a:pt x="1484439" y="345392"/>
              </a:lnTo>
              <a:lnTo>
                <a:pt x="0" y="345392"/>
              </a:lnTo>
              <a:lnTo>
                <a:pt x="0" y="625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5F8C-8EE3-4D89-9CA9-7A02F5A6347A}">
      <dsp:nvSpPr>
        <dsp:cNvPr id="0" name=""/>
        <dsp:cNvSpPr/>
      </dsp:nvSpPr>
      <dsp:spPr>
        <a:xfrm>
          <a:off x="1013229" y="1969877"/>
          <a:ext cx="3424049" cy="625505"/>
        </a:xfrm>
        <a:custGeom>
          <a:avLst/>
          <a:gdLst/>
          <a:ahLst/>
          <a:cxnLst/>
          <a:rect l="0" t="0" r="0" b="0"/>
          <a:pathLst>
            <a:path>
              <a:moveTo>
                <a:pt x="3424049" y="0"/>
              </a:moveTo>
              <a:lnTo>
                <a:pt x="3424049" y="345392"/>
              </a:lnTo>
              <a:lnTo>
                <a:pt x="0" y="345392"/>
              </a:lnTo>
              <a:lnTo>
                <a:pt x="0" y="625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A7543-7729-439E-904A-2294C5651F3F}">
      <dsp:nvSpPr>
        <dsp:cNvPr id="0" name=""/>
        <dsp:cNvSpPr/>
      </dsp:nvSpPr>
      <dsp:spPr>
        <a:xfrm>
          <a:off x="2070296" y="1259270"/>
          <a:ext cx="4733965" cy="710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汽車種類首頁、選單</a:t>
          </a:r>
          <a:endParaRPr lang="zh-TW" altLang="en-US" sz="4000" kern="1200" dirty="0"/>
        </a:p>
      </dsp:txBody>
      <dsp:txXfrm>
        <a:off x="2070296" y="1259270"/>
        <a:ext cx="4733965" cy="710607"/>
      </dsp:txXfrm>
    </dsp:sp>
    <dsp:sp modelId="{66671F26-B26C-44B3-A10E-F8F193F887D2}">
      <dsp:nvSpPr>
        <dsp:cNvPr id="0" name=""/>
        <dsp:cNvSpPr/>
      </dsp:nvSpPr>
      <dsp:spPr>
        <a:xfrm>
          <a:off x="323537" y="2595383"/>
          <a:ext cx="1379383" cy="211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汽車種類一</a:t>
          </a:r>
          <a:endParaRPr lang="zh-TW" altLang="en-US" sz="4000" kern="1200" dirty="0"/>
        </a:p>
      </dsp:txBody>
      <dsp:txXfrm>
        <a:off x="323537" y="2595383"/>
        <a:ext cx="1379383" cy="2110292"/>
      </dsp:txXfrm>
    </dsp:sp>
    <dsp:sp modelId="{03AAAE72-FA85-4C23-8579-4BB4EE7E71F8}">
      <dsp:nvSpPr>
        <dsp:cNvPr id="0" name=""/>
        <dsp:cNvSpPr/>
      </dsp:nvSpPr>
      <dsp:spPr>
        <a:xfrm>
          <a:off x="2263147" y="2595383"/>
          <a:ext cx="1379383" cy="211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汽車種類二</a:t>
          </a:r>
          <a:endParaRPr lang="zh-TW" altLang="en-US" sz="4000" kern="1200" dirty="0"/>
        </a:p>
      </dsp:txBody>
      <dsp:txXfrm>
        <a:off x="2263147" y="2595383"/>
        <a:ext cx="1379383" cy="2110292"/>
      </dsp:txXfrm>
    </dsp:sp>
    <dsp:sp modelId="{F016288B-B602-4409-9EDE-5EAC767842E5}">
      <dsp:nvSpPr>
        <dsp:cNvPr id="0" name=""/>
        <dsp:cNvSpPr/>
      </dsp:nvSpPr>
      <dsp:spPr>
        <a:xfrm>
          <a:off x="4139958" y="2595383"/>
          <a:ext cx="1379383" cy="211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汽車種類三</a:t>
          </a:r>
          <a:endParaRPr lang="zh-TW" altLang="en-US" sz="4000" kern="1200" dirty="0"/>
        </a:p>
      </dsp:txBody>
      <dsp:txXfrm>
        <a:off x="4139958" y="2595383"/>
        <a:ext cx="1379383" cy="2110292"/>
      </dsp:txXfrm>
    </dsp:sp>
    <dsp:sp modelId="{01BDA23E-3165-44A5-AEB8-395475669570}">
      <dsp:nvSpPr>
        <dsp:cNvPr id="0" name=""/>
        <dsp:cNvSpPr/>
      </dsp:nvSpPr>
      <dsp:spPr>
        <a:xfrm>
          <a:off x="5908379" y="2595383"/>
          <a:ext cx="1379383" cy="211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汽車種類四</a:t>
          </a:r>
          <a:endParaRPr lang="zh-TW" altLang="en-US" sz="4000" kern="1200" dirty="0"/>
        </a:p>
      </dsp:txBody>
      <dsp:txXfrm>
        <a:off x="5908379" y="2595383"/>
        <a:ext cx="1379383" cy="2110292"/>
      </dsp:txXfrm>
    </dsp:sp>
    <dsp:sp modelId="{9B0B5ED4-F520-4106-B745-27708AA9CFE8}">
      <dsp:nvSpPr>
        <dsp:cNvPr id="0" name=""/>
        <dsp:cNvSpPr/>
      </dsp:nvSpPr>
      <dsp:spPr>
        <a:xfrm>
          <a:off x="7516816" y="2595383"/>
          <a:ext cx="1379383" cy="2110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dirty="0" smtClean="0"/>
            <a:t>汽車種類五</a:t>
          </a:r>
          <a:endParaRPr lang="zh-TW" altLang="en-US" sz="4000" kern="1200" dirty="0"/>
        </a:p>
      </dsp:txBody>
      <dsp:txXfrm>
        <a:off x="7516816" y="2595383"/>
        <a:ext cx="1379383" cy="2110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CE8A-CA8D-40AD-883B-B6CB5F48FD9C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93370-FD7A-4BAE-A64F-649FDA387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3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6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09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9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6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2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1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C67D-936A-4728-A1A5-923CB843D6D3}" type="datetimeFigureOut">
              <a:rPr lang="zh-TW" altLang="en-US" smtClean="0"/>
              <a:t>2018/4/24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11D9-4FEB-46C7-85E3-DC82880404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8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Gothic Std B" pitchFamily="34" charset="-128"/>
              </a:rPr>
              <a:t>汽車種類介紹</a:t>
            </a:r>
            <a:endParaRPr lang="zh-TW" altLang="en-US" dirty="0">
              <a:latin typeface="Adobe Gothic Std B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90418102</a:t>
            </a:r>
            <a:r>
              <a:rPr lang="zh-TW" altLang="en-US" dirty="0" smtClean="0">
                <a:solidFill>
                  <a:schemeClr val="tx1"/>
                </a:solidFill>
              </a:rPr>
              <a:t> 洪亞倫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42556690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05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每頁內容說明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首頁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汽車種類的選單，選單用圖片做超連結。背景圖片。作者網頁超連結。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汽車種類一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圖片、影片、文字介紹說明。</a:t>
            </a:r>
            <a:endParaRPr lang="en-US" altLang="zh-TW" sz="2000" dirty="0" smtClean="0"/>
          </a:p>
          <a:p>
            <a:r>
              <a:rPr lang="zh-TW" altLang="en-US" sz="2000" dirty="0" smtClean="0"/>
              <a:t>汽車種類二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圖片、影片、文字介紹說明。</a:t>
            </a:r>
            <a:endParaRPr lang="en-US" altLang="zh-TW" sz="2000" dirty="0" smtClean="0"/>
          </a:p>
          <a:p>
            <a:r>
              <a:rPr lang="zh-TW" altLang="en-US" sz="2000" dirty="0" smtClean="0"/>
              <a:t>汽車種類三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圖片、影片、文字介紹說明。</a:t>
            </a:r>
            <a:endParaRPr lang="en-US" altLang="zh-TW" sz="2000" dirty="0" smtClean="0"/>
          </a:p>
          <a:p>
            <a:r>
              <a:rPr lang="zh-TW" altLang="en-US" sz="2000" dirty="0" smtClean="0"/>
              <a:t>汽車種類四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圖片、影片、文字介紹說明。</a:t>
            </a:r>
            <a:endParaRPr lang="en-US" altLang="zh-TW" sz="2000" dirty="0" smtClean="0"/>
          </a:p>
          <a:p>
            <a:r>
              <a:rPr lang="zh-TW" altLang="en-US" sz="2000" dirty="0" smtClean="0"/>
              <a:t>汽車種類五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圖片、影片、文字介紹說明。</a:t>
            </a:r>
          </a:p>
          <a:p>
            <a:endParaRPr lang="zh-TW" altLang="en-US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107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汽車種類介紹</vt:lpstr>
      <vt:lpstr>PowerPoint 簡報</vt:lpstr>
      <vt:lpstr>每頁內容說明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csu</dc:creator>
  <cp:lastModifiedBy>csu</cp:lastModifiedBy>
  <cp:revision>7</cp:revision>
  <dcterms:created xsi:type="dcterms:W3CDTF">2018-04-24T11:22:35Z</dcterms:created>
  <dcterms:modified xsi:type="dcterms:W3CDTF">2018-04-24T12:31:42Z</dcterms:modified>
</cp:coreProperties>
</file>