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>
        <p:scale>
          <a:sx n="60" d="100"/>
          <a:sy n="60" d="100"/>
        </p:scale>
        <p:origin x="10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65232-B898-4F64-9349-AC7A1E61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80CD7-9511-4C74-B923-0D8E1224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EB03-403F-4983-953A-8CB36650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5A4F6-3550-465F-86C6-8677038E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46BB4-8B8F-4E4A-94F3-B5FA93B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E2136-A619-4E27-92A6-ED6BA47B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7A086-F238-4B97-9F1D-8D4DCA3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C392-0B9E-4669-810F-3BE4D5D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98CAB-F188-4EAD-BAF6-4083CBD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313C0-BA58-4197-859B-BEFB20A9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9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D1A3C-6161-4DA1-8EC6-07FB48C54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AE599-60CF-441A-B83C-1DBFD50B9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5E679-12A0-403C-B0BB-7A691529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4AC31-2E14-4BDF-8E96-606F154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10F43-9DF6-43B8-9250-FCDEDD54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8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F25A-5B45-472E-B8B7-BE98ED46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7D745-D6BC-40C6-8D4D-279C41EE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A5D-A7BC-4113-90A2-09071E00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CEAC-043C-41A3-AB10-16F1FAF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926D4-CA9C-4043-AC8C-DCFDA7CA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2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17A2-AABB-43EA-9A70-50A56728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9B9C1-B156-4479-90AE-8A8081FC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7B6CC-80C4-4541-8ED6-AFAA28C3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FCAE-82F8-4D51-ACD2-70168B1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AD65B-CEDD-4AF8-8CBA-135A9BD6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3862-36C3-472A-8F5B-91A836B3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15F24-8B60-468D-9446-923C5D233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1BBD8-750C-49DF-A4E8-4FDCB8ED6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987C5-A7EE-4922-B0F4-AE05E92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24D0F-53AA-4391-8C1A-C4E9251A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5EB02-DF8E-4A26-9593-44F4A8C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6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C454C-7BC6-4B01-BC62-474BBB56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951AA-7188-4EB3-86C6-E1ED3C3F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E4A5C-39C5-4AA0-B1D5-2EDC8D4B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C5A35-E72A-4B2B-B89E-BE6326F54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A88107-9C51-4C9C-B73F-E72E95A0F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240F6-984A-4D11-BF67-4BDE006C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A2220B-A115-4C68-91B7-0CFD0ED1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3608FF-6296-460E-B75A-74DB16D2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0099-984F-47F8-8A2E-BAD8917B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143F0-D93A-4632-98E2-5D0D5C67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F632D-9A17-4130-8C3A-F522A6E8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A77EB-3C52-4BBC-9000-492D3701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1C9E8-5B21-4820-A260-297DB80C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D41466-AAEE-4433-B354-2B169BB9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2FCFA-6E44-473D-ADEE-118130DE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BB872-AE5B-4CF9-8C3C-B819440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A1DFF-27F9-41BF-B848-2C050C7C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E3972-E1F4-4098-A379-6595C2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84514-1145-4A6D-AD0A-03896E5A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1449B-9C5C-4220-B39F-E6317AF0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A4EA8-831A-4E5E-A7EE-14E9BEC5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B94FA-7D26-48EE-B5C9-94D515F1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B09BE-001D-41BF-BD68-EA8A84F6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6F825-576E-4721-99D2-69F8AD46A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22E58-89C0-489E-96FC-3C2178EA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226EC-83EE-4D1F-BF1D-B7E7C743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8535B-A706-44A3-8A34-570C64A2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809BE-6BFD-4D1F-BC3A-10D2C7EB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1607D-0C6E-45FB-9B52-994B9196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B98E-C7A5-4E2D-BF9F-71ED7A214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7C93-E1CD-41CE-B70B-D40A6FBF0A7E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EF0A9-D1F5-4D42-BE39-575FD5A30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DD082-6A89-4C7F-9534-CC5E553EE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FA9E-15FB-4C35-91E8-375425499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A6B6BF-8C97-499E-8910-3BA64D76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93" y="1743273"/>
            <a:ext cx="1635042" cy="120655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8D506AF-1DB4-4B5D-BFEA-35CE17E78B63}"/>
              </a:ext>
            </a:extLst>
          </p:cNvPr>
          <p:cNvGrpSpPr/>
          <p:nvPr/>
        </p:nvGrpSpPr>
        <p:grpSpPr>
          <a:xfrm>
            <a:off x="5175809" y="4555330"/>
            <a:ext cx="1635042" cy="1466337"/>
            <a:chOff x="1267579" y="4450307"/>
            <a:chExt cx="3142997" cy="25609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2FE618-873D-40B8-8ECA-1E31C6BFA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8351" y="4450307"/>
              <a:ext cx="2562225" cy="20097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C2305D-651D-41AE-80C6-7B65AA49F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715" t="10885" r="8149"/>
            <a:stretch/>
          </p:blipFill>
          <p:spPr>
            <a:xfrm>
              <a:off x="1267579" y="5220201"/>
              <a:ext cx="2371726" cy="179101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4D45C19-4B8A-443E-9749-DD048978E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7" y="1386028"/>
            <a:ext cx="2714671" cy="1986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3A2516-1C0C-4254-96CF-773B0AA48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7" y="4343535"/>
            <a:ext cx="2714671" cy="1986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F6627F-8ED8-4AAF-A5E7-5F8D23B7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91" y="1122526"/>
            <a:ext cx="941227" cy="846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8B2B54-0B86-46FB-A86B-4AE1120A8EC5}"/>
              </a:ext>
            </a:extLst>
          </p:cNvPr>
          <p:cNvSpPr txBox="1"/>
          <p:nvPr/>
        </p:nvSpPr>
        <p:spPr>
          <a:xfrm>
            <a:off x="719726" y="3350947"/>
            <a:ext cx="264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TemperatureTask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43F42-1F18-4865-BF5D-356FCAEBCC34}"/>
              </a:ext>
            </a:extLst>
          </p:cNvPr>
          <p:cNvSpPr txBox="1"/>
          <p:nvPr/>
        </p:nvSpPr>
        <p:spPr>
          <a:xfrm>
            <a:off x="1283618" y="6329593"/>
            <a:ext cx="199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LightTask</a:t>
            </a:r>
            <a:endParaRPr lang="ko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DFA38A-B287-4E02-8CDD-8381BFED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157" y="1386028"/>
            <a:ext cx="2714671" cy="19860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E12E33-70A0-4039-B87F-C59F02D87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158" y="4343535"/>
            <a:ext cx="2714671" cy="1986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899359-3B48-4172-969C-B9CA2B9BCAA2}"/>
              </a:ext>
            </a:extLst>
          </p:cNvPr>
          <p:cNvSpPr txBox="1"/>
          <p:nvPr/>
        </p:nvSpPr>
        <p:spPr>
          <a:xfrm>
            <a:off x="9054369" y="3338151"/>
            <a:ext cx="264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temperTask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E429A-9FC7-4CAB-AE96-8CFB61CD3CBB}"/>
              </a:ext>
            </a:extLst>
          </p:cNvPr>
          <p:cNvSpPr txBox="1"/>
          <p:nvPr/>
        </p:nvSpPr>
        <p:spPr>
          <a:xfrm>
            <a:off x="9367211" y="6329593"/>
            <a:ext cx="264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adcTask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CAF67-1814-4148-86CC-319FDF8E2989}"/>
              </a:ext>
            </a:extLst>
          </p:cNvPr>
          <p:cNvSpPr txBox="1"/>
          <p:nvPr/>
        </p:nvSpPr>
        <p:spPr>
          <a:xfrm>
            <a:off x="992151" y="2104011"/>
            <a:ext cx="313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</a:p>
          <a:p>
            <a:r>
              <a:rPr lang="en-US" altLang="ko-KR" dirty="0"/>
              <a:t>=</a:t>
            </a:r>
            <a:r>
              <a:rPr lang="en-US" altLang="ko-KR" dirty="0" err="1"/>
              <a:t>readtemperature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775424-8DB8-4B74-85A0-A792F92A880E}"/>
              </a:ext>
            </a:extLst>
          </p:cNvPr>
          <p:cNvSpPr txBox="1"/>
          <p:nvPr/>
        </p:nvSpPr>
        <p:spPr>
          <a:xfrm>
            <a:off x="5384609" y="2862347"/>
            <a:ext cx="99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value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0CD43-DC28-40E5-B48B-5C2C94630217}"/>
              </a:ext>
            </a:extLst>
          </p:cNvPr>
          <p:cNvSpPr txBox="1"/>
          <p:nvPr/>
        </p:nvSpPr>
        <p:spPr>
          <a:xfrm>
            <a:off x="5206246" y="6039761"/>
            <a:ext cx="99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value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B19AF-9CAF-43C8-BA89-1FF5C7B5DF91}"/>
              </a:ext>
            </a:extLst>
          </p:cNvPr>
          <p:cNvSpPr txBox="1"/>
          <p:nvPr/>
        </p:nvSpPr>
        <p:spPr>
          <a:xfrm>
            <a:off x="1000354" y="5049050"/>
            <a:ext cx="313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</a:p>
          <a:p>
            <a:r>
              <a:rPr lang="en-US" altLang="ko-KR" dirty="0"/>
              <a:t>=</a:t>
            </a:r>
            <a:r>
              <a:rPr lang="en-US" altLang="ko-KR" dirty="0" err="1"/>
              <a:t>readadc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14DAA-E215-4DBA-9BD0-7395A2E60F6D}"/>
              </a:ext>
            </a:extLst>
          </p:cNvPr>
          <p:cNvSpPr txBox="1"/>
          <p:nvPr/>
        </p:nvSpPr>
        <p:spPr>
          <a:xfrm>
            <a:off x="8872493" y="1699287"/>
            <a:ext cx="3130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If(value is low)</a:t>
            </a:r>
          </a:p>
          <a:p>
            <a:r>
              <a:rPr lang="en-US" altLang="ko-KR" dirty="0"/>
              <a:t>   heating</a:t>
            </a:r>
          </a:p>
          <a:p>
            <a:r>
              <a:rPr lang="en-US" altLang="ko-KR" dirty="0"/>
              <a:t>Else if(value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high)</a:t>
            </a:r>
          </a:p>
          <a:p>
            <a:r>
              <a:rPr lang="en-US" altLang="ko-KR" dirty="0"/>
              <a:t>   cooling</a:t>
            </a:r>
          </a:p>
          <a:p>
            <a:r>
              <a:rPr lang="en-US" altLang="ko-KR" dirty="0"/>
              <a:t>Else sleep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C6E75-03DA-4FAA-B6EF-CBEAF40E56F4}"/>
              </a:ext>
            </a:extLst>
          </p:cNvPr>
          <p:cNvSpPr txBox="1"/>
          <p:nvPr/>
        </p:nvSpPr>
        <p:spPr>
          <a:xfrm>
            <a:off x="8872493" y="4780605"/>
            <a:ext cx="313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If(value is low)</a:t>
            </a:r>
          </a:p>
          <a:p>
            <a:r>
              <a:rPr lang="en-US" altLang="ko-KR" dirty="0"/>
              <a:t>   window open</a:t>
            </a:r>
          </a:p>
          <a:p>
            <a:r>
              <a:rPr lang="en-US" altLang="ko-KR" dirty="0"/>
              <a:t>Else if(value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high)</a:t>
            </a:r>
          </a:p>
          <a:p>
            <a:r>
              <a:rPr lang="en-US" altLang="ko-KR" dirty="0"/>
              <a:t>   window close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0EE4EF1-0E37-43EC-8B58-513AEAC41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10" y="4108679"/>
            <a:ext cx="728124" cy="8256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4EB5C68-D250-4AB3-B9FB-C06BF450E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882" y="1926071"/>
            <a:ext cx="1332915" cy="102376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912FEE1-7CF8-46C9-A11D-73E03B048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231" y="1915296"/>
            <a:ext cx="1332915" cy="10237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B03E8A0-1B06-438F-BC56-C81B9D319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180" y="4776619"/>
            <a:ext cx="1332915" cy="10237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AACB955-CF89-4532-BEA2-352F754B4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529" y="4765844"/>
            <a:ext cx="1332915" cy="10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3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yongjoon</dc:creator>
  <cp:lastModifiedBy>kim yongjoon</cp:lastModifiedBy>
  <cp:revision>4</cp:revision>
  <dcterms:created xsi:type="dcterms:W3CDTF">2019-12-15T09:29:48Z</dcterms:created>
  <dcterms:modified xsi:type="dcterms:W3CDTF">2019-12-15T10:00:13Z</dcterms:modified>
</cp:coreProperties>
</file>