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FB9B1-CCDA-DB75-E091-ACB888921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54537F-D930-3BE1-BB5C-79F65FF66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D56E3-B343-34D5-D1E6-F7C8CEA6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148F49-8E71-553F-F70A-F4B56FAE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60FE4-34C5-56A6-F9A0-559C6086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98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8A123-D960-2972-51AB-216E73BA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1C22D7-538E-F6DC-712F-E8CBC5372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01EFEE-86F3-8BB2-3189-25EB0114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BBE1F-498A-EDB2-FDC9-37C0C530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2F768F-F3A7-6FFF-C610-88670C20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73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EBB4D9-1AB1-08F8-0A53-C3008A04C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224ACA-E667-FA02-CB3E-013AA373F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DC11-C667-BE81-CA1D-C8EDB25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D18F0C-993C-275C-3F92-1119C97D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EB3E3-DED7-B69D-6F82-1FEB5D15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11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98B7F5-E2B0-5802-86C7-FF72333C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78C97-0FE1-A6DD-E11D-87B4B92D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BB3530-05B7-BE5C-ADD5-0F22CB8C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9DA8FB-BD1A-54C7-CD0C-51DE966A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805BF-770F-993D-C60B-090C78B7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92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194B3-61B2-A04B-A871-03D06E81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430C91-8B70-0BEC-E3B3-8F0EF47C9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6AD04E-8CAF-1E3D-74F1-E59CBC58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32C968-F3AF-7252-3C88-82924281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641FF-1CB3-E56F-707C-2CD62C9F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79052-AE65-D374-DFC2-87CB1E3B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8D28EE-C641-08EE-B3AB-79199CAD3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09523-EEE7-F4FB-0ACD-0C3C79F2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701068-4E9B-AC9E-EC34-CFE499F7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267B4B-2421-EF26-6AFD-E7F5747A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6ADF49-7179-75D3-00EA-B139604D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08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9A6759-C596-252C-F2A9-75B55CE6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E9B7A1-1CAB-3B08-2FBD-7A6791C2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ACA689-F8D4-F8F6-F646-BE6192EF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4EE791-020A-754A-9D78-58547C833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C8CC01-52AD-3AEE-C6B8-3009DDE42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8CFE84-4EC9-0A55-A05F-76EC02C2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4570E7-1107-452E-54BC-64D630F9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9D18F5-3D79-85C8-4C60-F692CF37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6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78163-4632-F6BF-4059-1F5FB00F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8B7B3D-927B-84A9-CFEF-5A875CFD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9F5244-24A5-C8F3-AB1C-860BC480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9BDD27-9876-1EE9-880A-2E8F6FB2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32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172D70-AD43-ACB8-EC92-79E69E5F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D6E88-6FBF-1B0A-CD83-6BD70718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05A4E-7E14-7EC8-B823-1725E062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32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8C348-E478-5DEB-5203-83D092B1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00B4D-A0E6-6063-CF5C-C81D13689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18BF93-439A-A8EB-EED3-E0EF4FF8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98AE30-FD38-ED3C-F665-788B0AAD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F2459F-2552-D1AE-76EB-F5A1A4A1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5E9B11-903F-9E0F-9A65-51244BC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12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F5F59-E2C7-66CD-89E6-E9F727BA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62797B-B832-FC0E-744A-97D38BC5F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B9D76E-29F3-2E42-EC9D-6394F78B5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B4603B-393F-3579-5CC4-3B1FCAF0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F23791-1F3F-1AAE-6320-FFA72C89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045A48-B54F-E0F9-138E-2ECC0A46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59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D5AAB0-4217-5138-E8C4-3DB19513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6B2277-641D-A97F-62AB-30B4B165D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6CE3A6-96D4-FED6-4161-FF2F55B94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C57B-9792-48C0-9227-0A2B658DEE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0B897C-34DB-CFDD-EF3B-F74799FEB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FCEF0-5EE2-288A-7E27-F5276D2F2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0E74-1C76-478D-BE02-DB1146D26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94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5D1EAB9-FA83-90E7-C182-C43ECFD82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6" y="737936"/>
            <a:ext cx="11578588" cy="502786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FCDE98C-E775-AF82-650E-802E4C93E950}"/>
              </a:ext>
            </a:extLst>
          </p:cNvPr>
          <p:cNvSpPr/>
          <p:nvPr/>
        </p:nvSpPr>
        <p:spPr>
          <a:xfrm>
            <a:off x="3220720" y="737936"/>
            <a:ext cx="853440" cy="4406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BCE5558-B76B-952B-F2D9-91574DA9E865}"/>
              </a:ext>
            </a:extLst>
          </p:cNvPr>
          <p:cNvSpPr/>
          <p:nvPr/>
        </p:nvSpPr>
        <p:spPr>
          <a:xfrm>
            <a:off x="1300480" y="4476816"/>
            <a:ext cx="985520" cy="4406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AA4672-0BA2-556A-AF11-A61B43A02EBB}"/>
              </a:ext>
            </a:extLst>
          </p:cNvPr>
          <p:cNvSpPr txBox="1"/>
          <p:nvPr/>
        </p:nvSpPr>
        <p:spPr>
          <a:xfrm>
            <a:off x="2682240" y="25036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A49754-9CAA-A3BA-A56C-9BD09C1408A3}"/>
              </a:ext>
            </a:extLst>
          </p:cNvPr>
          <p:cNvSpPr txBox="1"/>
          <p:nvPr/>
        </p:nvSpPr>
        <p:spPr>
          <a:xfrm>
            <a:off x="587613" y="434318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86337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9C42FC6-042F-57B5-EECC-A44AC910A1A1}"/>
              </a:ext>
            </a:extLst>
          </p:cNvPr>
          <p:cNvGrpSpPr/>
          <p:nvPr/>
        </p:nvGrpSpPr>
        <p:grpSpPr>
          <a:xfrm>
            <a:off x="1201817" y="86079"/>
            <a:ext cx="9386808" cy="6556021"/>
            <a:chOff x="1201817" y="86079"/>
            <a:chExt cx="9386808" cy="655602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7A87DDB-B972-2A28-D023-585EB5876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375" y="215900"/>
              <a:ext cx="8985250" cy="6426200"/>
            </a:xfrm>
            <a:prstGeom prst="rect">
              <a:avLst/>
            </a:prstGeom>
          </p:spPr>
        </p:pic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740EE7ED-7F4F-815E-066B-63EF57F1258C}"/>
                </a:ext>
              </a:extLst>
            </p:cNvPr>
            <p:cNvSpPr/>
            <p:nvPr/>
          </p:nvSpPr>
          <p:spPr>
            <a:xfrm>
              <a:off x="4582160" y="264160"/>
              <a:ext cx="772160" cy="3517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B7E91D2-EBD2-F483-73D7-BFDF971EEF93}"/>
                </a:ext>
              </a:extLst>
            </p:cNvPr>
            <p:cNvSpPr txBox="1"/>
            <p:nvPr/>
          </p:nvSpPr>
          <p:spPr>
            <a:xfrm>
              <a:off x="3884533" y="86079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0BA21015-5A01-472D-A55D-F73533CDC59D}"/>
                </a:ext>
              </a:extLst>
            </p:cNvPr>
            <p:cNvSpPr/>
            <p:nvPr/>
          </p:nvSpPr>
          <p:spPr>
            <a:xfrm>
              <a:off x="7782560" y="3525520"/>
              <a:ext cx="2143760" cy="16256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E5254-139C-0D26-13F9-84922EC611D8}"/>
                </a:ext>
              </a:extLst>
            </p:cNvPr>
            <p:cNvSpPr txBox="1"/>
            <p:nvPr/>
          </p:nvSpPr>
          <p:spPr>
            <a:xfrm>
              <a:off x="7120255" y="3271520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4344C0-280F-7583-3766-9C2DE7AF2E18}"/>
                </a:ext>
              </a:extLst>
            </p:cNvPr>
            <p:cNvSpPr txBox="1"/>
            <p:nvPr/>
          </p:nvSpPr>
          <p:spPr>
            <a:xfrm>
              <a:off x="1207135" y="1991360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0F06F22-6582-0BD9-C22D-2818BD807FA0}"/>
                </a:ext>
              </a:extLst>
            </p:cNvPr>
            <p:cNvSpPr txBox="1"/>
            <p:nvPr/>
          </p:nvSpPr>
          <p:spPr>
            <a:xfrm>
              <a:off x="1207135" y="269924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8059433-6E38-8EBB-77F0-AD506C549340}"/>
                </a:ext>
              </a:extLst>
            </p:cNvPr>
            <p:cNvSpPr txBox="1"/>
            <p:nvPr/>
          </p:nvSpPr>
          <p:spPr>
            <a:xfrm>
              <a:off x="1201817" y="3461029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>
                  <a:solidFill>
                    <a:srgbClr val="FF0000"/>
                  </a:solidFill>
                </a:rPr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1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908CB54-F274-DB88-33BD-B994FBB8B188}"/>
              </a:ext>
            </a:extLst>
          </p:cNvPr>
          <p:cNvGrpSpPr/>
          <p:nvPr/>
        </p:nvGrpSpPr>
        <p:grpSpPr>
          <a:xfrm>
            <a:off x="3064510" y="2070100"/>
            <a:ext cx="4762500" cy="2806700"/>
            <a:chOff x="3064510" y="2070100"/>
            <a:chExt cx="4762500" cy="28067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E2E02A8-D5CD-9F84-845C-A5277C9EE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510" y="2070100"/>
              <a:ext cx="4762500" cy="2717800"/>
            </a:xfrm>
            <a:prstGeom prst="rect">
              <a:avLst/>
            </a:prstGeom>
          </p:spPr>
        </p:pic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DAF2690A-04DC-BEBA-377B-ACC1745FD304}"/>
                </a:ext>
              </a:extLst>
            </p:cNvPr>
            <p:cNvSpPr/>
            <p:nvPr/>
          </p:nvSpPr>
          <p:spPr>
            <a:xfrm>
              <a:off x="5913120" y="2241616"/>
              <a:ext cx="924560" cy="2635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53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72B5A11-5B7B-FC29-0DA3-31FDA6A31DAE}"/>
              </a:ext>
            </a:extLst>
          </p:cNvPr>
          <p:cNvGrpSpPr/>
          <p:nvPr/>
        </p:nvGrpSpPr>
        <p:grpSpPr>
          <a:xfrm>
            <a:off x="41275" y="781050"/>
            <a:ext cx="12109450" cy="5295900"/>
            <a:chOff x="41275" y="781050"/>
            <a:chExt cx="12109450" cy="52959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1BACCEC0-8F56-C221-358E-14D9E939B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75" y="781050"/>
              <a:ext cx="12109450" cy="5295900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0710DE3-F607-B776-1C9D-8005342E5116}"/>
                </a:ext>
              </a:extLst>
            </p:cNvPr>
            <p:cNvSpPr/>
            <p:nvPr/>
          </p:nvSpPr>
          <p:spPr>
            <a:xfrm>
              <a:off x="518160" y="1174816"/>
              <a:ext cx="629920" cy="41014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</Words>
  <Application>Microsoft Office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</dc:creator>
  <cp:lastModifiedBy>O</cp:lastModifiedBy>
  <cp:revision>5</cp:revision>
  <dcterms:created xsi:type="dcterms:W3CDTF">2024-04-23T15:08:27Z</dcterms:created>
  <dcterms:modified xsi:type="dcterms:W3CDTF">2024-04-23T19:12:29Z</dcterms:modified>
</cp:coreProperties>
</file>