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C7C83-3D11-A525-1C1B-56CEC43FC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94AC7E-CEDC-0E65-568B-47B7D66C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F6A2B-E21F-AC68-847E-E5FD920B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A73EF-E19B-868C-AAA2-49094DC6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FADC3-28EF-6751-6E4B-9C1C2749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59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6B93C-282A-7F96-5281-34A36E1D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084DBD-50A1-B352-9232-71A4E5C68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05D5C9-384E-7F65-CCB3-53FE9AD9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AFA05B-A572-3406-71AE-984F7294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D37F4-D9F3-BAA5-71D3-1538AD4E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C01B80-E0F4-C756-48B1-8CDFDBB7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08F7EC-2F9D-E861-E3E2-D51F8B881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F1C74-2DF6-9D55-04CA-086D2EE6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068FD-3439-8A02-F743-FC363277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F43C6-E05C-4C2F-C0EA-EEBB58F1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4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FC590-980F-BFB9-0447-614186F4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571A1D-4AFC-203E-7762-F351938D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067E3-0F5B-7554-D653-E596106C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3A8B7-2325-DAF3-0BD1-6DF90D08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8ECB6-7040-EAAD-51E6-C9A94ECC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0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F3899-F809-D24B-3DA0-845D90A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FDEB2-9F24-0466-8DE7-C18E0D1E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4CD0B-C1E0-090F-E3F7-6F7D357A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6B181-6E22-A5EC-B571-F0D9D502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19570-C92C-3D22-E217-52ADA94D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3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34201-348D-4184-632F-89695A1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E9F4E-3806-2927-A5C9-817608DF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92A2D1-C65F-8716-965E-6814D3C52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34412B-F386-3D76-9E93-48A24C5A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8E5973-AD26-151E-C145-23F07B5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8EFBE9-1473-E76F-6837-BE2D1F7D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53C80-C8DB-1023-EB2B-A7913D47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7A5198-341A-91CB-1DF7-5F7FFBA9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3A2AC-79F3-B4D2-75EF-27178B6DE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DC6069-7D9E-9DA7-A5C1-15109A9C4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C30D2C-B442-2C95-3557-E253C31D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8F8E24-200A-BE19-8B06-3CE65C45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9C9115-24FA-878B-8365-C27BEE26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7ED8EF-B0F5-681E-9026-FF0EB4A8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BA282-407A-9EEA-25F1-ECB2963F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3A5530-3403-3116-F1CC-E046C9F0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8C84F1-6B68-953D-E676-96FA6A65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8E66D8-0DF0-827F-09CE-DB00E372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66553B-ADD9-75D5-2D1D-F2931791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BE82CC-5468-E88A-569B-9805FB04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0ED7CA-36A8-C98B-949C-8E27B95E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04441-DE3E-EC21-60BE-DDF4282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321EC-60EC-3B3A-BE84-03F12AEC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7EA3E3-CD53-6661-A770-69A28967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C1CB51-ED16-CC07-E9C2-9B42A679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557935-57BC-0793-4362-878C41B8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51577-34F2-72F4-15D8-DD571690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14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7BFB4-C631-0CF2-5EB7-74D264E8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BFD312-E879-6F49-DC92-08E2EB210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C301D2-68E8-F747-8AD0-1407105A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38C863-CF39-28B6-06FE-0B800DE2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B485C3-852E-73ED-434F-730D0C01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24797E-C7FE-E8A1-3737-8B388D3A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3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652D9C-67D5-CCF5-5C43-12415AC0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37AFFE-FF74-2AEA-E921-7D64DF24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33BEB-90F9-9DFD-76C2-A66B17DFA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A56E-3E38-4C00-8B9A-B28D471DB112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86D9C-A071-AF1D-4113-BC1DBE28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CC574-B60F-0BA7-09D2-ED2A28847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7616-98FD-4827-B5A8-E64897D52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85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C1BB60-FB97-7502-6CF1-7E549804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911225"/>
            <a:ext cx="11233150" cy="503555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6B4FADB-02E2-2E00-850B-2A458D3B82E8}"/>
              </a:ext>
            </a:extLst>
          </p:cNvPr>
          <p:cNvSpPr/>
          <p:nvPr/>
        </p:nvSpPr>
        <p:spPr>
          <a:xfrm>
            <a:off x="6939280" y="1036320"/>
            <a:ext cx="98552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4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FC95D6D-223C-2321-537D-19A36EA115D0}"/>
              </a:ext>
            </a:extLst>
          </p:cNvPr>
          <p:cNvGrpSpPr/>
          <p:nvPr/>
        </p:nvGrpSpPr>
        <p:grpSpPr>
          <a:xfrm>
            <a:off x="266700" y="822325"/>
            <a:ext cx="11658600" cy="5213350"/>
            <a:chOff x="266700" y="822325"/>
            <a:chExt cx="11658600" cy="521335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ED16118-DB88-9E6A-F1F4-30E07527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22325"/>
              <a:ext cx="11658600" cy="521335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1AA3903-0059-3648-E669-136219F46B0D}"/>
                </a:ext>
              </a:extLst>
            </p:cNvPr>
            <p:cNvSpPr/>
            <p:nvPr/>
          </p:nvSpPr>
          <p:spPr>
            <a:xfrm>
              <a:off x="8209280" y="3992880"/>
              <a:ext cx="833120" cy="3962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526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82446CC-0672-7185-B789-F8C2B9355BC7}"/>
              </a:ext>
            </a:extLst>
          </p:cNvPr>
          <p:cNvGrpSpPr/>
          <p:nvPr/>
        </p:nvGrpSpPr>
        <p:grpSpPr>
          <a:xfrm>
            <a:off x="1959927" y="893158"/>
            <a:ext cx="8272145" cy="5224084"/>
            <a:chOff x="1959927" y="893158"/>
            <a:chExt cx="8272145" cy="5224084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735F409-F033-AB77-12D4-B28D76806082}"/>
                </a:ext>
              </a:extLst>
            </p:cNvPr>
            <p:cNvGrpSpPr/>
            <p:nvPr/>
          </p:nvGrpSpPr>
          <p:grpSpPr>
            <a:xfrm>
              <a:off x="1959927" y="893158"/>
              <a:ext cx="8272145" cy="5224084"/>
              <a:chOff x="1959927" y="893158"/>
              <a:chExt cx="8272145" cy="522408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C166B98C-B453-3FB6-2F1C-E5E1FD6D3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927" y="893158"/>
                <a:ext cx="8272145" cy="5224084"/>
              </a:xfrm>
              <a:prstGeom prst="rect">
                <a:avLst/>
              </a:prstGeom>
            </p:spPr>
          </p:pic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10069092-7F86-9D8D-1FDC-273F50DBEC1C}"/>
                  </a:ext>
                </a:extLst>
              </p:cNvPr>
              <p:cNvSpPr/>
              <p:nvPr/>
            </p:nvSpPr>
            <p:spPr>
              <a:xfrm>
                <a:off x="7609840" y="3647440"/>
                <a:ext cx="599440" cy="31496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92FF6E7C-6DF1-527D-5BCD-FF937482ADCB}"/>
                  </a:ext>
                </a:extLst>
              </p:cNvPr>
              <p:cNvSpPr/>
              <p:nvPr/>
            </p:nvSpPr>
            <p:spPr>
              <a:xfrm>
                <a:off x="6217920" y="4602480"/>
                <a:ext cx="1097280" cy="54864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292C971-EEFD-C9F6-42D8-2B0AE706E45C}"/>
                </a:ext>
              </a:extLst>
            </p:cNvPr>
            <p:cNvSpPr txBox="1"/>
            <p:nvPr/>
          </p:nvSpPr>
          <p:spPr>
            <a:xfrm>
              <a:off x="7014805" y="351253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A95CBF-6AD6-E23D-B839-279C8874F352}"/>
                </a:ext>
              </a:extLst>
            </p:cNvPr>
            <p:cNvSpPr txBox="1"/>
            <p:nvPr/>
          </p:nvSpPr>
          <p:spPr>
            <a:xfrm>
              <a:off x="5676563" y="4565423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7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A492C20-D251-7321-93BC-81A8394EECE7}"/>
              </a:ext>
            </a:extLst>
          </p:cNvPr>
          <p:cNvGrpSpPr/>
          <p:nvPr/>
        </p:nvGrpSpPr>
        <p:grpSpPr>
          <a:xfrm>
            <a:off x="2284412" y="762022"/>
            <a:ext cx="7623175" cy="5333956"/>
            <a:chOff x="2284412" y="762022"/>
            <a:chExt cx="7623175" cy="533395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3DFB223E-F868-7BC4-E694-73212EE22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412" y="762022"/>
              <a:ext cx="7623175" cy="5333956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F602C444-DACB-A86C-17A8-ADB104F3FA58}"/>
                </a:ext>
              </a:extLst>
            </p:cNvPr>
            <p:cNvSpPr/>
            <p:nvPr/>
          </p:nvSpPr>
          <p:spPr>
            <a:xfrm>
              <a:off x="6095998" y="5110480"/>
              <a:ext cx="1656081" cy="98549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01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92507C8-9558-A96B-193D-5FF215520EC8}"/>
              </a:ext>
            </a:extLst>
          </p:cNvPr>
          <p:cNvGrpSpPr/>
          <p:nvPr/>
        </p:nvGrpSpPr>
        <p:grpSpPr>
          <a:xfrm>
            <a:off x="1874260" y="908685"/>
            <a:ext cx="8443480" cy="5040630"/>
            <a:chOff x="1874260" y="908685"/>
            <a:chExt cx="8443480" cy="504063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38C2B44C-47A8-5CCF-3926-CA23B868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60" y="908685"/>
              <a:ext cx="8443480" cy="504063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2B80CE1-FF97-99E2-0DF1-7A8ACA7ED76F}"/>
                </a:ext>
              </a:extLst>
            </p:cNvPr>
            <p:cNvSpPr/>
            <p:nvPr/>
          </p:nvSpPr>
          <p:spPr>
            <a:xfrm>
              <a:off x="3322319" y="4592320"/>
              <a:ext cx="1412242" cy="5994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FB2416EA-5103-95AE-FC1A-54B4D74033A0}"/>
                </a:ext>
              </a:extLst>
            </p:cNvPr>
            <p:cNvSpPr/>
            <p:nvPr/>
          </p:nvSpPr>
          <p:spPr>
            <a:xfrm>
              <a:off x="2468879" y="3322320"/>
              <a:ext cx="416562" cy="3860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26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</Words>
  <Application>Microsoft Office PowerPoint</Application>
  <PresentationFormat>ワイド画面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</dc:creator>
  <cp:lastModifiedBy>O</cp:lastModifiedBy>
  <cp:revision>2</cp:revision>
  <dcterms:created xsi:type="dcterms:W3CDTF">2024-04-25T19:17:55Z</dcterms:created>
  <dcterms:modified xsi:type="dcterms:W3CDTF">2024-04-25T20:30:17Z</dcterms:modified>
</cp:coreProperties>
</file>