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547E-D63F-E6CE-39B7-9F3B5518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90611-F900-031D-09AA-50ECBD106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6A3D-F113-9C11-E01D-8F9B0D74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0C93-4D8B-420B-9374-26E46A8B414B}" type="datetimeFigureOut">
              <a:rPr lang="en-US" smtClean="0"/>
              <a:t>01/05/2024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34A3-5026-C418-3314-A0A9E28C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A8B8F-7B48-09EF-21B3-6D070831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7C81-4846-4AC9-AC7B-78E20B88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8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C7C6-5C19-E21B-CB74-B595900E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E997F-41F5-B9DA-B502-56A1610A2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5D295-6AD9-9237-463E-8439515C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0C93-4D8B-420B-9374-26E46A8B414B}" type="datetimeFigureOut">
              <a:rPr lang="en-US" smtClean="0"/>
              <a:t>01/05/2024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8846-EAB7-B84F-8786-C248B754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F7D6-636E-AA88-9A3F-ADBFFD58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7C81-4846-4AC9-AC7B-78E20B88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1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93894-425F-A033-EB73-AE350FC9F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8D433-D2A3-D42C-4687-BC38B879D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24E2-3318-8431-F07E-0D62CF74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0C93-4D8B-420B-9374-26E46A8B414B}" type="datetimeFigureOut">
              <a:rPr lang="en-US" smtClean="0"/>
              <a:t>01/05/2024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6793C-5E51-C067-266F-361124A4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0675-D9AC-72DE-94A6-B09BFC5B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7C81-4846-4AC9-AC7B-78E20B88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2195-25BF-9B7E-2227-22A0084C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E30E9-6B41-7291-9328-8F5E1B0C5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A62B-3E3B-B4D7-9DBC-1F3B0E11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0C93-4D8B-420B-9374-26E46A8B414B}" type="datetimeFigureOut">
              <a:rPr lang="en-US" smtClean="0"/>
              <a:t>01/05/2024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6EF08-6595-DC76-88D3-AC8FFB0D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9EBD1-9120-F60C-FC1D-5945B2E6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7C81-4846-4AC9-AC7B-78E20B88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2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A98D-33A7-ADE1-7590-FF5A4BD7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05A3-81A6-6142-BD64-FFDA91BD5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F410A-792D-9F3A-7B59-07A19B84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0C93-4D8B-420B-9374-26E46A8B414B}" type="datetimeFigureOut">
              <a:rPr lang="en-US" smtClean="0"/>
              <a:t>01/05/2024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43229-6F75-E163-A563-4C5637CF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4F703-F1AC-7605-8A11-BBC53A88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7C81-4846-4AC9-AC7B-78E20B88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50C6-0CE8-3A49-AF47-87786E94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F1D0-181D-0ABC-9E3A-8667202F6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BA096-32D3-426B-D209-7D9C56D89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F958F-105F-7DEE-9778-DF31D5B7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0C93-4D8B-420B-9374-26E46A8B414B}" type="datetimeFigureOut">
              <a:rPr lang="en-US" smtClean="0"/>
              <a:t>01/05/2024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E08BF-46B0-CDAE-6866-AD645755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ADE82-D3D1-EA6E-4E21-70B47ABB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7C81-4846-4AC9-AC7B-78E20B88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6A3D-C375-8322-72F1-B2238913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EF2D8-3362-F9D2-54E6-195D18488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F9FF-3EA8-958D-8C7F-59C451321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72E06-E28D-09D1-A48B-25DDF1D6E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8A5F5-CB98-2FCA-4B4F-D7E708540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1F5D8-7D8D-CDA1-9A29-87093151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0C93-4D8B-420B-9374-26E46A8B414B}" type="datetimeFigureOut">
              <a:rPr lang="en-US" smtClean="0"/>
              <a:t>01/05/2024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19F7D-A86A-378E-139E-7093F9F2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E302F-49E0-926B-F3C9-E83BCA18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7C81-4846-4AC9-AC7B-78E20B88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0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9BE5-C5D9-4A14-39C0-317992A0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1A3A0-BCCF-49AB-5FD4-71C93AFF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0C93-4D8B-420B-9374-26E46A8B414B}" type="datetimeFigureOut">
              <a:rPr lang="en-US" smtClean="0"/>
              <a:t>01/05/2024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2D58D-47AB-C74E-2A22-347A0A18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A8665-7A7B-6E9E-188B-8E067207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7C81-4846-4AC9-AC7B-78E20B88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D7038-8052-1F88-9BC6-0B60E9E9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0C93-4D8B-420B-9374-26E46A8B414B}" type="datetimeFigureOut">
              <a:rPr lang="en-US" smtClean="0"/>
              <a:t>01/05/2024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DD91B-A5C6-8E1E-AF87-21B6DFEA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01765-E3D8-DAA2-94A7-10FF2483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7C81-4846-4AC9-AC7B-78E20B88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6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5B77-7C01-F847-7DF2-1D4B9717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7756-CB4B-5670-9B7E-3106D3E45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C7A49-3FF2-4BFB-4168-EE16503BC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1C2E9-9754-FECD-3459-94529919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0C93-4D8B-420B-9374-26E46A8B414B}" type="datetimeFigureOut">
              <a:rPr lang="en-US" smtClean="0"/>
              <a:t>01/05/2024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E2D09-741D-F610-0888-9ABB64D0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670D6-EDD6-D1FB-B2B9-0FE94B9F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7C81-4846-4AC9-AC7B-78E20B88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5185-7A3C-9977-7E93-74C4EE94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98BCA-894A-DAFE-AD63-4CF41F2B2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173B1-DFD0-FA0F-838F-DF432FC0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6EE9B-3DBD-3E4B-37AE-E00505D5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0C93-4D8B-420B-9374-26E46A8B414B}" type="datetimeFigureOut">
              <a:rPr lang="en-US" smtClean="0"/>
              <a:t>01/05/2024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BFCA3-34CD-0414-2DDC-9033B481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01C7A-F4F0-3B63-D751-7E872B1C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7C81-4846-4AC9-AC7B-78E20B88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3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4206B-9F5D-063B-7CDE-4672DCC9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492C7-B186-BD0C-994D-5F256E6B8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58313-D6E2-74E9-F093-9DA1DD3E3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C0C93-4D8B-420B-9374-26E46A8B414B}" type="datetimeFigureOut">
              <a:rPr lang="en-US" smtClean="0"/>
              <a:t>01/05/2024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3CE5-24A0-F5B2-193C-DB7D0DA31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DDFC-844A-84CD-CA34-E561DEE09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7C81-4846-4AC9-AC7B-78E20B88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3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A0E0CEA-92BB-3981-9975-DAA3457CFC91}"/>
              </a:ext>
            </a:extLst>
          </p:cNvPr>
          <p:cNvGrpSpPr/>
          <p:nvPr/>
        </p:nvGrpSpPr>
        <p:grpSpPr>
          <a:xfrm>
            <a:off x="1890712" y="776287"/>
            <a:ext cx="8410575" cy="5305425"/>
            <a:chOff x="1890712" y="776287"/>
            <a:chExt cx="8410575" cy="5305425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424DC6D-FE6E-E460-9CC4-A3F8C33A7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712" y="776287"/>
              <a:ext cx="8410575" cy="5305425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C012952-0744-1280-7AB5-4A3CFFF480B9}"/>
                </a:ext>
              </a:extLst>
            </p:cNvPr>
            <p:cNvSpPr/>
            <p:nvPr/>
          </p:nvSpPr>
          <p:spPr>
            <a:xfrm>
              <a:off x="3147672" y="4511034"/>
              <a:ext cx="782425" cy="37707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533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Koji Osumi</dc:creator>
  <cp:lastModifiedBy>Koji Osumi</cp:lastModifiedBy>
  <cp:revision>1</cp:revision>
  <dcterms:created xsi:type="dcterms:W3CDTF">2024-05-01T19:55:15Z</dcterms:created>
  <dcterms:modified xsi:type="dcterms:W3CDTF">2024-05-01T19:58:06Z</dcterms:modified>
</cp:coreProperties>
</file>