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2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1B902-088F-4437-9FDA-F9381B5E07EA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40688-5096-4E4E-ABBB-54C76ADC4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2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40688-5096-4E4E-ABBB-54C76ADC43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2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31D58-8542-AE14-7409-0B3ADA0DA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827165-0CF1-8598-DAD2-86D9AF3FB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8C4D3-4F83-EC09-3812-2FCADDD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ACA3C-3779-7B1F-8294-D13C9D24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7F624-A1FB-7373-D332-E1CB7B35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72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96507-576B-445A-163E-B5C00E8B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298450-7F27-F917-6F07-F66BCF66F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224E2-564B-610D-7844-27F02BD9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25BE9-8092-BD38-6BAA-41D5365C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771C7-8867-F705-A904-A551E64E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5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E49644-52D0-6F8A-A29D-6E550BA1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B8DB1C-BEEC-AB14-AF51-B4C209EE6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75EB5-B5EA-90C9-B83D-5F101437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B1C93-E05F-1EE5-46EE-A22B7505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A5188-54E0-250B-A0DD-B831387A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848C-D319-68EF-7F25-372C08E1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CFEF8-AA21-440C-07B0-F0C1ED8E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E38B1-D369-D1CA-4F88-6F0C491E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E0722-A6EA-9743-52DC-0FD98E08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E21B4-0B9E-3ECD-3E8E-E938AF6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0C913-C0B8-9300-6C72-AE8042A2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ABEF8-B048-5326-9F44-C462D680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39AB6-10CC-B5A9-BE4A-86310364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3BC61-6927-3454-23F0-3DF4D757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EA232-3FA7-49B1-C11A-A2D6223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0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65CE1-FB1A-E97B-2C27-23468B7E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E56CAE-66A8-75E6-2D90-FAEC06BD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490241-548F-9625-148F-8A147889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70626-5368-80D9-43DB-B99C1521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DD228-E9CB-2FA9-B8C5-E9D33322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81FE5F-72FC-06F9-8D4B-C218C1A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84DB3-DBBB-CB2A-D187-C4A5558C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BEF93F-D8B7-DF0E-119D-6F8A8A72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CF89F4-F2E5-E745-718C-6A0356BE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732D78-60D4-9C02-1E6A-04EA16085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815061-67F4-DDBA-A7C3-54C76B90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2FDD06-8273-107F-A158-3565BAF9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8F9E43-5D54-1D53-9639-14C14FDE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E76C43-DFAF-DF3C-3E42-8F33CE85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8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3EDD8-8FAA-3797-3645-9EFD18C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13947F-24E9-D9C6-9481-43B12B6F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DD0121-CEB3-00EB-E989-64D1EE75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BBD96F-2011-1E2B-9F93-413AB9DC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7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6C6F9-E0DE-B61F-3FC9-0A1357D9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4789A-366E-1640-9CA7-EF965BED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B4A171-8246-D664-DABC-35843BB0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7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E3955-BA9E-2F15-9448-7D77712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F4037-4C49-F054-2F0E-5ABF3464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CFD6CC-D8DD-11BE-6F92-4E369C60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6249BE-CF56-01CE-3CCE-19C2CC60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20AC0-8F3E-D2B0-77B0-88275C1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9F37B9-0BA5-1DAC-57CA-D9F54BD2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21143-F1F4-9898-47A1-B01EBA24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C2C0A0-B4DA-C847-F6BA-80AECD076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4E314-704F-DFCF-7968-7908D6C70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206297-5F21-E2D3-0D87-6D66BF7A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82FA70-215E-4736-FF47-E865333A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6BB748-6F86-43A9-CE36-1B42B7C5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91F9D0-D47B-1F4A-D5A4-988204D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19EC8B-021D-CBD6-FE2F-44B16BDB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1C372-3628-9D2E-10BD-19AF782ED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AB95-10BB-499A-91A1-EE1410C34CD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EFBB5-0EEE-0E90-17B1-0B95203D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28736-6A68-9A4C-9886-E0458D059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66E8-D112-46D3-819C-9AAFBDE39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9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CCF06D-B0B7-A3F4-041D-EAD1394C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784225"/>
            <a:ext cx="12166600" cy="528955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6C42B76-7DE1-1358-5CB1-CD414E2F2924}"/>
              </a:ext>
            </a:extLst>
          </p:cNvPr>
          <p:cNvSpPr/>
          <p:nvPr/>
        </p:nvSpPr>
        <p:spPr>
          <a:xfrm>
            <a:off x="1950720" y="814705"/>
            <a:ext cx="609600" cy="323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B37B26-2234-FA69-C63E-99CAF50947F1}"/>
              </a:ext>
            </a:extLst>
          </p:cNvPr>
          <p:cNvSpPr/>
          <p:nvPr/>
        </p:nvSpPr>
        <p:spPr>
          <a:xfrm>
            <a:off x="8961120" y="1129665"/>
            <a:ext cx="3218180" cy="49441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1A5755-27C4-9DAD-DCBE-B4C483DEEC6C}"/>
              </a:ext>
            </a:extLst>
          </p:cNvPr>
          <p:cNvSpPr/>
          <p:nvPr/>
        </p:nvSpPr>
        <p:spPr>
          <a:xfrm>
            <a:off x="3352800" y="4563745"/>
            <a:ext cx="1686560" cy="13798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2C2ABD-C433-BA23-60A9-AB3FFB2485DB}"/>
              </a:ext>
            </a:extLst>
          </p:cNvPr>
          <p:cNvSpPr txBox="1"/>
          <p:nvPr/>
        </p:nvSpPr>
        <p:spPr>
          <a:xfrm>
            <a:off x="6169855" y="1320800"/>
            <a:ext cx="26468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①日本付近を表示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A702DA-DBDF-4285-3FAC-B3434391CC74}"/>
              </a:ext>
            </a:extLst>
          </p:cNvPr>
          <p:cNvSpPr txBox="1"/>
          <p:nvPr/>
        </p:nvSpPr>
        <p:spPr>
          <a:xfrm>
            <a:off x="1086862" y="1320799"/>
            <a:ext cx="27847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②</a:t>
            </a:r>
            <a:r>
              <a:rPr lang="en-US" altLang="ja-JP" sz="2400" dirty="0">
                <a:solidFill>
                  <a:srgbClr val="FF0000"/>
                </a:solidFill>
              </a:rPr>
              <a:t>Open</a:t>
            </a:r>
            <a:r>
              <a:rPr lang="ja-JP" altLang="en-US" sz="2400" dirty="0">
                <a:solidFill>
                  <a:srgbClr val="FF0000"/>
                </a:solidFill>
              </a:rPr>
              <a:t>をクリック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6E7F79-9256-1ABB-F6B5-5DAE03246E41}"/>
              </a:ext>
            </a:extLst>
          </p:cNvPr>
          <p:cNvSpPr txBox="1"/>
          <p:nvPr/>
        </p:nvSpPr>
        <p:spPr>
          <a:xfrm>
            <a:off x="2448965" y="3924897"/>
            <a:ext cx="37208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③</a:t>
            </a:r>
            <a:r>
              <a:rPr lang="en-US" altLang="ja-JP" sz="2400" dirty="0">
                <a:solidFill>
                  <a:srgbClr val="FF0000"/>
                </a:solidFill>
              </a:rPr>
              <a:t>Empty Style</a:t>
            </a:r>
            <a:r>
              <a:rPr lang="ja-JP" altLang="en-US" sz="2400" dirty="0">
                <a:solidFill>
                  <a:srgbClr val="FF0000"/>
                </a:solidFill>
              </a:rPr>
              <a:t>をクリック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4BE36AC-31CC-BBCC-21A9-F9E8E2DF75FA}"/>
              </a:ext>
            </a:extLst>
          </p:cNvPr>
          <p:cNvGrpSpPr/>
          <p:nvPr/>
        </p:nvGrpSpPr>
        <p:grpSpPr>
          <a:xfrm>
            <a:off x="3552825" y="774700"/>
            <a:ext cx="5086350" cy="5308600"/>
            <a:chOff x="3552825" y="774700"/>
            <a:chExt cx="5086350" cy="53086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85C4B95-DCEF-AFB0-C4AC-29009D4FB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825" y="774700"/>
              <a:ext cx="5086350" cy="53086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7946C9C-41D6-CE3C-80A2-FBEF8F27F588}"/>
                </a:ext>
              </a:extLst>
            </p:cNvPr>
            <p:cNvSpPr/>
            <p:nvPr/>
          </p:nvSpPr>
          <p:spPr>
            <a:xfrm>
              <a:off x="3603625" y="2849880"/>
              <a:ext cx="4879975" cy="3163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32A540B0-A113-4B46-7C6B-9D1E1F5BC640}"/>
                </a:ext>
              </a:extLst>
            </p:cNvPr>
            <p:cNvSpPr/>
            <p:nvPr/>
          </p:nvSpPr>
          <p:spPr>
            <a:xfrm>
              <a:off x="7432739" y="5505450"/>
              <a:ext cx="918605" cy="4346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0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E4299AB-FE0D-D7E1-73E3-0E9CA21A828E}"/>
              </a:ext>
            </a:extLst>
          </p:cNvPr>
          <p:cNvGrpSpPr/>
          <p:nvPr/>
        </p:nvGrpSpPr>
        <p:grpSpPr>
          <a:xfrm>
            <a:off x="2054225" y="1292225"/>
            <a:ext cx="8083550" cy="4273550"/>
            <a:chOff x="2054225" y="1292225"/>
            <a:chExt cx="8083550" cy="427355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DA3F70B-F2E6-EA47-8D60-76522171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225" y="1292225"/>
              <a:ext cx="8083550" cy="427355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6F2C5C4-9CF6-7E9A-D596-AE86632CF435}"/>
                </a:ext>
              </a:extLst>
            </p:cNvPr>
            <p:cNvSpPr/>
            <p:nvPr/>
          </p:nvSpPr>
          <p:spPr>
            <a:xfrm>
              <a:off x="3220720" y="1652905"/>
              <a:ext cx="627380" cy="3232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01102C4-250C-D439-DEB8-5C6F50384D7F}"/>
                </a:ext>
              </a:extLst>
            </p:cNvPr>
            <p:cNvSpPr txBox="1"/>
            <p:nvPr/>
          </p:nvSpPr>
          <p:spPr>
            <a:xfrm>
              <a:off x="2687062" y="2105967"/>
              <a:ext cx="346761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solidFill>
                    <a:srgbClr val="FF0000"/>
                  </a:solidFill>
                </a:rPr>
                <a:t>①</a:t>
              </a:r>
              <a:r>
                <a:rPr lang="en-US" altLang="ja-JP" sz="2400" dirty="0">
                  <a:solidFill>
                    <a:srgbClr val="FF0000"/>
                  </a:solidFill>
                </a:rPr>
                <a:t>Add Layer</a:t>
              </a:r>
              <a:r>
                <a:rPr lang="ja-JP" altLang="en-US" sz="2400" dirty="0">
                  <a:solidFill>
                    <a:srgbClr val="FF0000"/>
                  </a:solidFill>
                </a:rPr>
                <a:t>をクリック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26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FE797B6-DB6C-94A6-4D51-B946064E147A}"/>
              </a:ext>
            </a:extLst>
          </p:cNvPr>
          <p:cNvGrpSpPr/>
          <p:nvPr/>
        </p:nvGrpSpPr>
        <p:grpSpPr>
          <a:xfrm>
            <a:off x="-345765" y="806450"/>
            <a:ext cx="12518715" cy="5245100"/>
            <a:chOff x="-345765" y="806450"/>
            <a:chExt cx="12518715" cy="52451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A2B8A5D-0DBE-FFB3-C3DA-BFDF485F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" y="806450"/>
              <a:ext cx="12153900" cy="524510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10BFFC4-851F-9599-563C-6E17928DF7ED}"/>
                </a:ext>
              </a:extLst>
            </p:cNvPr>
            <p:cNvSpPr/>
            <p:nvPr/>
          </p:nvSpPr>
          <p:spPr>
            <a:xfrm>
              <a:off x="0" y="1500505"/>
              <a:ext cx="1920240" cy="3232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F34E4D-2053-AF4C-1577-BD4F075C9679}"/>
                </a:ext>
              </a:extLst>
            </p:cNvPr>
            <p:cNvSpPr txBox="1"/>
            <p:nvPr/>
          </p:nvSpPr>
          <p:spPr>
            <a:xfrm>
              <a:off x="-345765" y="1954510"/>
              <a:ext cx="45320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solidFill>
                    <a:srgbClr val="FF0000"/>
                  </a:solidFill>
                </a:rPr>
                <a:t>①</a:t>
              </a:r>
              <a:r>
                <a:rPr lang="en-US" altLang="ja-JP" sz="2400" dirty="0" err="1">
                  <a:solidFill>
                    <a:srgbClr val="FF0000"/>
                  </a:solidFill>
                </a:rPr>
                <a:t>bg</a:t>
              </a:r>
              <a:r>
                <a:rPr lang="ja-JP" altLang="en-US" sz="2400" dirty="0">
                  <a:solidFill>
                    <a:srgbClr val="FF0000"/>
                  </a:solidFill>
                </a:rPr>
                <a:t>レイヤをクリックして選択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B47AE70-7A32-A3BC-80E1-6FDD005D6F66}"/>
                </a:ext>
              </a:extLst>
            </p:cNvPr>
            <p:cNvSpPr/>
            <p:nvPr/>
          </p:nvSpPr>
          <p:spPr>
            <a:xfrm>
              <a:off x="1920240" y="5564505"/>
              <a:ext cx="3388360" cy="3232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CDE9D01-2017-CEAD-4173-90D2C7C087BF}"/>
                </a:ext>
              </a:extLst>
            </p:cNvPr>
            <p:cNvSpPr txBox="1"/>
            <p:nvPr/>
          </p:nvSpPr>
          <p:spPr>
            <a:xfrm>
              <a:off x="5480050" y="5495279"/>
              <a:ext cx="17235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solidFill>
                    <a:srgbClr val="FF0000"/>
                  </a:solidFill>
                </a:rPr>
                <a:t>②色を設定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7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32617-54D9-98C7-D56E-7A7C0DFF40ED}"/>
              </a:ext>
            </a:extLst>
          </p:cNvPr>
          <p:cNvGrpSpPr/>
          <p:nvPr/>
        </p:nvGrpSpPr>
        <p:grpSpPr>
          <a:xfrm>
            <a:off x="1717742" y="976836"/>
            <a:ext cx="8756515" cy="4904327"/>
            <a:chOff x="1717742" y="976836"/>
            <a:chExt cx="8756515" cy="490432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351096C-89BF-F839-E97E-5121B9182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742" y="976836"/>
              <a:ext cx="8756515" cy="4904327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3F8C5B0-359E-28B6-7EA1-10CB2228D15D}"/>
                </a:ext>
              </a:extLst>
            </p:cNvPr>
            <p:cNvSpPr/>
            <p:nvPr/>
          </p:nvSpPr>
          <p:spPr>
            <a:xfrm>
              <a:off x="1863634" y="4333875"/>
              <a:ext cx="8339546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E8A09B8-AE1C-FFDA-D710-43A2472C2307}"/>
                </a:ext>
              </a:extLst>
            </p:cNvPr>
            <p:cNvSpPr/>
            <p:nvPr/>
          </p:nvSpPr>
          <p:spPr>
            <a:xfrm>
              <a:off x="1863634" y="5168479"/>
              <a:ext cx="8339546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10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EBDF8D7-9F31-FE1A-F215-F063BDE59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181225"/>
            <a:ext cx="3810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4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A8966DE-FA82-F3AD-D028-3BD9FBD6516B}"/>
              </a:ext>
            </a:extLst>
          </p:cNvPr>
          <p:cNvGrpSpPr/>
          <p:nvPr/>
        </p:nvGrpSpPr>
        <p:grpSpPr>
          <a:xfrm>
            <a:off x="455342" y="972822"/>
            <a:ext cx="11281315" cy="4912355"/>
            <a:chOff x="455342" y="972822"/>
            <a:chExt cx="11281315" cy="4912355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D638C34-46F9-858F-DAF8-D64DA9C0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2" y="972822"/>
              <a:ext cx="11281315" cy="4912355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56679758-703B-D983-8E6C-5CD760769C61}"/>
                </a:ext>
              </a:extLst>
            </p:cNvPr>
            <p:cNvSpPr/>
            <p:nvPr/>
          </p:nvSpPr>
          <p:spPr>
            <a:xfrm>
              <a:off x="455342" y="2072005"/>
              <a:ext cx="1767158" cy="3232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B1676A1-453D-5249-9862-51866254B494}"/>
                </a:ext>
              </a:extLst>
            </p:cNvPr>
            <p:cNvSpPr/>
            <p:nvPr/>
          </p:nvSpPr>
          <p:spPr>
            <a:xfrm>
              <a:off x="2222500" y="2808605"/>
              <a:ext cx="3009900" cy="3232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4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CB20471-670E-B3CB-C3B1-A59D9A8B5BED}"/>
              </a:ext>
            </a:extLst>
          </p:cNvPr>
          <p:cNvGrpSpPr/>
          <p:nvPr/>
        </p:nvGrpSpPr>
        <p:grpSpPr>
          <a:xfrm>
            <a:off x="2070100" y="1362402"/>
            <a:ext cx="8051800" cy="4031923"/>
            <a:chOff x="2070100" y="1362402"/>
            <a:chExt cx="8051800" cy="403192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DB3E7C3-2132-2040-595C-D6CB41A9946A}"/>
                </a:ext>
              </a:extLst>
            </p:cNvPr>
            <p:cNvGrpSpPr/>
            <p:nvPr/>
          </p:nvGrpSpPr>
          <p:grpSpPr>
            <a:xfrm>
              <a:off x="2070100" y="1462405"/>
              <a:ext cx="8051800" cy="3931920"/>
              <a:chOff x="2070100" y="1462405"/>
              <a:chExt cx="8051800" cy="393192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E8CDFBC3-354F-1002-80A9-EF2DFC160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0100" y="1463675"/>
                <a:ext cx="8051800" cy="3930650"/>
              </a:xfrm>
              <a:prstGeom prst="rect">
                <a:avLst/>
              </a:prstGeom>
            </p:spPr>
          </p:pic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43846326-0D00-A53C-EFD7-F8B44F7135C7}"/>
                  </a:ext>
                </a:extLst>
              </p:cNvPr>
              <p:cNvSpPr/>
              <p:nvPr/>
            </p:nvSpPr>
            <p:spPr>
              <a:xfrm>
                <a:off x="4709160" y="1462405"/>
                <a:ext cx="609600" cy="32321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7735C2F-2964-A907-5BF4-A35941FFF263}"/>
                  </a:ext>
                </a:extLst>
              </p:cNvPr>
              <p:cNvSpPr/>
              <p:nvPr/>
            </p:nvSpPr>
            <p:spPr>
              <a:xfrm>
                <a:off x="7827010" y="4728845"/>
                <a:ext cx="1004570" cy="32321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DECC994-3E44-D4F2-4969-C63BA695A06F}"/>
                </a:ext>
              </a:extLst>
            </p:cNvPr>
            <p:cNvSpPr txBox="1"/>
            <p:nvPr/>
          </p:nvSpPr>
          <p:spPr>
            <a:xfrm>
              <a:off x="4165421" y="136240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D541C48-EA1D-751C-2B08-9C0E48DCCA4F}"/>
                </a:ext>
              </a:extLst>
            </p:cNvPr>
            <p:cNvSpPr txBox="1"/>
            <p:nvPr/>
          </p:nvSpPr>
          <p:spPr>
            <a:xfrm>
              <a:off x="7283271" y="465707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41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66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</Words>
  <Application>Microsoft Office PowerPoint</Application>
  <PresentationFormat>ワイド画面</PresentationFormat>
  <Paragraphs>9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</dc:creator>
  <cp:lastModifiedBy>O</cp:lastModifiedBy>
  <cp:revision>2</cp:revision>
  <dcterms:created xsi:type="dcterms:W3CDTF">2024-05-14T19:00:06Z</dcterms:created>
  <dcterms:modified xsi:type="dcterms:W3CDTF">2024-05-14T21:53:54Z</dcterms:modified>
</cp:coreProperties>
</file>