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31E0-C515-55A9-1A6D-C7597C8F3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318B5-72A5-BF09-6D61-B93699845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B8EE-65D3-D8E6-034D-8D9C1AFF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4E48-B8DF-535A-FC2C-8BFE6A2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1745-C612-6513-635B-D7033E9A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6783-E034-A282-B8BE-B6142ABE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CE94-C97E-7A60-207F-21357B49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725B-F199-AD5E-C565-C1AEE66E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38884-28D8-BDD2-7B66-FC540F4F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3121-08CA-05F5-6FC5-ABA6BC8A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F4AE1-BE40-3A2A-B358-964A4C1F1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048D1-83D1-9AAB-811C-08DAE1F9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7B81-CBC6-A7A7-795E-322004BD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CDE9-70ED-603D-9F21-A440AA36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1652F-FFC5-EA27-A1DA-4170F21E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D84-C2CF-63DF-5C34-B73EF181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870B-8A31-C764-0C19-3AAECF89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FD2B-DD72-3C5B-C399-06F9CB84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0C02-5428-CC6B-0C85-D7A79748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9DC49-DC05-B01E-22F4-31D4D269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6D34-41D2-9881-0D65-2C3CAB84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D966-7682-9A8B-C96C-36720F6A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952E-3C6C-9245-CCF8-FEBD30F7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0D11-8EEF-A8EB-55E8-D5A6322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387D-17F3-A223-4F7F-5325D7A3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53CC-560D-B664-6B3B-781CE7A9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1B1B-CF4F-6F8C-A4FF-0AB198768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9FE83-2BFA-05A4-6A0D-E25D1F9D7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1B3D-8210-FD29-0693-C9579B2B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E031F-7479-5C5A-6F4B-E71D38D7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DF664-4836-AB47-0660-37CE39E0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D95E-FB2C-5A1B-797E-CAC9ADB6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D4C2-B88B-2A79-D13C-842E9F03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95BC1-D12E-E98F-6E73-8657186B2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C6636-969E-F69D-E14E-8FBC93CF2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241AB-C99D-A209-C637-83D066864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2ABA6-61AE-AE0F-A60E-DD17D7FE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3A497-5353-B65A-758F-1307B61B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3FD5F-24FE-FCC4-CEAE-569F758B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8EB-284B-ABFE-E57B-095F7F45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495BA-3EBF-9097-C787-01D375F9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FF0D3-022D-C24A-B8EA-794F6C53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C145-EAD4-5A5D-E92B-BBA70923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A1E1-7B38-90D9-81BC-4105599A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FEA7-2DD5-D7BC-C580-CF41CAAA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22ED5-A392-99AD-5A9C-A2CF2EBB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C61F-75A8-4286-C82B-D7CCCA96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5702-4113-3711-3329-FBF5E940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3DFE1-D508-860E-E52C-71CB3D2C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F0753-DFE1-D0B7-AC1B-FF569CBB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FD0A-D03F-7585-7536-902B233C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E553-B0BC-4A1D-1B1D-5F5EC65A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0F3D-506D-D505-36DE-5F5BE646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AD447-5D78-39B7-12F0-39859381F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A385B-7556-38DA-2152-4FECF6BE3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C6AFC-FF31-9078-4295-A0E636B7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A9E9A-3F46-0B18-82B6-8DF40E90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BC239-3096-992B-B04A-76DC402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CF1AD-8D9A-5710-83E8-9EC03FED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41C1-ED0E-E210-59FA-E79D7E59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E386-FEA2-D11F-1EB6-DFD26EA21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A690-8D4C-4775-A23A-99AD538A498D}" type="datetimeFigureOut">
              <a:rPr lang="en-US" smtClean="0"/>
              <a:t>24/05/2024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CCB2-9C3C-2CE3-9B70-E75BAC331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7E73-D50D-7D01-03C4-40B8A34F4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96FB-DC01-44FB-977D-797BFFEB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2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ocument&#10;&#10;Description automatically generated">
            <a:extLst>
              <a:ext uri="{FF2B5EF4-FFF2-40B4-BE49-F238E27FC236}">
                <a16:creationId xmlns:a16="http://schemas.microsoft.com/office/drawing/2014/main" id="{C7A01FA8-06D2-223A-7079-2802C45C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01" y="2286140"/>
            <a:ext cx="8779291" cy="3461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4765D-6EE7-0595-AC6D-F5DE52D917A1}"/>
              </a:ext>
            </a:extLst>
          </p:cNvPr>
          <p:cNvSpPr txBox="1"/>
          <p:nvPr/>
        </p:nvSpPr>
        <p:spPr>
          <a:xfrm>
            <a:off x="1760103" y="1039645"/>
            <a:ext cx="579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データ仕様 ズームレベル</a:t>
            </a:r>
            <a:r>
              <a:rPr lang="en-US" altLang="ja-JP" sz="2400" dirty="0"/>
              <a:t>14</a:t>
            </a:r>
            <a:r>
              <a:rPr lang="ja-JP" altLang="en-US" sz="2400" dirty="0"/>
              <a:t>～</a:t>
            </a:r>
            <a:r>
              <a:rPr lang="en-US" altLang="ja-JP" sz="2400" dirty="0"/>
              <a:t>16</a:t>
            </a:r>
            <a:r>
              <a:rPr lang="ja-JP" altLang="en-US" sz="2400" dirty="0"/>
              <a:t>（地物）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F7F28-19E4-9B85-BCCD-50BEBBAA4CE3}"/>
              </a:ext>
            </a:extLst>
          </p:cNvPr>
          <p:cNvSpPr txBox="1"/>
          <p:nvPr/>
        </p:nvSpPr>
        <p:spPr>
          <a:xfrm>
            <a:off x="8533198" y="191680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ZL14 ZL15 ZL16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B970B-312B-1AD8-10B0-A35F61C2509A}"/>
              </a:ext>
            </a:extLst>
          </p:cNvPr>
          <p:cNvSpPr/>
          <p:nvPr/>
        </p:nvSpPr>
        <p:spPr>
          <a:xfrm>
            <a:off x="1760103" y="3267873"/>
            <a:ext cx="8207759" cy="898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3AAAF-A33B-60C3-4E37-70BAAE0A2912}"/>
              </a:ext>
            </a:extLst>
          </p:cNvPr>
          <p:cNvSpPr txBox="1"/>
          <p:nvPr/>
        </p:nvSpPr>
        <p:spPr>
          <a:xfrm>
            <a:off x="5988249" y="191680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ftCode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E5369-5CAB-C387-DFE9-66308A733C09}"/>
              </a:ext>
            </a:extLst>
          </p:cNvPr>
          <p:cNvSpPr txBox="1"/>
          <p:nvPr/>
        </p:nvSpPr>
        <p:spPr>
          <a:xfrm>
            <a:off x="1650559" y="19721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カテゴリ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B32FD-D123-5749-BD92-116E9B0CE633}"/>
              </a:ext>
            </a:extLst>
          </p:cNvPr>
          <p:cNvSpPr txBox="1"/>
          <p:nvPr/>
        </p:nvSpPr>
        <p:spPr>
          <a:xfrm>
            <a:off x="3258693" y="195316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地物名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2A8B2-826C-B352-9F82-49E71A2EB723}"/>
              </a:ext>
            </a:extLst>
          </p:cNvPr>
          <p:cNvSpPr txBox="1"/>
          <p:nvPr/>
        </p:nvSpPr>
        <p:spPr>
          <a:xfrm>
            <a:off x="5224023" y="1639809"/>
            <a:ext cx="87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source-</a:t>
            </a:r>
          </a:p>
          <a:p>
            <a:r>
              <a:rPr lang="en-US" dirty="0"/>
              <a:t>layer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EDDE1F-8692-DC2E-B90B-FC76E699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67" y="4453449"/>
            <a:ext cx="8394142" cy="9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FAB0A2-2324-6309-353E-905FB2D7AFD9}"/>
              </a:ext>
            </a:extLst>
          </p:cNvPr>
          <p:cNvGrpSpPr/>
          <p:nvPr/>
        </p:nvGrpSpPr>
        <p:grpSpPr>
          <a:xfrm>
            <a:off x="1607701" y="1215042"/>
            <a:ext cx="8779291" cy="4532286"/>
            <a:chOff x="1607701" y="1215042"/>
            <a:chExt cx="8779291" cy="4532286"/>
          </a:xfrm>
        </p:grpSpPr>
        <p:pic>
          <p:nvPicPr>
            <p:cNvPr id="5" name="Picture 4" descr="A close up of a document&#10;&#10;Description automatically generated">
              <a:extLst>
                <a:ext uri="{FF2B5EF4-FFF2-40B4-BE49-F238E27FC236}">
                  <a16:creationId xmlns:a16="http://schemas.microsoft.com/office/drawing/2014/main" id="{C7A01FA8-06D2-223A-7079-2802C45C1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701" y="2286140"/>
              <a:ext cx="8779291" cy="346118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AB970B-312B-1AD8-10B0-A35F61C2509A}"/>
                </a:ext>
              </a:extLst>
            </p:cNvPr>
            <p:cNvSpPr/>
            <p:nvPr/>
          </p:nvSpPr>
          <p:spPr>
            <a:xfrm>
              <a:off x="1760103" y="3267873"/>
              <a:ext cx="8207759" cy="898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CEDDE1F-8692-DC2E-B90B-FC76E6996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911" y="1215042"/>
              <a:ext cx="8394142" cy="94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18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20947B-A976-DFCA-173B-6A3E9AC061C6}"/>
              </a:ext>
            </a:extLst>
          </p:cNvPr>
          <p:cNvGrpSpPr/>
          <p:nvPr/>
        </p:nvGrpSpPr>
        <p:grpSpPr>
          <a:xfrm>
            <a:off x="1475430" y="629920"/>
            <a:ext cx="8870479" cy="5598160"/>
            <a:chOff x="1475430" y="629920"/>
            <a:chExt cx="8870479" cy="559816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9931229-1622-7216-D464-89912D017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430" y="629920"/>
              <a:ext cx="8870479" cy="559816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7F389-CE38-06EE-86C8-C185DA420257}"/>
                </a:ext>
              </a:extLst>
            </p:cNvPr>
            <p:cNvSpPr/>
            <p:nvPr/>
          </p:nvSpPr>
          <p:spPr>
            <a:xfrm>
              <a:off x="2768600" y="3699673"/>
              <a:ext cx="2870200" cy="11771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22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095FD8-9609-7E75-24EC-5C58DD531758}"/>
              </a:ext>
            </a:extLst>
          </p:cNvPr>
          <p:cNvGrpSpPr/>
          <p:nvPr/>
        </p:nvGrpSpPr>
        <p:grpSpPr>
          <a:xfrm>
            <a:off x="1130158" y="285750"/>
            <a:ext cx="9931683" cy="6286500"/>
            <a:chOff x="1130158" y="285750"/>
            <a:chExt cx="9931683" cy="62865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E1BF9F0-CF97-E0E2-7FBC-3AA55D814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158" y="285750"/>
              <a:ext cx="9931683" cy="62865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F6408-AC48-5792-93D6-4B21AEC8DD77}"/>
                </a:ext>
              </a:extLst>
            </p:cNvPr>
            <p:cNvSpPr/>
            <p:nvPr/>
          </p:nvSpPr>
          <p:spPr>
            <a:xfrm>
              <a:off x="2704001" y="3787016"/>
              <a:ext cx="3059670" cy="1540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40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7651B1-EB64-91E9-CD3A-49928B988840}"/>
              </a:ext>
            </a:extLst>
          </p:cNvPr>
          <p:cNvGrpSpPr/>
          <p:nvPr/>
        </p:nvGrpSpPr>
        <p:grpSpPr>
          <a:xfrm>
            <a:off x="746643" y="212526"/>
            <a:ext cx="10345338" cy="6554034"/>
            <a:chOff x="746643" y="212526"/>
            <a:chExt cx="10345338" cy="6554034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2426E38-EDF1-7CB1-C2C8-F78C3518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212526"/>
              <a:ext cx="10291881" cy="655403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F59B2A-F08D-5E77-A7F1-72202A7A490A}"/>
                </a:ext>
              </a:extLst>
            </p:cNvPr>
            <p:cNvSpPr/>
            <p:nvPr/>
          </p:nvSpPr>
          <p:spPr>
            <a:xfrm>
              <a:off x="746643" y="1576233"/>
              <a:ext cx="1752717" cy="4430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496B2D-47C8-2D1A-B6D7-E6F44C4DB4BE}"/>
                </a:ext>
              </a:extLst>
            </p:cNvPr>
            <p:cNvSpPr/>
            <p:nvPr/>
          </p:nvSpPr>
          <p:spPr>
            <a:xfrm>
              <a:off x="2384943" y="3885093"/>
              <a:ext cx="3200517" cy="15098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04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Koji Osumi</dc:creator>
  <cp:lastModifiedBy>Koji Osumi</cp:lastModifiedBy>
  <cp:revision>1</cp:revision>
  <dcterms:created xsi:type="dcterms:W3CDTF">2024-05-24T15:19:58Z</dcterms:created>
  <dcterms:modified xsi:type="dcterms:W3CDTF">2024-05-24T20:51:43Z</dcterms:modified>
</cp:coreProperties>
</file>