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7582C-842F-42D3-8F0E-1EF93F43B4B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E670D-5D55-4390-A7F9-2E31E1B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connection to </a:t>
            </a:r>
            <a:r>
              <a:rPr lang="en-US" dirty="0" smtClean="0"/>
              <a:t>an HLA Fusion </a:t>
            </a:r>
            <a:r>
              <a:rPr lang="en-US" dirty="0" smtClean="0"/>
              <a:t>SQL server on a windows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Brown, PhD, F(ACHI)</a:t>
            </a:r>
          </a:p>
          <a:p>
            <a:r>
              <a:rPr lang="en-US" dirty="0" smtClean="0"/>
              <a:t>University of Pennsylvania</a:t>
            </a:r>
          </a:p>
          <a:p>
            <a:r>
              <a:rPr lang="en-US" dirty="0" smtClean="0"/>
              <a:t>2-16-2022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3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277" y="2028948"/>
            <a:ext cx="3155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now have a connection to your </a:t>
            </a:r>
            <a:r>
              <a:rPr lang="en-US" dirty="0" smtClean="0"/>
              <a:t>Fusion </a:t>
            </a:r>
            <a:r>
              <a:rPr lang="en-US" dirty="0" smtClean="0"/>
              <a:t>server from this computer. Open </a:t>
            </a:r>
            <a:r>
              <a:rPr lang="en-US" dirty="0" err="1" smtClean="0"/>
              <a:t>Rstudio</a:t>
            </a:r>
            <a:r>
              <a:rPr lang="en-US" dirty="0" smtClean="0"/>
              <a:t> on the same computer and you should be able to extract data.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57" y="361109"/>
            <a:ext cx="84772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3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290" y="299945"/>
            <a:ext cx="7347337" cy="6372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273" y="1296063"/>
            <a:ext cx="369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“ODBC” into Windows search bar to find and open the “ODBC Data Sources (32-bit)”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89" y="336398"/>
            <a:ext cx="8477250" cy="6010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052" y="1264257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“Add”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3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982" y="1494845"/>
            <a:ext cx="4341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“ODBC Driver 11 for SQL </a:t>
            </a:r>
            <a:r>
              <a:rPr lang="en-US" dirty="0" smtClean="0"/>
              <a:t>Server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this step is essentially choosing a driver for your connection. While other drivers may work for your </a:t>
            </a:r>
            <a:r>
              <a:rPr lang="en-US" dirty="0" smtClean="0"/>
              <a:t>Fusion </a:t>
            </a:r>
            <a:r>
              <a:rPr lang="en-US" dirty="0" smtClean="0"/>
              <a:t>server, and you might be told by your IT department to choose a different driver, I strongly suggest choosing </a:t>
            </a:r>
            <a:r>
              <a:rPr lang="en-US" dirty="0"/>
              <a:t>“ODBC Driver 11 for SQL Server,” </a:t>
            </a:r>
            <a:r>
              <a:rPr lang="en-US" dirty="0" smtClean="0"/>
              <a:t>as the R code is written to deal with the peculiarities of this driver. If you choose a different driver, you may have to re-write some of the R code.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97" y="806824"/>
            <a:ext cx="66198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860" y="1558299"/>
            <a:ext cx="3593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it a name of </a:t>
            </a:r>
            <a:r>
              <a:rPr lang="en-US" dirty="0" smtClean="0"/>
              <a:t>“Fusion.” </a:t>
            </a:r>
            <a:r>
              <a:rPr lang="en-US" dirty="0" smtClean="0"/>
              <a:t>I strongly suggest giving it the name </a:t>
            </a:r>
            <a:r>
              <a:rPr lang="en-US" dirty="0" smtClean="0"/>
              <a:t>“Fusion.” </a:t>
            </a:r>
            <a:r>
              <a:rPr lang="en-US" dirty="0" smtClean="0"/>
              <a:t>If you give it a different name, you will have to change several lines of code in R to get it to work. If you give it the name of </a:t>
            </a:r>
            <a:r>
              <a:rPr lang="en-US" dirty="0" smtClean="0"/>
              <a:t>“Fusion” </a:t>
            </a:r>
            <a:r>
              <a:rPr lang="en-US" dirty="0" smtClean="0"/>
              <a:t>now, you will save yourself lots of hassle.</a:t>
            </a:r>
          </a:p>
          <a:p>
            <a:endParaRPr lang="en-US" dirty="0"/>
          </a:p>
          <a:p>
            <a:r>
              <a:rPr lang="en-US" dirty="0" smtClean="0"/>
              <a:t>You will have to supply the name of your server.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3" y="821702"/>
            <a:ext cx="7405426" cy="55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1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442" y="1969581"/>
            <a:ext cx="3732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may be different for your </a:t>
            </a:r>
            <a:r>
              <a:rPr lang="en-US" dirty="0" smtClean="0"/>
              <a:t>setup, but you most likely will have to enter the username and password for the server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696195"/>
            <a:ext cx="7405426" cy="55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3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523" y="2116440"/>
            <a:ext cx="3657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it doesn’t come up like in the picture here, you may want to check the “change the default database to:” checkbox and select </a:t>
            </a:r>
            <a:r>
              <a:rPr lang="en-US" dirty="0" err="1" smtClean="0"/>
              <a:t>HLAFusion</a:t>
            </a:r>
            <a:r>
              <a:rPr lang="en-US" dirty="0" smtClean="0"/>
              <a:t>, </a:t>
            </a:r>
            <a:r>
              <a:rPr lang="en-US" dirty="0" smtClean="0"/>
              <a:t>or whatever you production server is.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64" y="357187"/>
            <a:ext cx="80772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767" y="2134908"/>
            <a:ext cx="23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Defaults should be fine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34" y="654214"/>
            <a:ext cx="7405426" cy="54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0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6666" y="1836649"/>
            <a:ext cx="387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last step. Double-check everything.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20" y="519112"/>
            <a:ext cx="5619750" cy="5514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06353" y="2312894"/>
            <a:ext cx="1909482" cy="224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316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Setting up a connection to an HLA Fusion SQL server on a windows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Nicholas</dc:creator>
  <cp:lastModifiedBy>Brown, Nicholas</cp:lastModifiedBy>
  <cp:revision>40</cp:revision>
  <dcterms:created xsi:type="dcterms:W3CDTF">2021-11-18T21:33:42Z</dcterms:created>
  <dcterms:modified xsi:type="dcterms:W3CDTF">2022-02-16T19:51:57Z</dcterms:modified>
</cp:coreProperties>
</file>