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connection to a HistoTrac SQL server on a windows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Brown, PhD, F(ACHI)</a:t>
            </a:r>
          </a:p>
          <a:p>
            <a:r>
              <a:rPr lang="en-US" dirty="0" smtClean="0"/>
              <a:t>University of Pennsylvania</a:t>
            </a:r>
          </a:p>
          <a:p>
            <a:r>
              <a:rPr lang="en-US" dirty="0" smtClean="0"/>
              <a:t>2-16-2022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41" y="533747"/>
            <a:ext cx="8477250" cy="601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277" y="2028948"/>
            <a:ext cx="3155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now have a connection to your HistoTrac server from this computer. Open </a:t>
            </a:r>
            <a:r>
              <a:rPr lang="en-US" dirty="0" err="1" smtClean="0"/>
              <a:t>Rstudio</a:t>
            </a:r>
            <a:r>
              <a:rPr lang="en-US" dirty="0" smtClean="0"/>
              <a:t> on the same computer and you should be able to extract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290" y="299945"/>
            <a:ext cx="7347337" cy="6372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273" y="1296063"/>
            <a:ext cx="369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“ODBC” into Windows search bar to find and open the “ODBC Data Sources (32-bit)”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89" y="336398"/>
            <a:ext cx="8477250" cy="6010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052" y="1264257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“Add”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3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56" y="739471"/>
            <a:ext cx="6619875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2982" y="1494845"/>
            <a:ext cx="4341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“</a:t>
            </a:r>
            <a:r>
              <a:rPr lang="en-US" dirty="0" smtClean="0"/>
              <a:t>SQL Server”</a:t>
            </a:r>
          </a:p>
          <a:p>
            <a:endParaRPr lang="en-US" dirty="0"/>
          </a:p>
          <a:p>
            <a:r>
              <a:rPr lang="en-US" dirty="0" smtClean="0"/>
              <a:t>Note: this step is essentially choosing a driver for your connection. While other drivers may work for your HistoTrac server, and you might be told by your IT department to choose a different driver, I strongly suggest choosing “SQL Server,” as the R code is written to deal with the peculiarities of this driver. If you choose a different driver, you may have to re-write some of the 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8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0202" y="1630017"/>
            <a:ext cx="359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it a name of “HistoTrac.” I strongly suggest giving it the name “HistoTrac.” If you give it a different name, you will have to change several lines of code in R to get it to work. If you give it the name of “HistoTrac” now, you will save yourself lots of hassle.</a:t>
            </a:r>
          </a:p>
          <a:p>
            <a:endParaRPr lang="en-US" dirty="0"/>
          </a:p>
          <a:p>
            <a:r>
              <a:rPr lang="en-US" dirty="0" smtClean="0"/>
              <a:t>You will have to supply the name of your server.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09" y="1250398"/>
            <a:ext cx="6619472" cy="46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1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878" y="2068192"/>
            <a:ext cx="354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may be different for your 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93" y="1151204"/>
            <a:ext cx="6619472" cy="46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3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95" y="827264"/>
            <a:ext cx="7219950" cy="5172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688" y="2170228"/>
            <a:ext cx="3657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it doesn’t come up like in the picture here, you may want to check the “change the default database to:” checkbox and select </a:t>
            </a:r>
            <a:r>
              <a:rPr lang="en-US" dirty="0" err="1" smtClean="0"/>
              <a:t>HistotracProd</a:t>
            </a:r>
            <a:r>
              <a:rPr lang="en-US" dirty="0" smtClean="0"/>
              <a:t>, or whatever you production server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767" y="2134908"/>
            <a:ext cx="23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Defaults should be fine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84" y="1140512"/>
            <a:ext cx="6619472" cy="46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0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6666" y="1836649"/>
            <a:ext cx="387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last step. Double-check everything.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700" y="1038080"/>
            <a:ext cx="4762294" cy="49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Setting up a connection to a HistoTrac SQL server on a windows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Nicholas</dc:creator>
  <cp:lastModifiedBy>Brown, Nicholas</cp:lastModifiedBy>
  <cp:revision>24</cp:revision>
  <dcterms:created xsi:type="dcterms:W3CDTF">2021-11-18T21:33:42Z</dcterms:created>
  <dcterms:modified xsi:type="dcterms:W3CDTF">2022-02-16T17:09:35Z</dcterms:modified>
</cp:coreProperties>
</file>