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5"/>
  </p:sldMasterIdLst>
  <p:notesMasterIdLst>
    <p:notesMasterId r:id="rId23"/>
  </p:notesMasterIdLst>
  <p:sldIdLst>
    <p:sldId id="259" r:id="rId16"/>
    <p:sldId id="260" r:id="rId17"/>
    <p:sldId id="264" r:id="rId18"/>
    <p:sldId id="265" r:id="rId19"/>
    <p:sldId id="266" r:id="rId20"/>
    <p:sldId id="267" r:id="rId21"/>
    <p:sldId id="258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3E1"/>
    <a:srgbClr val="1F538F"/>
    <a:srgbClr val="EAEAE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554"/>
  </p:normalViewPr>
  <p:slideViewPr>
    <p:cSldViewPr snapToGrid="0" showGuides="1">
      <p:cViewPr varScale="1">
        <p:scale>
          <a:sx n="150" d="100"/>
          <a:sy n="150" d="100"/>
        </p:scale>
        <p:origin x="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 with Shi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232053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3" name="Picture 2" descr="{&quot;templafy&quot;:{&quot;id&quot;:&quot;4ed83995-50f7-47c7-8c1f-9ab76388097b&quot;}}">
            <a:extLst>
              <a:ext uri="{FF2B5EF4-FFF2-40B4-BE49-F238E27FC236}">
                <a16:creationId xmlns:a16="http://schemas.microsoft.com/office/drawing/2014/main" id="{8FD3E9EB-BD3A-C99C-9AF7-F45AF2F089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705953"/>
            <a:ext cx="5080000" cy="1270000"/>
          </a:xfrm>
          <a:prstGeom prst="rect">
            <a:avLst/>
          </a:prstGeom>
        </p:spPr>
      </p:pic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8" name="Picture 17" descr="{&quot;templafy&quot;:{&quot;id&quot;:&quot;16cf55a9-5b1b-4105-99af-44230ac8b02c&quot;}}">
            <a:extLst>
              <a:ext uri="{FF2B5EF4-FFF2-40B4-BE49-F238E27FC236}">
                <a16:creationId xmlns:a16="http://schemas.microsoft.com/office/drawing/2014/main" id="{F4871A12-966F-AB54-D025-11147D2B69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8734B6-FF82-51DC-47D5-1C0BF6F1A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E6A62F-5EE0-DF6B-07CD-0B354081E7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51DC0FA-582F-179B-E738-1BBB95CD336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574036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515E92D-D3D4-9D54-8555-29BBC3428D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957377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327DC5C-E1C0-B8CB-4B84-DA580F6C81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6252829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cb922fd5-f75f-4c03-9148-c66209a2a66f&quot;}}">
            <a:extLst>
              <a:ext uri="{FF2B5EF4-FFF2-40B4-BE49-F238E27FC236}">
                <a16:creationId xmlns:a16="http://schemas.microsoft.com/office/drawing/2014/main" id="{10F8ED1B-9620-E042-4468-89BE942638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4c8ba2a0-2302-4e4a-91b0-03e9789497ad&quot;}}">
            <a:extLst>
              <a:ext uri="{FF2B5EF4-FFF2-40B4-BE49-F238E27FC236}">
                <a16:creationId xmlns:a16="http://schemas.microsoft.com/office/drawing/2014/main" id="{FCA34246-DA6F-A5D0-3BE2-F61840002FFA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F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82F1C1D4-A570-C8D4-71E4-37223819B6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244d4cc7-71a9-46dd-9591-ab803bedf7ac&quot;}}">
            <a:extLst>
              <a:ext uri="{FF2B5EF4-FFF2-40B4-BE49-F238E27FC236}">
                <a16:creationId xmlns:a16="http://schemas.microsoft.com/office/drawing/2014/main" id="{1D1ABF3C-C080-F6E8-D2B7-03221E70D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b7e3fbfc-bf5b-4448-9596-c5c18bd6e306&quot;}}">
            <a:extLst>
              <a:ext uri="{FF2B5EF4-FFF2-40B4-BE49-F238E27FC236}">
                <a16:creationId xmlns:a16="http://schemas.microsoft.com/office/drawing/2014/main" id="{35886E9B-CC8C-FE05-28E8-7B920D14BE8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G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2e13eee6-26eb-499a-bff0-9b312ab5e513&quot;}}">
            <a:extLst>
              <a:ext uri="{FF2B5EF4-FFF2-40B4-BE49-F238E27FC236}">
                <a16:creationId xmlns:a16="http://schemas.microsoft.com/office/drawing/2014/main" id="{AAD77358-407B-CC8D-8A44-3C9D1C944A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9d3a8040-a339-4065-969d-990670c4bfb8&quot;}}">
            <a:extLst>
              <a:ext uri="{FF2B5EF4-FFF2-40B4-BE49-F238E27FC236}">
                <a16:creationId xmlns:a16="http://schemas.microsoft.com/office/drawing/2014/main" id="{BB0E4EF0-0773-5520-B4C1-BD1FB27A2FDD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H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365531e4-e746-4ccd-9b5f-456766c7df8c&quot;}}">
            <a:extLst>
              <a:ext uri="{FF2B5EF4-FFF2-40B4-BE49-F238E27FC236}">
                <a16:creationId xmlns:a16="http://schemas.microsoft.com/office/drawing/2014/main" id="{921DC878-ADF5-6607-4064-B140F82AC2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ca882784-466b-4e7d-8f37-d478bcbe7595&quot;}}">
            <a:extLst>
              <a:ext uri="{FF2B5EF4-FFF2-40B4-BE49-F238E27FC236}">
                <a16:creationId xmlns:a16="http://schemas.microsoft.com/office/drawing/2014/main" id="{251C0FE8-3CB8-F28B-4328-C693C026614E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5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0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56-797D-76D1-938F-9E4AB58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8826-EFB1-9253-4DD9-529D28A1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65832291-D52E-BC28-A4EE-FF28DF7F69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0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85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58314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1" y="-1"/>
            <a:ext cx="12178055" cy="6857999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0" name="Picture 19" descr="{&quot;templafy&quot;:{&quot;id&quot;:&quot;e6abbcbc-84b0-40a3-a6f3-01f925dc15e6&quot;}}">
            <a:extLst>
              <a:ext uri="{FF2B5EF4-FFF2-40B4-BE49-F238E27FC236}">
                <a16:creationId xmlns:a16="http://schemas.microsoft.com/office/drawing/2014/main" id="{D638E168-2654-C664-C9C9-AC0F17D5F91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24B18-9890-6730-F357-90982511A7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364A363-678D-BF9C-8F82-6A24E3BEDC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6" name="Picture 5" descr="{&quot;templafy&quot;:{&quot;id&quot;:&quot;71ff121b-5d20-4ae6-b521-25bf9fc6cf62&quot;}}">
            <a:extLst>
              <a:ext uri="{FF2B5EF4-FFF2-40B4-BE49-F238E27FC236}">
                <a16:creationId xmlns:a16="http://schemas.microsoft.com/office/drawing/2014/main" id="{A757B62C-936F-6DFE-1168-AC19E01121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686716"/>
            <a:ext cx="5080000" cy="1270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CCD774-C585-4D47-9DC9-21728775CC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725" y="5508306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D3930DA-CC72-D87A-3C84-D5B0B8E6F1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25323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FFB7AC86-6495-B25D-71A1-EDE3C43FCE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602077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98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75999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911BE-8839-F336-D549-40F51B1053D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53275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56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02800" y="720000"/>
            <a:ext cx="79704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5600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EC81-69D3-F091-6AAB-584372D2CDC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556000"/>
            <a:ext cx="2416175" cy="25812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5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25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047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840120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87261" y="720000"/>
            <a:ext cx="2680837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{&quot;templafy&quot;:{&quot;id&quot;:&quot;16279a83-602d-4054-8cf3-75e938e47bf5&quot;}}">
            <a:extLst>
              <a:ext uri="{FF2B5EF4-FFF2-40B4-BE49-F238E27FC236}">
                <a16:creationId xmlns:a16="http://schemas.microsoft.com/office/drawing/2014/main" id="{90B2051A-6F38-28AC-23B7-7665ADAE3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6" name="Footers" descr="{&quot;templafy&quot;:{&quot;id&quot;:&quot;57fb1e09-9b29-40fc-94d8-68b95933189e&quot;}}">
            <a:extLst>
              <a:ext uri="{FF2B5EF4-FFF2-40B4-BE49-F238E27FC236}">
                <a16:creationId xmlns:a16="http://schemas.microsoft.com/office/drawing/2014/main" id="{D30753A2-1402-7DB1-6D07-F5631C9A74D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{&quot;templafy&quot;:{&quot;id&quot;:&quot;236bafc0-4ba2-4c14-8f38-4af976df7187&quot;}}">
            <a:extLst>
              <a:ext uri="{FF2B5EF4-FFF2-40B4-BE49-F238E27FC236}">
                <a16:creationId xmlns:a16="http://schemas.microsoft.com/office/drawing/2014/main" id="{7C715822-85E1-C169-888C-3B6218DED0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6" name="Footers" descr="{&quot;templafy&quot;:{&quot;id&quot;:&quot;b404484b-cd2e-46ef-9d8e-37928171a4c0&quot;}}">
            <a:extLst>
              <a:ext uri="{FF2B5EF4-FFF2-40B4-BE49-F238E27FC236}">
                <a16:creationId xmlns:a16="http://schemas.microsoft.com/office/drawing/2014/main" id="{18A60CD6-FFBC-03F7-17C2-03F4F032100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 descr="{&quot;templafy&quot;:{&quot;id&quot;:&quot;510adb9d-437f-4b66-99f9-d9d1e1460cde&quot;}}">
            <a:extLst>
              <a:ext uri="{FF2B5EF4-FFF2-40B4-BE49-F238E27FC236}">
                <a16:creationId xmlns:a16="http://schemas.microsoft.com/office/drawing/2014/main" id="{D1CFF972-11A5-FC05-E5B3-86DBB0F433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48777044-d553-4edc-b1d6-e960a6766e37&quot;}}">
            <a:extLst>
              <a:ext uri="{FF2B5EF4-FFF2-40B4-BE49-F238E27FC236}">
                <a16:creationId xmlns:a16="http://schemas.microsoft.com/office/drawing/2014/main" id="{571F91D2-BD5D-4505-6DD0-633D6AD1FFEB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8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0E66B85-A497-806D-1EDC-07151561F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9275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9275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75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s" descr="{&quot;templafy&quot;:{&quot;id&quot;:&quot;3f3ce935-1cd0-405f-822f-dd54ba0cb250&quot;}}">
            <a:extLst>
              <a:ext uri="{FF2B5EF4-FFF2-40B4-BE49-F238E27FC236}">
                <a16:creationId xmlns:a16="http://schemas.microsoft.com/office/drawing/2014/main" id="{37509789-A5FC-D655-A0D1-08345410938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0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Footers" descr="{&quot;templafy&quot;:{&quot;id&quot;:&quot;3d840d80-21d9-4b8c-9ef5-c00bb5516571&quot;}}">
            <a:extLst>
              <a:ext uri="{FF2B5EF4-FFF2-40B4-BE49-F238E27FC236}">
                <a16:creationId xmlns:a16="http://schemas.microsoft.com/office/drawing/2014/main" id="{BAEAECA1-823F-9620-77DA-8D91E766BA4C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39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047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273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7762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C1FBFE-B73D-7F3E-861B-16D1159B45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3607199"/>
            <a:ext cx="5195025" cy="253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93BC420-F68F-9B1C-F5A8-F0BAD3B826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7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7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8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s" descr="{&quot;templafy&quot;:{&quot;id&quot;:&quot;7204dcc7-7b5e-420b-8baa-03ec43ab33fd&quot;}}">
            <a:extLst>
              <a:ext uri="{FF2B5EF4-FFF2-40B4-BE49-F238E27FC236}">
                <a16:creationId xmlns:a16="http://schemas.microsoft.com/office/drawing/2014/main" id="{23808C62-84AD-EB15-6A56-B4D134B988DC}"/>
              </a:ext>
            </a:extLst>
          </p:cNvPr>
          <p:cNvSpPr/>
          <p:nvPr userDrawn="1"/>
        </p:nvSpPr>
        <p:spPr>
          <a:xfrm>
            <a:off x="493669" y="6439469"/>
            <a:ext cx="245026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0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C with Confidential Statement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13945" y="127981"/>
            <a:ext cx="12178055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13945" y="5571088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530321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D6D2-B9F8-BE5F-7103-B740CDF3C8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0250"/>
            <a:ext cx="2431525" cy="720000"/>
          </a:xfrm>
          <a:prstGeom prst="rect">
            <a:avLst/>
          </a:prstGeom>
        </p:spPr>
      </p:pic>
      <p:pic>
        <p:nvPicPr>
          <p:cNvPr id="10" name="Picture 9" descr="{&quot;templafy&quot;:{&quot;id&quot;:&quot;423338c5-1215-4f39-9480-0941d3b3fa98&quot;}}">
            <a:extLst>
              <a:ext uri="{FF2B5EF4-FFF2-40B4-BE49-F238E27FC236}">
                <a16:creationId xmlns:a16="http://schemas.microsoft.com/office/drawing/2014/main" id="{7A667733-BF52-C1E0-ADB7-D8594082E7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8928"/>
            <a:ext cx="2431525" cy="7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7789F2-55FE-D2DA-D3BB-2911129E9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CF0A729-59C1-102A-1A62-ED596D2B8B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144A7E-2234-1526-8158-31D213DA5280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will not be shared with external groups.</a:t>
            </a:r>
          </a:p>
        </p:txBody>
      </p:sp>
      <p:pic>
        <p:nvPicPr>
          <p:cNvPr id="3" name="Picture 2" descr="{&quot;templafy&quot;:{&quot;id&quot;:&quot;a9884518-e809-45f9-b879-eb22e3f53b9c&quot;}}">
            <a:extLst>
              <a:ext uri="{FF2B5EF4-FFF2-40B4-BE49-F238E27FC236}">
                <a16:creationId xmlns:a16="http://schemas.microsoft.com/office/drawing/2014/main" id="{4AE405E5-D23E-C6DF-9BC5-C5E7929B9A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5398" y="686716"/>
            <a:ext cx="5080000" cy="12700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632A84-95DC-86A2-B086-54BE7F9D71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443162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5717D82-8664-2928-A62E-9A179B3D67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4648642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B176976-FAE5-029A-CDCB-335D2D5D0B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4944094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5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92795-53E5-D4AE-7881-39C23A693A20}"/>
              </a:ext>
            </a:extLst>
          </p:cNvPr>
          <p:cNvSpPr/>
          <p:nvPr userDrawn="1"/>
        </p:nvSpPr>
        <p:spPr>
          <a:xfrm>
            <a:off x="9053512" y="0"/>
            <a:ext cx="3138487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2062" y="7200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2062" y="36068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0E8A7-F71B-DA02-9636-65342A5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19999"/>
            <a:ext cx="2416913" cy="25296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39221F-1453-B601-B3A1-2760F20CC7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606800"/>
            <a:ext cx="2416175" cy="25304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  <p:pic>
        <p:nvPicPr>
          <p:cNvPr id="5" name="Picture 4" descr="{&quot;templafy&quot;:{&quot;id&quot;:&quot;e35771ea-2314-42ff-84d2-f23d7102ba47&quot;}}">
            <a:extLst>
              <a:ext uri="{FF2B5EF4-FFF2-40B4-BE49-F238E27FC236}">
                <a16:creationId xmlns:a16="http://schemas.microsoft.com/office/drawing/2014/main" id="{BCBDBAA9-0104-155A-20A0-0C2ECE3BB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875a83f5-0373-4a92-b1f5-753c03e18286&quot;}}">
            <a:extLst>
              <a:ext uri="{FF2B5EF4-FFF2-40B4-BE49-F238E27FC236}">
                <a16:creationId xmlns:a16="http://schemas.microsoft.com/office/drawing/2014/main" id="{BA2E874D-A0AF-661A-4735-E805B69A99E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HETORICAL Two tex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6097200" y="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5018400" cy="177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1" y="2854075"/>
            <a:ext cx="5195885" cy="32832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3" y="2854075"/>
            <a:ext cx="5195887" cy="3283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F49F1D1-5694-C367-AC0A-3B106690283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80801" y="719138"/>
            <a:ext cx="5195885" cy="1775662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1" cap="none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8" name="Picture 7" descr="{&quot;templafy&quot;:{&quot;id&quot;:&quot;56d53198-ece2-46f8-90b5-ac51714ccd65&quot;}}">
            <a:extLst>
              <a:ext uri="{FF2B5EF4-FFF2-40B4-BE49-F238E27FC236}">
                <a16:creationId xmlns:a16="http://schemas.microsoft.com/office/drawing/2014/main" id="{9AB21CF3-F9E7-CDF5-6346-06FC3A2C5F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7d54bae3-fead-4acd-90f9-4c027396eb58&quot;}}">
            <a:extLst>
              <a:ext uri="{FF2B5EF4-FFF2-40B4-BE49-F238E27FC236}">
                <a16:creationId xmlns:a16="http://schemas.microsoft.com/office/drawing/2014/main" id="{9EF44D02-3679-66D2-3F26-4E61DC923005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570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7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1797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C7688E-2109-B3A6-BB30-ED06B927D9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4801" y="0"/>
            <a:ext cx="60972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0" y="0"/>
            <a:ext cx="6094800" cy="6858000"/>
          </a:xfrm>
          <a:prstGeom prst="rect">
            <a:avLst/>
          </a:prstGeom>
          <a:gradFill>
            <a:gsLst>
              <a:gs pos="38000">
                <a:srgbClr val="D8E7F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4E4448-A264-7659-B7F9-D4E3F0409CEF}"/>
              </a:ext>
            </a:extLst>
          </p:cNvPr>
          <p:cNvSpPr/>
          <p:nvPr userDrawn="1"/>
        </p:nvSpPr>
        <p:spPr>
          <a:xfrm>
            <a:off x="719138" y="1150830"/>
            <a:ext cx="698644" cy="535303"/>
          </a:xfrm>
          <a:custGeom>
            <a:avLst/>
            <a:gdLst>
              <a:gd name="connsiteX0" fmla="*/ 772947 w 828408"/>
              <a:gd name="connsiteY0" fmla="*/ 0 h 634729"/>
              <a:gd name="connsiteX1" fmla="*/ 772947 w 828408"/>
              <a:gd name="connsiteY1" fmla="*/ 50532 h 634729"/>
              <a:gd name="connsiteX2" fmla="*/ 617654 w 828408"/>
              <a:gd name="connsiteY2" fmla="*/ 168850 h 634729"/>
              <a:gd name="connsiteX3" fmla="*/ 570819 w 828408"/>
              <a:gd name="connsiteY3" fmla="*/ 303191 h 634729"/>
              <a:gd name="connsiteX4" fmla="*/ 583144 w 828408"/>
              <a:gd name="connsiteY4" fmla="*/ 362350 h 634729"/>
              <a:gd name="connsiteX5" fmla="*/ 610259 w 828408"/>
              <a:gd name="connsiteY5" fmla="*/ 379605 h 634729"/>
              <a:gd name="connsiteX6" fmla="*/ 653396 w 828408"/>
              <a:gd name="connsiteY6" fmla="*/ 370361 h 634729"/>
              <a:gd name="connsiteX7" fmla="*/ 702695 w 828408"/>
              <a:gd name="connsiteY7" fmla="*/ 361118 h 634729"/>
              <a:gd name="connsiteX8" fmla="*/ 790818 w 828408"/>
              <a:gd name="connsiteY8" fmla="*/ 398709 h 634729"/>
              <a:gd name="connsiteX9" fmla="*/ 828408 w 828408"/>
              <a:gd name="connsiteY9" fmla="*/ 490529 h 634729"/>
              <a:gd name="connsiteX10" fmla="*/ 782806 w 828408"/>
              <a:gd name="connsiteY10" fmla="*/ 592208 h 634729"/>
              <a:gd name="connsiteX11" fmla="*/ 669418 w 828408"/>
              <a:gd name="connsiteY11" fmla="*/ 634729 h 634729"/>
              <a:gd name="connsiteX12" fmla="*/ 520288 w 828408"/>
              <a:gd name="connsiteY12" fmla="*/ 563245 h 634729"/>
              <a:gd name="connsiteX13" fmla="*/ 453733 w 828408"/>
              <a:gd name="connsiteY13" fmla="*/ 387000 h 634729"/>
              <a:gd name="connsiteX14" fmla="*/ 535694 w 828408"/>
              <a:gd name="connsiteY14" fmla="*/ 157142 h 634729"/>
              <a:gd name="connsiteX15" fmla="*/ 772947 w 828408"/>
              <a:gd name="connsiteY15" fmla="*/ 0 h 634729"/>
              <a:gd name="connsiteX16" fmla="*/ 319214 w 828408"/>
              <a:gd name="connsiteY16" fmla="*/ 0 h 634729"/>
              <a:gd name="connsiteX17" fmla="*/ 319214 w 828408"/>
              <a:gd name="connsiteY17" fmla="*/ 50532 h 634729"/>
              <a:gd name="connsiteX18" fmla="*/ 163921 w 828408"/>
              <a:gd name="connsiteY18" fmla="*/ 168850 h 634729"/>
              <a:gd name="connsiteX19" fmla="*/ 117086 w 828408"/>
              <a:gd name="connsiteY19" fmla="*/ 303191 h 634729"/>
              <a:gd name="connsiteX20" fmla="*/ 129411 w 828408"/>
              <a:gd name="connsiteY20" fmla="*/ 362350 h 634729"/>
              <a:gd name="connsiteX21" fmla="*/ 156526 w 828408"/>
              <a:gd name="connsiteY21" fmla="*/ 379605 h 634729"/>
              <a:gd name="connsiteX22" fmla="*/ 199663 w 828408"/>
              <a:gd name="connsiteY22" fmla="*/ 370361 h 634729"/>
              <a:gd name="connsiteX23" fmla="*/ 248962 w 828408"/>
              <a:gd name="connsiteY23" fmla="*/ 361118 h 634729"/>
              <a:gd name="connsiteX24" fmla="*/ 337085 w 828408"/>
              <a:gd name="connsiteY24" fmla="*/ 398709 h 634729"/>
              <a:gd name="connsiteX25" fmla="*/ 374675 w 828408"/>
              <a:gd name="connsiteY25" fmla="*/ 490529 h 634729"/>
              <a:gd name="connsiteX26" fmla="*/ 329073 w 828408"/>
              <a:gd name="connsiteY26" fmla="*/ 592208 h 634729"/>
              <a:gd name="connsiteX27" fmla="*/ 215685 w 828408"/>
              <a:gd name="connsiteY27" fmla="*/ 634729 h 634729"/>
              <a:gd name="connsiteX28" fmla="*/ 66555 w 828408"/>
              <a:gd name="connsiteY28" fmla="*/ 563245 h 634729"/>
              <a:gd name="connsiteX29" fmla="*/ 0 w 828408"/>
              <a:gd name="connsiteY29" fmla="*/ 387000 h 634729"/>
              <a:gd name="connsiteX30" fmla="*/ 81961 w 828408"/>
              <a:gd name="connsiteY30" fmla="*/ 157142 h 634729"/>
              <a:gd name="connsiteX31" fmla="*/ 319214 w 828408"/>
              <a:gd name="connsiteY31" fmla="*/ 0 h 6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8408" h="634729">
                <a:moveTo>
                  <a:pt x="772947" y="0"/>
                </a:moveTo>
                <a:lnTo>
                  <a:pt x="772947" y="50532"/>
                </a:lnTo>
                <a:cubicBezTo>
                  <a:pt x="700641" y="88328"/>
                  <a:pt x="648877" y="127768"/>
                  <a:pt x="617654" y="168850"/>
                </a:cubicBezTo>
                <a:cubicBezTo>
                  <a:pt x="586431" y="209933"/>
                  <a:pt x="570819" y="254713"/>
                  <a:pt x="570819" y="303191"/>
                </a:cubicBezTo>
                <a:cubicBezTo>
                  <a:pt x="570819" y="331949"/>
                  <a:pt x="574928" y="351669"/>
                  <a:pt x="583144" y="362350"/>
                </a:cubicBezTo>
                <a:cubicBezTo>
                  <a:pt x="590539" y="373854"/>
                  <a:pt x="599577" y="379605"/>
                  <a:pt x="610259" y="379605"/>
                </a:cubicBezTo>
                <a:cubicBezTo>
                  <a:pt x="620940" y="379605"/>
                  <a:pt x="635319" y="376524"/>
                  <a:pt x="653396" y="370361"/>
                </a:cubicBezTo>
                <a:cubicBezTo>
                  <a:pt x="671472" y="364199"/>
                  <a:pt x="687905" y="361118"/>
                  <a:pt x="702695" y="361118"/>
                </a:cubicBezTo>
                <a:cubicBezTo>
                  <a:pt x="736383" y="361118"/>
                  <a:pt x="765757" y="373648"/>
                  <a:pt x="790818" y="398709"/>
                </a:cubicBezTo>
                <a:cubicBezTo>
                  <a:pt x="815878" y="423769"/>
                  <a:pt x="828408" y="454376"/>
                  <a:pt x="828408" y="490529"/>
                </a:cubicBezTo>
                <a:cubicBezTo>
                  <a:pt x="828408" y="529968"/>
                  <a:pt x="813208" y="563861"/>
                  <a:pt x="782806" y="592208"/>
                </a:cubicBezTo>
                <a:cubicBezTo>
                  <a:pt x="752405" y="620555"/>
                  <a:pt x="714609" y="634729"/>
                  <a:pt x="669418" y="634729"/>
                </a:cubicBezTo>
                <a:cubicBezTo>
                  <a:pt x="614367" y="634729"/>
                  <a:pt x="564657" y="610901"/>
                  <a:pt x="520288" y="563245"/>
                </a:cubicBezTo>
                <a:cubicBezTo>
                  <a:pt x="475918" y="515589"/>
                  <a:pt x="453733" y="456841"/>
                  <a:pt x="453733" y="387000"/>
                </a:cubicBezTo>
                <a:cubicBezTo>
                  <a:pt x="453733" y="304834"/>
                  <a:pt x="481053" y="228215"/>
                  <a:pt x="535694" y="157142"/>
                </a:cubicBezTo>
                <a:cubicBezTo>
                  <a:pt x="590334" y="86069"/>
                  <a:pt x="669418" y="33688"/>
                  <a:pt x="772947" y="0"/>
                </a:cubicBezTo>
                <a:close/>
                <a:moveTo>
                  <a:pt x="319214" y="0"/>
                </a:moveTo>
                <a:lnTo>
                  <a:pt x="319214" y="50532"/>
                </a:lnTo>
                <a:cubicBezTo>
                  <a:pt x="246908" y="88328"/>
                  <a:pt x="195144" y="127768"/>
                  <a:pt x="163921" y="168850"/>
                </a:cubicBezTo>
                <a:cubicBezTo>
                  <a:pt x="132698" y="209933"/>
                  <a:pt x="117086" y="254713"/>
                  <a:pt x="117086" y="303191"/>
                </a:cubicBezTo>
                <a:cubicBezTo>
                  <a:pt x="117086" y="331949"/>
                  <a:pt x="121195" y="351669"/>
                  <a:pt x="129411" y="362350"/>
                </a:cubicBezTo>
                <a:cubicBezTo>
                  <a:pt x="136806" y="373854"/>
                  <a:pt x="145844" y="379605"/>
                  <a:pt x="156526" y="379605"/>
                </a:cubicBezTo>
                <a:cubicBezTo>
                  <a:pt x="167207" y="379605"/>
                  <a:pt x="181586" y="376524"/>
                  <a:pt x="199663" y="370361"/>
                </a:cubicBezTo>
                <a:cubicBezTo>
                  <a:pt x="217739" y="364199"/>
                  <a:pt x="234172" y="361118"/>
                  <a:pt x="248962" y="361118"/>
                </a:cubicBezTo>
                <a:cubicBezTo>
                  <a:pt x="282650" y="361118"/>
                  <a:pt x="312024" y="373648"/>
                  <a:pt x="337085" y="398709"/>
                </a:cubicBezTo>
                <a:cubicBezTo>
                  <a:pt x="362145" y="423769"/>
                  <a:pt x="374675" y="454376"/>
                  <a:pt x="374675" y="490529"/>
                </a:cubicBezTo>
                <a:cubicBezTo>
                  <a:pt x="374675" y="529968"/>
                  <a:pt x="359475" y="563861"/>
                  <a:pt x="329073" y="592208"/>
                </a:cubicBezTo>
                <a:cubicBezTo>
                  <a:pt x="298672" y="620555"/>
                  <a:pt x="260876" y="634729"/>
                  <a:pt x="215685" y="634729"/>
                </a:cubicBezTo>
                <a:cubicBezTo>
                  <a:pt x="160634" y="634729"/>
                  <a:pt x="110924" y="610901"/>
                  <a:pt x="66555" y="563245"/>
                </a:cubicBezTo>
                <a:cubicBezTo>
                  <a:pt x="22185" y="515589"/>
                  <a:pt x="0" y="456841"/>
                  <a:pt x="0" y="387000"/>
                </a:cubicBezTo>
                <a:cubicBezTo>
                  <a:pt x="0" y="304834"/>
                  <a:pt x="27320" y="228215"/>
                  <a:pt x="81961" y="157142"/>
                </a:cubicBezTo>
                <a:cubicBezTo>
                  <a:pt x="136601" y="86069"/>
                  <a:pt x="215685" y="33688"/>
                  <a:pt x="319214" y="0"/>
                </a:cubicBezTo>
                <a:close/>
              </a:path>
            </a:pathLst>
          </a:custGeom>
          <a:solidFill>
            <a:schemeClr val="bg1">
              <a:alpha val="92631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sz="19900" cap="all" spc="200">
              <a:solidFill>
                <a:schemeClr val="accent3">
                  <a:lumMod val="60000"/>
                  <a:lumOff val="40000"/>
                  <a:alpha val="51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43D0F9-D9A7-1DFC-34B6-C81535D1FE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1713599"/>
            <a:ext cx="5018400" cy="44243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E71275-5CC0-6348-59EF-6E51946B9E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800" y="4618075"/>
            <a:ext cx="6097199" cy="1519200"/>
          </a:xfrm>
          <a:solidFill>
            <a:schemeClr val="bg1"/>
          </a:solidFill>
        </p:spPr>
        <p:txBody>
          <a:bodyPr lIns="360000" tIns="180000" rIns="360000" bIns="180000"/>
          <a:lstStyle>
            <a:lvl5pPr>
              <a:defRPr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pic>
        <p:nvPicPr>
          <p:cNvPr id="6" name="Picture 5" descr="{&quot;templafy&quot;:{&quot;id&quot;:&quot;09823eff-6d39-4c6a-9e27-d0dde9fef719&quot;}}">
            <a:extLst>
              <a:ext uri="{FF2B5EF4-FFF2-40B4-BE49-F238E27FC236}">
                <a16:creationId xmlns:a16="http://schemas.microsoft.com/office/drawing/2014/main" id="{574BE83B-6D0A-1C0E-DB52-F15D34803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a0b8f042-da56-447d-aabe-b470836402d6&quot;}}">
            <a:extLst>
              <a:ext uri="{FF2B5EF4-FFF2-40B4-BE49-F238E27FC236}">
                <a16:creationId xmlns:a16="http://schemas.microsoft.com/office/drawing/2014/main" id="{A80C66D1-BF62-1820-E781-B9E90AE42474}"/>
              </a:ext>
            </a:extLst>
          </p:cNvPr>
          <p:cNvSpPr/>
          <p:nvPr userDrawn="1"/>
        </p:nvSpPr>
        <p:spPr>
          <a:xfrm>
            <a:off x="493669" y="6439469"/>
            <a:ext cx="52447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78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6F6AE-16AC-0583-7B95-974948C8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519416"/>
            <a:ext cx="2534277" cy="491378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0E6DDC2-540A-5800-73D7-E95E8BC5A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Social Media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DE5B-1F2D-F372-3892-57D934C69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101138"/>
            <a:ext cx="2534277" cy="4913784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5ECB4D-3B90-B975-5CC9-1D11DD4EF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74AAC9F-FD31-5ADB-B824-244A19237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3" name="Picture 2" descr="{&quot;templafy&quot;:{&quot;id&quot;:&quot;80ae1fee-ac8b-4b5a-b665-32d8a20e424a&quot;}}">
            <a:extLst>
              <a:ext uri="{FF2B5EF4-FFF2-40B4-BE49-F238E27FC236}">
                <a16:creationId xmlns:a16="http://schemas.microsoft.com/office/drawing/2014/main" id="{F2A68A00-2268-3853-D0B8-E453EDE764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0" name="Footers" descr="{&quot;templafy&quot;:{&quot;id&quot;:&quot;3b9d9201-1f34-40b7-b145-ddd514793253&quot;}}">
            <a:extLst>
              <a:ext uri="{FF2B5EF4-FFF2-40B4-BE49-F238E27FC236}">
                <a16:creationId xmlns:a16="http://schemas.microsoft.com/office/drawing/2014/main" id="{265503E0-3FF2-ED24-34A7-D5D7C348D4A6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3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Media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8151" y="3463200"/>
            <a:ext cx="2667600" cy="26676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15F2C-F25B-7919-7155-CF3E6B955963}"/>
              </a:ext>
            </a:extLst>
          </p:cNvPr>
          <p:cNvSpPr/>
          <p:nvPr userDrawn="1"/>
        </p:nvSpPr>
        <p:spPr>
          <a:xfrm>
            <a:off x="3875404" y="2742753"/>
            <a:ext cx="241299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462A8-BA13-5816-CC98-AE8BB418785C}"/>
              </a:ext>
            </a:extLst>
          </p:cNvPr>
          <p:cNvSpPr/>
          <p:nvPr userDrawn="1"/>
        </p:nvSpPr>
        <p:spPr>
          <a:xfrm>
            <a:off x="6455926" y="2742753"/>
            <a:ext cx="241299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1D1A5-EF12-E62C-AC4E-BE6CA3AB39B5}"/>
              </a:ext>
            </a:extLst>
          </p:cNvPr>
          <p:cNvSpPr/>
          <p:nvPr userDrawn="1"/>
        </p:nvSpPr>
        <p:spPr>
          <a:xfrm>
            <a:off x="9053513" y="2742753"/>
            <a:ext cx="2437413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309FF903-CC38-4C37-5750-8228E5B698D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75903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AFC5333-4349-556A-AA4C-8264633D88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56425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6FE539F-EA02-11A6-24A3-64094D6D44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66219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812D6A1-9301-DA4C-0FE8-A2FA9AC56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875903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A5EDA48-C466-DD48-83BE-B58C6F8C2F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56425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7BD399E-3BDD-357D-3173-CEF24905CB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66219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3E4F2-A49E-1CAC-AD88-6A5278BE8C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0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5F6F11-90AC-E501-9C5A-58F94185AE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7225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049E31-3DE3-F475-AAC8-ED15887EDC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7019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6854C-0F3F-4897-A932-6F2600946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 b="24590"/>
          <a:stretch/>
        </p:blipFill>
        <p:spPr>
          <a:xfrm>
            <a:off x="339903" y="1412777"/>
            <a:ext cx="3724097" cy="54452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3" name="Picture 2" descr="{&quot;templafy&quot;:{&quot;id&quot;:&quot;b1ae6410-96bd-487e-9b9d-4d096373c313&quot;}}">
            <a:extLst>
              <a:ext uri="{FF2B5EF4-FFF2-40B4-BE49-F238E27FC236}">
                <a16:creationId xmlns:a16="http://schemas.microsoft.com/office/drawing/2014/main" id="{AE01702C-E85C-8C01-9A36-B0D32FB045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4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805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1D87860-7BDA-6ACF-8AD2-853F44125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3733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BB32CB-B29F-4116-9105-192016E06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4218695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498695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E0956-AB5F-AC03-EAB3-36441D885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125433" y="1492098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7DACB36-D4E1-F498-4226-F130DA4F5B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364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CA00-36D2-E3AA-8BE8-1E472C3C4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6672064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424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7874-D641-36E1-03C9-5414641E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210176" y="2034000"/>
            <a:ext cx="5608678" cy="3341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1D222DE-C8E6-D25C-E6F2-0624A2B9EC69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0220325" y="3143249"/>
            <a:ext cx="1355726" cy="29368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84BED-AAA1-1FE1-26B0-C3711E7D6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980535" y="2869499"/>
            <a:ext cx="1876105" cy="3367813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pic>
        <p:nvPicPr>
          <p:cNvPr id="3" name="Picture 2" descr="{&quot;templafy&quot;:{&quot;id&quot;:&quot;346f931c-544f-4120-8c55-eb9bf1270399&quot;}}">
            <a:extLst>
              <a:ext uri="{FF2B5EF4-FFF2-40B4-BE49-F238E27FC236}">
                <a16:creationId xmlns:a16="http://schemas.microsoft.com/office/drawing/2014/main" id="{460B2B13-E69E-08BD-1DEB-85981624BF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2" name="Footers" descr="{&quot;templafy&quot;:{&quot;id&quot;:&quot;6d670e35-cbef-4614-a404-696cc2bd32a4&quot;}}">
            <a:extLst>
              <a:ext uri="{FF2B5EF4-FFF2-40B4-BE49-F238E27FC236}">
                <a16:creationId xmlns:a16="http://schemas.microsoft.com/office/drawing/2014/main" id="{659BA62A-A8BE-FA03-5F36-97B41E501250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2041524"/>
            <a:ext cx="5591175" cy="3343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344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7C6D-AFB7-4703-6ED0-E0A861DE5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2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aptop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3345689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33486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8D819A63-FF9D-A3D7-5D19-99428A5AB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938" y="2034000"/>
            <a:ext cx="5572125" cy="334762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E2188-EF07-418A-877E-B5F25E893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pic>
        <p:nvPicPr>
          <p:cNvPr id="10" name="Picture 9" descr="{&quot;templafy&quot;:{&quot;id&quot;:&quot;9a3348f9-3695-4f0d-9b05-1b8d7ea6a245&quot;}}">
            <a:extLst>
              <a:ext uri="{FF2B5EF4-FFF2-40B4-BE49-F238E27FC236}">
                <a16:creationId xmlns:a16="http://schemas.microsoft.com/office/drawing/2014/main" id="{370B13EF-D1EE-AF4A-7258-CCD767700C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069cb4a2-ce11-4ab2-b95b-776146bb6cfb&quot;}}">
            <a:extLst>
              <a:ext uri="{FF2B5EF4-FFF2-40B4-BE49-F238E27FC236}">
                <a16:creationId xmlns:a16="http://schemas.microsoft.com/office/drawing/2014/main" id="{A8E3D4F8-4824-4C0A-18D2-867C9C52094C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0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83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Billboard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1E9437-E9FE-CAAE-4F68-755791724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2597949" y="4554"/>
            <a:ext cx="9594051" cy="6848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8F3588-281E-71E0-698D-DE2EFA5D7E6E}"/>
              </a:ext>
            </a:extLst>
          </p:cNvPr>
          <p:cNvSpPr/>
          <p:nvPr userDrawn="1"/>
        </p:nvSpPr>
        <p:spPr>
          <a:xfrm>
            <a:off x="0" y="1"/>
            <a:ext cx="3503778" cy="6858000"/>
          </a:xfrm>
          <a:prstGeom prst="rect">
            <a:avLst/>
          </a:prstGeom>
          <a:gradFill flip="none" rotWithShape="1">
            <a:gsLst>
              <a:gs pos="86000">
                <a:srgbClr val="1F538F"/>
              </a:gs>
              <a:gs pos="60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20000"/>
            <a:ext cx="2417761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24215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DD438D-2CD1-72E2-C5C5-E3BE4E4532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7500" y="2048399"/>
            <a:ext cx="7082900" cy="2622025"/>
          </a:xfrm>
          <a:solidFill>
            <a:schemeClr val="bg1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pic>
        <p:nvPicPr>
          <p:cNvPr id="6" name="Picture 5" descr="{&quot;templafy&quot;:{&quot;id&quot;:&quot;a5bf3f9d-fef5-471f-b453-a01eeb931449&quot;}}">
            <a:extLst>
              <a:ext uri="{FF2B5EF4-FFF2-40B4-BE49-F238E27FC236}">
                <a16:creationId xmlns:a16="http://schemas.microsoft.com/office/drawing/2014/main" id="{DF07889E-C362-E03E-B3DC-509150D937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5" name="Footers" descr="{&quot;templafy&quot;:{&quot;id&quot;:&quot;27bebbe9-4f16-41cf-8f7d-2774f3807d6f&quot;}}">
            <a:extLst>
              <a:ext uri="{FF2B5EF4-FFF2-40B4-BE49-F238E27FC236}">
                <a16:creationId xmlns:a16="http://schemas.microsoft.com/office/drawing/2014/main" id="{5FF96054-72DE-8601-1E1E-8784184272B8}"/>
              </a:ext>
            </a:extLst>
          </p:cNvPr>
          <p:cNvSpPr/>
          <p:nvPr userDrawn="1"/>
        </p:nvSpPr>
        <p:spPr>
          <a:xfrm>
            <a:off x="493669" y="6439469"/>
            <a:ext cx="26432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5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az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6122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67BA-8F05-446D-84E4-1D4A251D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1822" y="1628880"/>
            <a:ext cx="3751231" cy="4509120"/>
          </a:xfrm>
          <a:prstGeom prst="rect">
            <a:avLst/>
          </a:prstGeom>
          <a:effectLst>
            <a:outerShdw blurRad="193495" dist="146531" dir="3540000" sx="99000" sy="99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18A61B-6F4F-B694-869D-DF3F3E7B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8248" y="1627430"/>
            <a:ext cx="3074765" cy="4509225"/>
          </a:xfrm>
          <a:solidFill>
            <a:schemeClr val="bg1"/>
          </a:solidFill>
        </p:spPr>
        <p:txBody>
          <a:bodyPr tIns="648000"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2E313-28CB-8D27-CE72-0374CF6A9254}"/>
              </a:ext>
            </a:extLst>
          </p:cNvPr>
          <p:cNvSpPr/>
          <p:nvPr userDrawn="1"/>
        </p:nvSpPr>
        <p:spPr>
          <a:xfrm>
            <a:off x="8328248" y="1628155"/>
            <a:ext cx="725265" cy="45091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63000">
                <a:schemeClr val="accent4">
                  <a:lumMod val="45000"/>
                  <a:lumOff val="55000"/>
                  <a:alpha val="66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Guides" hidden="1">
            <a:extLst>
              <a:ext uri="{FF2B5EF4-FFF2-40B4-BE49-F238E27FC236}">
                <a16:creationId xmlns:a16="http://schemas.microsoft.com/office/drawing/2014/main" id="{701F89E3-1860-5814-889C-8F8203A4F6D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3" name="Picture 2" descr="{&quot;templafy&quot;:{&quot;id&quot;:&quot;fff547ef-6d97-409e-be4a-2b785fc031d4&quot;}}">
            <a:extLst>
              <a:ext uri="{FF2B5EF4-FFF2-40B4-BE49-F238E27FC236}">
                <a16:creationId xmlns:a16="http://schemas.microsoft.com/office/drawing/2014/main" id="{6CA5DCA7-8567-AE77-0577-F6F61ED6A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2" name="Footers" descr="{&quot;templafy&quot;:{&quot;id&quot;:&quot;a040496a-ccb0-44fa-b2ce-572fdf6d85e2&quot;}}">
            <a:extLst>
              <a:ext uri="{FF2B5EF4-FFF2-40B4-BE49-F238E27FC236}">
                <a16:creationId xmlns:a16="http://schemas.microsoft.com/office/drawing/2014/main" id="{671FF6C4-2E7B-8812-247C-481E0828700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4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BKG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A99DF-29E6-9194-487B-0815EC833FA2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1F538F"/>
              </a:gs>
              <a:gs pos="39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" name="Picture 5" descr="{&quot;templafy&quot;:{&quot;id&quot;:&quot;0f8dcfb0-f636-4b27-bfdc-52d5c23677a6&quot;}}">
            <a:extLst>
              <a:ext uri="{FF2B5EF4-FFF2-40B4-BE49-F238E27FC236}">
                <a16:creationId xmlns:a16="http://schemas.microsoft.com/office/drawing/2014/main" id="{6D806B77-2F88-8165-D000-CD5853815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3" name="Footers" descr="{&quot;templafy&quot;:{&quot;id&quot;:&quot;1a1b0807-64cd-4c3e-9ad2-28cb22e7f5b6&quot;}}">
            <a:extLst>
              <a:ext uri="{FF2B5EF4-FFF2-40B4-BE49-F238E27FC236}">
                <a16:creationId xmlns:a16="http://schemas.microsoft.com/office/drawing/2014/main" id="{882B42BA-3646-F146-CA01-0321063D76A1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2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uides" hidden="1">
            <a:extLst>
              <a:ext uri="{FF2B5EF4-FFF2-40B4-BE49-F238E27FC236}">
                <a16:creationId xmlns:a16="http://schemas.microsoft.com/office/drawing/2014/main" id="{8CBDB7B0-4561-2F0F-FCA3-EB062B6585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9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">
    <p:bg>
      <p:bgPr>
        <a:gradFill>
          <a:gsLst>
            <a:gs pos="22000">
              <a:schemeClr val="bg1"/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38615178-D3EF-0351-B14B-847E20DE72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3" name="Picture 2" descr="{&quot;templafy&quot;:{&quot;id&quot;:&quot;b918347e-f6a8-4c34-9869-7699f141fdcb&quot;}}">
            <a:extLst>
              <a:ext uri="{FF2B5EF4-FFF2-40B4-BE49-F238E27FC236}">
                <a16:creationId xmlns:a16="http://schemas.microsoft.com/office/drawing/2014/main" id="{F13F3B12-4D78-D84E-FA4F-B2BA6577F0E9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0" y="2794000"/>
            <a:ext cx="508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7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48" userDrawn="1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">
    <p:bg>
      <p:bgPr>
        <a:gradFill>
          <a:gsLst>
            <a:gs pos="87000">
              <a:srgbClr val="1F538F"/>
            </a:gs>
            <a:gs pos="52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3" name="Picture 2" descr="{&quot;templafy&quot;:{&quot;id&quot;:&quot;2742bc59-4cda-49a9-afcb-63d96697c9ac&quot;}}">
            <a:extLst>
              <a:ext uri="{FF2B5EF4-FFF2-40B4-BE49-F238E27FC236}">
                <a16:creationId xmlns:a16="http://schemas.microsoft.com/office/drawing/2014/main" id="{92217D94-72CE-F983-4841-BDD30C44FD0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000" y="2794000"/>
            <a:ext cx="508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uides" hidden="1">
            <a:extLst>
              <a:ext uri="{FF2B5EF4-FFF2-40B4-BE49-F238E27FC236}">
                <a16:creationId xmlns:a16="http://schemas.microsoft.com/office/drawing/2014/main" id="{34F4D84D-8B38-E9C5-1868-7F61784FF0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FCFE-6765-0832-0840-9CF39F36BB4B}"/>
              </a:ext>
            </a:extLst>
          </p:cNvPr>
          <p:cNvSpPr txBox="1"/>
          <p:nvPr userDrawn="1"/>
        </p:nvSpPr>
        <p:spPr>
          <a:xfrm>
            <a:off x="719138" y="719138"/>
            <a:ext cx="1075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If you see any </a:t>
            </a:r>
            <a:r>
              <a:rPr lang="en-GB" sz="4400" b="1" i="1" dirty="0">
                <a:solidFill>
                  <a:schemeClr val="bg1"/>
                </a:solidFill>
              </a:rPr>
              <a:t>layouts after this </a:t>
            </a:r>
            <a:r>
              <a:rPr lang="en-GB" sz="4400" dirty="0">
                <a:solidFill>
                  <a:schemeClr val="bg1"/>
                </a:solidFill>
              </a:rPr>
              <a:t>one,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do not use them. These layouts are not part of our corporate template.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78E-CC82-DDC4-E285-44F5186FA8EF}"/>
              </a:ext>
            </a:extLst>
          </p:cNvPr>
          <p:cNvSpPr txBox="1"/>
          <p:nvPr userDrawn="1"/>
        </p:nvSpPr>
        <p:spPr>
          <a:xfrm>
            <a:off x="719138" y="2552651"/>
            <a:ext cx="982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b="1" i="1" dirty="0">
                <a:solidFill>
                  <a:schemeClr val="bg1"/>
                </a:solidFill>
              </a:rPr>
              <a:t>Do not use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99491-12E6-F691-C3B6-1E56D3E5BEA5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8E280-940A-9CA6-05EF-30988A74A821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B93E5-EC9B-1CC2-0E61-75FEB63B4820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1A1C46-3C4F-8189-EA0E-23635248B2F4}"/>
              </a:ext>
            </a:extLst>
          </p:cNvPr>
          <p:cNvSpPr txBox="1"/>
          <p:nvPr userDrawn="1"/>
        </p:nvSpPr>
        <p:spPr>
          <a:xfrm>
            <a:off x="719138" y="5142277"/>
            <a:ext cx="10752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Also notice: Layouts after this might contain potential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7739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F71C5786-03E4-BADA-2C63-BC735E4C49C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3" name="Picture 2" descr="{&quot;templafy&quot;:{&quot;id&quot;:&quot;d49078f7-45db-46d4-b06b-228120b2c43b&quot;}}">
            <a:extLst>
              <a:ext uri="{FF2B5EF4-FFF2-40B4-BE49-F238E27FC236}">
                <a16:creationId xmlns:a16="http://schemas.microsoft.com/office/drawing/2014/main" id="{C2458A8D-3365-E8D8-3E62-1250B411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10" name="Footers" descr="{&quot;templafy&quot;:{&quot;id&quot;:&quot;cfb4fd1e-c66a-411a-ae5f-c627e20bef53&quot;}}">
            <a:extLst>
              <a:ext uri="{FF2B5EF4-FFF2-40B4-BE49-F238E27FC236}">
                <a16:creationId xmlns:a16="http://schemas.microsoft.com/office/drawing/2014/main" id="{EEF98E8D-99B9-1350-CE5D-F9AA9BE7E2C5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Line top Placeholder 20">
            <a:extLst>
              <a:ext uri="{FF2B5EF4-FFF2-40B4-BE49-F238E27FC236}">
                <a16:creationId xmlns:a16="http://schemas.microsoft.com/office/drawing/2014/main" id="{A191D59F-2E4F-9DFD-FEAC-7FF6480D86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F47F8-2FA5-B3C4-62D6-146B019264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7C09ABE0-4AC7-DE98-E246-798BA09114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3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4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7AE78B8-0EB3-C024-37F4-F509882235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fba34d39-4288-4104-906f-f3090191162b&quot;}}">
            <a:extLst>
              <a:ext uri="{FF2B5EF4-FFF2-40B4-BE49-F238E27FC236}">
                <a16:creationId xmlns:a16="http://schemas.microsoft.com/office/drawing/2014/main" id="{C5B8B0C6-994F-7C0E-79D0-C76128326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924d1b66-fe64-4650-b6f3-dd742a9a2dce&quot;}}">
            <a:extLst>
              <a:ext uri="{FF2B5EF4-FFF2-40B4-BE49-F238E27FC236}">
                <a16:creationId xmlns:a16="http://schemas.microsoft.com/office/drawing/2014/main" id="{EF2D8E63-A6AE-C7A6-2735-88585060CB06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4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18E4D93D-2A45-24EA-FE18-43B286D00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90061414-11d8-4e24-b5c6-94a67b836a2e&quot;}}">
            <a:extLst>
              <a:ext uri="{FF2B5EF4-FFF2-40B4-BE49-F238E27FC236}">
                <a16:creationId xmlns:a16="http://schemas.microsoft.com/office/drawing/2014/main" id="{4199ED61-B101-A6BB-A964-7A12C320DA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509ca165-e425-47e7-9777-c54f52238975&quot;}}">
            <a:extLst>
              <a:ext uri="{FF2B5EF4-FFF2-40B4-BE49-F238E27FC236}">
                <a16:creationId xmlns:a16="http://schemas.microsoft.com/office/drawing/2014/main" id="{9CED20F5-CDB5-9F99-6A6F-CD0A0B138E9D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3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EEFCB10F-81AA-2405-D116-45EC588771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8" name="Picture 7" descr="{&quot;templafy&quot;:{&quot;id&quot;:&quot;d898ebc5-d01e-4841-89b5-72d44dc7e9f4&quot;}}">
            <a:extLst>
              <a:ext uri="{FF2B5EF4-FFF2-40B4-BE49-F238E27FC236}">
                <a16:creationId xmlns:a16="http://schemas.microsoft.com/office/drawing/2014/main" id="{1990E970-1158-B61B-2A85-E39E01A335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  <p:sp>
        <p:nvSpPr>
          <p:cNvPr id="4" name="Footers" descr="{&quot;templafy&quot;:{&quot;id&quot;:&quot;b72b367b-4531-4ee5-9e1c-dc1b55fb3a1c&quot;}}">
            <a:extLst>
              <a:ext uri="{FF2B5EF4-FFF2-40B4-BE49-F238E27FC236}">
                <a16:creationId xmlns:a16="http://schemas.microsoft.com/office/drawing/2014/main" id="{41C55638-69C1-B0E6-A8A8-64BCE701C9F2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7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719138" y="720000"/>
            <a:ext cx="1075372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B6BD-6FE3-BE4B-16AE-1D8275ECAA77}"/>
              </a:ext>
            </a:extLst>
          </p:cNvPr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720000" y="1713599"/>
            <a:ext cx="10752000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Nineth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7" y="6441068"/>
            <a:ext cx="2612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25</a:t>
            </a:r>
          </a:p>
        </p:txBody>
      </p:sp>
      <p:sp>
        <p:nvSpPr>
          <p:cNvPr id="14" name="Footers" descr="{&quot;templafy&quot;:{&quot;id&quot;:&quot;a65ff867-86bc-4b70-b4ad-35704d4f92f4&quot;}}">
            <a:extLst>
              <a:ext uri="{FF2B5EF4-FFF2-40B4-BE49-F238E27FC236}">
                <a16:creationId xmlns:a16="http://schemas.microsoft.com/office/drawing/2014/main" id="{C9D8BBB8-64ED-CEAF-3B7D-CCE7CC4C4579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endParaRPr lang="en-GB" sz="800" noProof="0" dirty="0">
              <a:solidFill>
                <a:schemeClr val="accent1"/>
              </a:solidFill>
            </a:endParaRPr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4" name="Picture 3" descr="{&quot;templafy&quot;:{&quot;id&quot;:&quot;b3a181c1-ebd3-4296-ae31-0db549005665&quot;}}">
            <a:extLst>
              <a:ext uri="{FF2B5EF4-FFF2-40B4-BE49-F238E27FC236}">
                <a16:creationId xmlns:a16="http://schemas.microsoft.com/office/drawing/2014/main" id="{8059816C-D3A3-3BFA-69EF-D71F3A10EB31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4600" y="6142849"/>
            <a:ext cx="3327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43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  <p:sldLayoutId id="2147483737" r:id="rId43"/>
    <p:sldLayoutId id="2147483738" r:id="rId44"/>
    <p:sldLayoutId id="2147483739" r:id="rId45"/>
    <p:sldLayoutId id="2147483740" r:id="rId46"/>
    <p:sldLayoutId id="2147483741" r:id="rId47"/>
    <p:sldLayoutId id="2147483742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36800" indent="-13680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20400" indent="-183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Calibri Light" panose="020F030202020403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04000" indent="-183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Courier New" panose="02070309020205020404" pitchFamily="49" charset="0"/>
        <a:buChar char="o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2000" b="1" kern="1200" cap="all" spc="200" baseline="0">
          <a:solidFill>
            <a:schemeClr val="accent2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600" b="1" kern="1200" cap="all" spc="180" baseline="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rgbClr val="990000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i="1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FF94B-6EC6-1AE5-2EA6-2DD12DE20F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1D047-19B8-7AD1-7088-87D7B9B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#2 – Intro to coding with 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6CC385-AE54-DE4C-DC87-5D20E5E2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BC8D-92AF-9784-8DFD-8E255CF4D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Nick Brown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DF13-250B-5A70-4CD4-62324E4E97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44A3C9-9AE8-9AAC-0940-5C8021709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643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A557B2-CEF7-D8FE-27B6-73851FF5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metaphor for informatics…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F7393F-7590-3096-AA05-A78C0D66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u="sng" dirty="0"/>
              <a:t>computer coding session</a:t>
            </a:r>
            <a:r>
              <a:rPr lang="en-US" sz="2800" dirty="0"/>
              <a:t> is like building a factory for your data…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6934C-416C-ACC2-7CB8-C72DCCD265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26" name="Picture 2" descr="Thumbnail Image A factory with &quot;Data Factory&quot; on the sign in a professional cartoon style">
            <a:extLst>
              <a:ext uri="{FF2B5EF4-FFF2-40B4-BE49-F238E27FC236}">
                <a16:creationId xmlns:a16="http://schemas.microsoft.com/office/drawing/2014/main" id="{B7865104-01AB-7C9E-6977-C4EF4EB0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86" y="1627200"/>
            <a:ext cx="4627935" cy="462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5728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1EB7-FF72-8333-8402-7699FBD4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795231-20F3-7D91-9B49-A2121FC2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8AA82-EC70-F077-FD34-D12ECF5C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Functions</a:t>
            </a:r>
            <a:r>
              <a:rPr lang="en-US" sz="2800" dirty="0"/>
              <a:t> are the machines that we will fill the factory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Arguments</a:t>
            </a:r>
            <a:r>
              <a:rPr lang="en-US" sz="2800" dirty="0"/>
              <a:t> are the settings we use for each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8712-DEDB-AE59-76D7-ACDBE3569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2" name="Picture 4" descr="Generated Image">
            <a:extLst>
              <a:ext uri="{FF2B5EF4-FFF2-40B4-BE49-F238E27FC236}">
                <a16:creationId xmlns:a16="http://schemas.microsoft.com/office/drawing/2014/main" id="{7E8BE6E6-30FE-8CFD-8021-51215A8C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36" y="1765907"/>
            <a:ext cx="4241797" cy="424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2477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68D0-C5FB-FB06-E5CC-1022B921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900607-752E-8DFB-0AB3-FEC0BF9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functions in a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3D59E6-D356-FB66-B39F-0E768B5F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Pipes</a:t>
            </a:r>
            <a:r>
              <a:rPr lang="en-US" sz="2800" dirty="0"/>
              <a:t> will connect the output of one function to the input of another, like a conveyor belt in a factory.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8FFD-7220-4409-5601-6BE39E8E0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6" name="Picture 4" descr="Generated Image">
            <a:extLst>
              <a:ext uri="{FF2B5EF4-FFF2-40B4-BE49-F238E27FC236}">
                <a16:creationId xmlns:a16="http://schemas.microsoft.com/office/drawing/2014/main" id="{3BF03000-8DFC-F727-24EB-96A175956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86" y="1449884"/>
            <a:ext cx="4688114" cy="468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6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6FE0-DF32-F49E-D198-BCD9BAE3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1B276-9876-E984-19CA-E9D197FC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output in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E66CE-2529-D0E8-EDD8-01D6BD85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/>
              <a:t>Objects</a:t>
            </a:r>
            <a:r>
              <a:rPr lang="en-US" sz="2800" dirty="0"/>
              <a:t> will collect the final output of our data pipeline, like a bin will collect completed packages in a factory.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16DD-4AC0-06A0-231A-AF1FC2A1A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2" name="Picture 2" descr="Generated Image">
            <a:extLst>
              <a:ext uri="{FF2B5EF4-FFF2-40B4-BE49-F238E27FC236}">
                <a16:creationId xmlns:a16="http://schemas.microsoft.com/office/drawing/2014/main" id="{9A4103AD-7166-8B2B-57C1-AB027A0B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23" y="1493427"/>
            <a:ext cx="4644571" cy="46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77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3CF2C2-64A1-1CEF-7F4E-58F54FBF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metaphor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B4F84-13A2-D286-8729-828D1E40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3598"/>
            <a:ext cx="4829900" cy="4424400"/>
          </a:xfrm>
        </p:spPr>
        <p:txBody>
          <a:bodyPr/>
          <a:lstStyle/>
          <a:p>
            <a:pPr algn="r"/>
            <a:r>
              <a:rPr lang="en-US" sz="2800" dirty="0"/>
              <a:t>Computing session</a:t>
            </a:r>
          </a:p>
          <a:p>
            <a:pPr algn="r"/>
            <a:r>
              <a:rPr lang="en-US" sz="2800" dirty="0"/>
              <a:t>Functions</a:t>
            </a:r>
          </a:p>
          <a:p>
            <a:pPr algn="r"/>
            <a:r>
              <a:rPr lang="en-US" sz="2800" dirty="0"/>
              <a:t>Arguments</a:t>
            </a:r>
          </a:p>
          <a:p>
            <a:pPr algn="r"/>
            <a:r>
              <a:rPr lang="en-US" sz="2800" dirty="0"/>
              <a:t>Pipes</a:t>
            </a:r>
          </a:p>
          <a:p>
            <a:pPr algn="r"/>
            <a:r>
              <a:rPr lang="en-US" sz="2800" dirty="0"/>
              <a:t>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EA715-8625-81AB-F977-815132EDF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5BA4EF-5263-BD4A-76C7-6119E3B681C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794499" y="1713599"/>
            <a:ext cx="4677499" cy="4424400"/>
          </a:xfrm>
        </p:spPr>
        <p:txBody>
          <a:bodyPr/>
          <a:lstStyle/>
          <a:p>
            <a:r>
              <a:rPr lang="en-US" sz="2800" dirty="0">
                <a:solidFill>
                  <a:srgbClr val="011F5B"/>
                </a:solidFill>
                <a:latin typeface="Arial" panose="020B0604020202020204"/>
              </a:rPr>
              <a:t>D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11F5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1F5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factory</a:t>
            </a:r>
          </a:p>
          <a:p>
            <a:r>
              <a:rPr lang="en-US" sz="2800" dirty="0"/>
              <a:t>Factory machines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1F5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Settings</a:t>
            </a:r>
          </a:p>
          <a:p>
            <a:r>
              <a:rPr lang="en-US" sz="2800" dirty="0">
                <a:solidFill>
                  <a:srgbClr val="011F5B"/>
                </a:solidFill>
                <a:latin typeface="Arial" panose="020B0604020202020204"/>
              </a:rPr>
              <a:t>Conveyor belt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1F5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Collection bin</a:t>
            </a:r>
          </a:p>
          <a:p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11F5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3668F4D-3D5B-3333-0B63-F2E77B6E728E}"/>
              </a:ext>
            </a:extLst>
          </p:cNvPr>
          <p:cNvSpPr txBox="1">
            <a:spLocks/>
          </p:cNvSpPr>
          <p:nvPr/>
        </p:nvSpPr>
        <p:spPr>
          <a:xfrm>
            <a:off x="5842000" y="1713598"/>
            <a:ext cx="952498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68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20400" indent="-183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Calibri Light" panose="020F030202020403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04000" indent="-1836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lr>
                <a:srgbClr val="9EC3E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kern="1200" cap="all" spc="200" baseline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1" kern="1200" cap="all" spc="18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990000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= </a:t>
            </a:r>
          </a:p>
          <a:p>
            <a:pPr algn="ctr"/>
            <a:r>
              <a:rPr lang="en-US" sz="2800" dirty="0"/>
              <a:t>=</a:t>
            </a:r>
          </a:p>
          <a:p>
            <a:pPr algn="ctr"/>
            <a:r>
              <a:rPr lang="en-US" sz="2800" dirty="0"/>
              <a:t>=</a:t>
            </a:r>
          </a:p>
          <a:p>
            <a:pPr algn="ctr"/>
            <a:r>
              <a:rPr lang="en-US" sz="2800" dirty="0"/>
              <a:t>=</a:t>
            </a:r>
          </a:p>
          <a:p>
            <a:pPr algn="ctr"/>
            <a:r>
              <a:rPr lang="en-US" sz="28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1070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C4C9-C848-26F2-FEDC-9609F932E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57260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heme/theme1.xml><?xml version="1.0" encoding="utf-8"?>
<a:theme xmlns:a="http://schemas.openxmlformats.org/drawingml/2006/main" name="1_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3F3886-E19E-5F4D-9885-955143A3A995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{"type":"shape","elementConfiguration":{"inheritDimensions":"{{InheritDimensions.InheritNone}}","width":"","height":"","image":"{{Form.SelectLogo.Logo_Back_white}}","visibility":"","type":"image","disableUpdates":false}}],"slideId":"1034288040387018754","enableDocumentContentUpdater":false,"version":"2.0"}]]></TemplafySlideTemplateConfiguration>
</file>

<file path=customXml/item4.xml><?xml version="1.0" encoding="utf-8"?>
<Templafy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,{"required":false,"autoSelectFirstOption":false,"helpTexts":{},"spacing":{},"shareValue":false,"type":"comboBox","dataSourceName":"Footers","dataSourceFieldName":"Name","name":"SelectOrTypeFooter","label":"Select or type a customized footer:"}],"formDataEntries":[{"name":"SelectLogo","value":"VWom6Z5hkMHZxKaJ8SGC5g=="},{"name":"Motif","value":"VWom6Z5hkMHZxKaJ8SGC5g=="},{"name":"SelectOrTypeFooter","value":"VWom6Z5hkMHZxKaJ8SGC5g=="}]}]]></TemplafyFormConfiguration>
</file>

<file path=customXml/item5.xml><?xml version="1.0" encoding="utf-8"?>
<TemplafyTemplateConfiguration><![CDATA[{"elementsMetadata":[{"type":"shape","id":"a65ff867-86bc-4b70-b4ad-35704d4f92f4","elementConfiguration":{"binding":"{{Form.SelectOrTypeFooter}}","visibility":"","type":"text","disableUpdates":false}},{"type":"shape","id":"b3a181c1-ebd3-4296-ae31-0db549005665","elementConfiguration":{"inheritDimensions":"{{InheritDimensions.InheritNone}}","width":"","height":"","image":"{{Form.SelectLogo.Logo_Footer_blue}}","visibility":"","type":"image","disableUpdates":false}},{"type":"shape","id":"365531e4-e746-4ccd-9b5f-456766c7df8c","elementConfiguration":{"inheritDimensions":"{{InheritDimensions.InheritNone}}","width":"","height":"","image":"{{Form.SelectLogo.Logo_Footer_white}}","visibility":"","type":"image","disableUpdates":false}},{"type":"shape","id":"ca882784-466b-4e7d-8f37-d478bcbe7595","elementConfiguration":{"binding":"{{Form.SelectOrTypeFooter}}","visibility":"","type":"text","disableUpdates":false}},{"type":"shape","id":"3f3ce935-1cd0-405f-822f-dd54ba0cb250","elementConfiguration":{"binding":"{{Form.SelectOrTypeFooter}}","visibility":"","type":"text","disableUpdates":false}},{"type":"shape","id":"9a3348f9-3695-4f0d-9b05-1b8d7ea6a245","elementConfiguration":{"inheritDimensions":"{{InheritDimensions.InheritNone}}","width":"","height":"","image":"{{Form.SelectLogo.Logo_Footer_blue}}","visibility":"","type":"image","disableUpdates":false}},{"type":"shape","id":"069cb4a2-ce11-4ab2-b95b-776146bb6cfb","elementConfiguration":{"binding":"{{Form.SelectOrTypeFooter}}","visibility":"","type":"text","disableUpdates":false}},{"type":"shape","id":"80ae1fee-ac8b-4b5a-b665-32d8a20e424a","elementConfiguration":{"inheritDimensions":"{{InheritDimensions.InheritNone}}","width":"","height":"","image":"{{Form.SelectLogo.Logo_Footer_blue}}","visibility":"","type":"image","disableUpdates":false}},{"type":"shape","id":"3b9d9201-1f34-40b7-b145-ddd514793253","elementConfiguration":{"binding":"{{Form.SelectOrTypeFooter}}","visibility":"","type":"text","disableUpdates":false}},{"type":"shape","id":"2742bc59-4cda-49a9-afcb-63d96697c9ac","elementConfiguration":{"inheritDimensions":"{{InheritDimensions.InheritNone}}","width":"","height":"","image":"{{Form.SelectLogo.Logo_Back_white}}","visibility":"","type":"image","disableUpdates":false}},{"type":"shape","id":"fba34d39-4288-4104-906f-f3090191162b","elementConfiguration":{"inheritDimensions":"{{InheritDimensions.InheritNone}}","width":"","height":"","image":"{{Form.SelectLogo.Logo_Footer_white}}","visibility":"","type":"image","disableUpdates":false}},{"type":"shape","id":"924d1b66-fe64-4650-b6f3-dd742a9a2dce","elementConfiguration":{"binding":"{{Form.SelectOrTypeFooter}}","visibility":"","type":"text","disableUpdates":false}},{"type":"shape","id":"e6abbcbc-84b0-40a3-a6f3-01f925dc15e6","elementConfiguration":{"inheritDimensions":"{{InheritDimensions.InheritNone}}","width":"6.75 cm","height":"2 cm","image":"{{Form.Motif.Logo_white}}","visibility":"","type":"image","disableUpdates":false}},{"type":"shape","id":"71ff121b-5d20-4ae6-b521-25bf9fc6cf62","elementConfiguration":{"inheritDimensions":"{{InheritDimensions.InheritNone}}","width":"","height":"","image":"{{Form.SelectLogo.Logo_white}}","visibility":"","type":"image","disableUpdates":false}},{"type":"shape","id":"7204dcc7-7b5e-420b-8baa-03ec43ab33fd","elementConfiguration":{"binding":"{{Form.SelectOrTypeFooter}}","visibility":"","type":"text","disableUpdates":false}},{"type":"shape","id":"244d4cc7-71a9-46dd-9591-ab803bedf7ac","elementConfiguration":{"inheritDimensions":"{{InheritDimensions.InheritNone}}","width":"","height":"","image":"{{Form.SelectLogo.Logo_Footer_white}}","visibility":"","type":"image","disableUpdates":false}},{"type":"shape","id":"b7e3fbfc-bf5b-4448-9596-c5c18bd6e306","elementConfiguration":{"binding":"{{Form.SelectOrTypeFooter}}","visibility":"","type":"text","disableUpdates":false}},{"type":"shape","id":"236bafc0-4ba2-4c14-8f38-4af976df7187","elementConfiguration":{"inheritDimensions":"{{InheritDimensions.InheritNone}}","width":"","height":"","image":"{{Form.SelectLogo.Logo_Footer_blue}}","visibility":"","type":"image","disableUpdates":false}},{"type":"shape","id":"b404484b-cd2e-46ef-9d8e-37928171a4c0","elementConfiguration":{"binding":"{{Form.SelectOrTypeFooter}}","visibility":"","type":"text","disableUpdates":false}},{"type":"shape","id":"09823eff-6d39-4c6a-9e27-d0dde9fef719","elementConfiguration":{"inheritDimensions":"{{InheritDimensions.InheritNone}}","width":"","height":"","image":"{{Form.SelectLogo.Logo_Footer_white}}","visibility":"","type":"image","disableUpdates":false}},{"type":"shape","id":"a0b8f042-da56-447d-aabe-b470836402d6","elementConfiguration":{"binding":"{{Form.SelectOrTypeFooter}}","visibility":"","type":"text","disableUpdates":false}},{"type":"shape","id":"346f931c-544f-4120-8c55-eb9bf1270399","elementConfiguration":{"inheritDimensions":"{{InheritDimensions.InheritNone}}","width":"","height":"","image":"{{Form.SelectLogo.Logo_Footer_blue}}","visibility":"","type":"image","disableUpdates":false}},{"type":"shape","id":"6d670e35-cbef-4614-a404-696cc2bd32a4","elementConfiguration":{"binding":"{{Form.SelectOrTypeFooter}}","visibility":"","type":"text","disableUpdates":false}},{"type":"shape","id":"a5bf3f9d-fef5-471f-b453-a01eeb931449","elementConfiguration":{"inheritDimensions":"{{InheritDimensions.InheritNone}}","width":"","height":"","image":"{{Form.SelectLogo.Logo_Footer_white}}","visibility":"","type":"image","disableUpdates":false}},{"type":"shape","id":"27bebbe9-4f16-41cf-8f7d-2774f3807d6f","elementConfiguration":{"binding":"{{Form.SelectOrTypeFooter}}","visibility":"","type":"text","disableUpdates":false}},{"type":"shape","id":"d49078f7-45db-46d4-b06b-228120b2c43b","elementConfiguration":{"inheritDimensions":"{{InheritDimensions.InheritNone}}","width":"","height":"","image":"{{Form.SelectLogo.Logo_Footer_white}}","visibility":"","type":"image","disableUpdates":false}},{"type":"shape","id":"cfb4fd1e-c66a-411a-ae5f-c627e20bef53","elementConfiguration":{"binding":"{{Form.SelectOrTypeFooter}}","visibility":"","type":"text","disableUpdates":false}},{"type":"shape","id":"cb922fd5-f75f-4c03-9148-c66209a2a66f","elementConfiguration":{"inheritDimensions":"{{InheritDimensions.InheritNone}}","width":"","height":"","image":"{{Form.SelectLogo.Logo_Footer_white}}","visibility":"","type":"image","disableUpdates":false}},{"type":"shape","id":"4c8ba2a0-2302-4e4a-91b0-03e9789497ad","elementConfiguration":{"binding":"{{Form.SelectOrTypeFooter}}","visibility":"","type":"text","disableUpdates":false}},{"type":"shape","id":"56d53198-ece2-46f8-90b5-ac51714ccd65","elementConfiguration":{"inheritDimensions":"{{InheritDimensions.InheritNone}}","width":"","height":"","image":"{{Form.SelectLogo.Logo_Footer_blue}}","visibility":"","type":"image","disableUpdates":false}},{"type":"shape","id":"7d54bae3-fead-4acd-90f9-4c027396eb58","elementConfiguration":{"binding":"{{Form.SelectOrTypeFooter}}","visibility":"","type":"text","disableUpdates":false}},{"type":"shape","id":"0f8dcfb0-f636-4b27-bfdc-52d5c23677a6","elementConfiguration":{"inheritDimensions":"{{InheritDimensions.InheritNone}}","width":"","height":"","image":"{{Form.SelectLogo.Logo_Footer_white}}","visibility":"","type":"image","disableUpdates":false}},{"type":"shape","id":"1a1b0807-64cd-4c3e-9ad2-28cb22e7f5b6","elementConfiguration":{"binding":"{{Form.SelectOrTypeFooter}}","visibility":"","type":"text","disableUpdates":false}},{"type":"shape","id":"d898ebc5-d01e-4841-89b5-72d44dc7e9f4","elementConfiguration":{"inheritDimensions":"{{InheritDimensions.InheritNone}}","width":"","height":"","image":"{{Form.SelectLogo.Logo_Footer_white}}","visibility":"","type":"image","disableUpdates":false}},{"type":"shape","id":"b72b367b-4531-4ee5-9e1c-dc1b55fb3a1c","elementConfiguration":{"binding":"{{Form.SelectOrTypeFooter}}","visibility":"","type":"text","disableUpdates":false}},{"type":"shape","id":"3d840d80-21d9-4b8c-9ef5-c00bb5516571","elementConfiguration":{"binding":"{{Form.SelectOrTypeFooter}}","visibility":"","type":"text","disableUpdates":false}},{"type":"shape","id":"e35771ea-2314-42ff-84d2-f23d7102ba47","elementConfiguration":{"inheritDimensions":"{{InheritDimensions.InheritNone}}","width":"","height":"","image":"{{Form.SelectLogo.Logo_Footer_blue}}","visibility":"","type":"image","disableUpdates":false}},{"type":"shape","id":"875a83f5-0373-4a92-b1f5-753c03e18286","elementConfiguration":{"binding":"{{Form.SelectOrTypeFooter}}","visibility":"","type":"text","disableUpdates":false}},{"type":"shape","id":"b1ae6410-96bd-487e-9b9d-4d096373c313","elementConfiguration":{"inheritDimensions":"{{InheritDimensions.InheritNone}}","width":"","height":"","image":"{{Form.SelectLogo.Logo_Footer_blue}}","visibility":"","type":"image","disableUpdates":false}},{"type":"shape","id":"fff547ef-6d97-409e-be4a-2b785fc031d4","elementConfiguration":{"inheritDimensions":"{{InheritDimensions.InheritNone}}","width":"","height":"","image":"{{Form.SelectLogo.Logo_Footer_white}}","visibility":"","type":"image","disableUpdates":false}},{"type":"shape","id":"a040496a-ccb0-44fa-b2ce-572fdf6d85e2","elementConfiguration":{"binding":"{{Form.SelectOrTypeFooter}}","visibility":"","type":"text","disableUpdates":false}},{"type":"shape","id":"90061414-11d8-4e24-b5c6-94a67b836a2e","elementConfiguration":{"inheritDimensions":"{{InheritDimensions.InheritNone}}","width":"","height":"","image":"{{Form.SelectLogo.Logo_Footer_white}}","visibility":"","type":"image","disableUpdates":false}},{"type":"shape","id":"509ca165-e425-47e7-9777-c54f52238975","elementConfiguration":{"binding":"{{Form.SelectOrTypeFooter}}","visibility":"","type":"text","disableUpdates":false}},{"type":"shape","id":"423338c5-1215-4f39-9480-0941d3b3fa98","elementConfiguration":{"inheritDimensions":"{{InheritDimensions.InheritNone}}","width":"6.75 cm","height":"2 cm","image":"{{Form.Motif.Logo_white}}","visibility":"","type":"image","disableUpdates":false}},{"type":"shape","id":"a9884518-e809-45f9-b879-eb22e3f53b9c","elementConfiguration":{"inheritDimensions":"{{InheritDimensions.InheritNone}}","width":"","height":"","image":"{{Form.SelectLogo.Logo_white}}","visibility":"","type":"image","disableUpdates":false}},{"type":"shape","id":"2e13eee6-26eb-499a-bff0-9b312ab5e513","elementConfiguration":{"inheritDimensions":"{{InheritDimensions.InheritNone}}","width":"","height":"","image":"{{Form.SelectLogo.Logo_Footer_white}}","visibility":"","type":"image","disableUpdates":false}},{"type":"shape","id":"9d3a8040-a339-4065-969d-990670c4bfb8","elementConfiguration":{"binding":"{{Form.SelectOrTypeFooter}}","visibility":"","type":"text","disableUpdates":false}},{"type":"shape","id":"510adb9d-437f-4b66-99f9-d9d1e1460cde","elementConfiguration":{"inheritDimensions":"{{InheritDimensions.InheritNone}}","width":"","height":"","image":"{{Form.SelectLogo.Logo_Footer_white}}","visibility":"","type":"image","disableUpdates":false}},{"type":"shape","id":"48777044-d553-4edc-b1d6-e960a6766e37","elementConfiguration":{"binding":"{{Form.SelectOrTypeFooter}}","visibility":"","type":"text","disableUpdates":false}},{"type":"shape","id":"b918347e-f6a8-4c34-9869-7699f141fdcb","elementConfiguration":{"inheritDimensions":"{{InheritDimensions.InheritNone}}","width":"","height":"","image":"{{Form.SelectLogo.Logo_Back_blue}}","visibility":"","type":"image","disableUpdates":false}},{"type":"shape","id":"4ed83995-50f7-47c7-8c1f-9ab76388097b","elementConfiguration":{"inheritDimensions":"{{InheritDimensions.InheritNone}}","width":"","height":"","image":"{{Form.SelectLogo.Logo_blue}}","visibility":"","type":"image","disableUpdates":false}},{"type":"shape","id":"16cf55a9-5b1b-4105-99af-44230ac8b02c","elementConfiguration":{"inheritDimensions":"{{InheritDimensions.InheritNone}}","width":"6.75 cm","height":"2 cm","image":"{{Form.Motif.Logo_blue}}","visibility":"","type":"image","disableUpdates":false}},{"type":"shape","id":"16279a83-602d-4054-8cf3-75e938e47bf5","elementConfiguration":{"inheritDimensions":"{{InheritDimensions.InheritNone}}","width":"","height":"","image":"{{Form.SelectLogo.Logo_Footer_blue}}","visibility":"","type":"image","disableUpdates":false}},{"type":"shape","id":"57fb1e09-9b29-40fc-94d8-68b95933189e","elementConfiguration":{"binding":"{{Form.SelectOrTypeFooter}}","visibility":"","type":"text","disableUpdates":false}}],"transformationConfigurations":[],"templateName":"Penn Medicine Blank Template","templateDescription":"","enableDocumentContentUpdater":true,"version":"2.0"}]]></TemplafyTemplateConfiguration>
</file>

<file path=customXml/item6.xml><?xml version="1.0" encoding="utf-8"?>
<TemplafySlideTemplateConfiguration><![CDATA[{"slideVersion":1,"isValidatorEnabled":false,"isLocked":false,"elementsMetadata":[{"type":"shape","elementConfiguration":{"inheritDimensions":"{{InheritDimensions.InheritNone}}","width":"6.75 cm","height":"2 cm","image":"{{Form.Motif.Logo_white}}","visibility":"","type":"image","disableUpdates":false}},{"type":"shape","elementConfiguration":{"inheritDimensions":"{{InheritDimensions.InheritNone}}","width":"","height":"","image":"{{Form.SelectLogo.Logo_white}}","visibility":"","type":"image","disableUpdates":false}}],"slideId":"1034288040387018752","enableDocumentContentUpdater":false,"version":"2.0"}]]></TemplafySlideTemplateConfiguration>
</file>

<file path=customXml/item7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],"formDataEntries":[]}]]></TemplafySlideFormConfiguration>
</file>

<file path=customXml/item8.xml><?xml version="1.0" encoding="utf-8"?>
<TemplafySlideTemplateConfiguration><![CDATA[{"slideVersion":1,"isValidatorEnabled":false,"isLocked":false,"elementsMetadata":[],"slideId":"1034288040387018753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76246EA-97C2-408C-A7F6-2CE6D89F41BF}">
  <ds:schemaRefs/>
</ds:datastoreItem>
</file>

<file path=customXml/itemProps10.xml><?xml version="1.0" encoding="utf-8"?>
<ds:datastoreItem xmlns:ds="http://schemas.openxmlformats.org/officeDocument/2006/customXml" ds:itemID="{CC626FB1-E83F-41EA-B007-281C5EFCEBBB}">
  <ds:schemaRefs/>
</ds:datastoreItem>
</file>

<file path=customXml/itemProps11.xml><?xml version="1.0" encoding="utf-8"?>
<ds:datastoreItem xmlns:ds="http://schemas.openxmlformats.org/officeDocument/2006/customXml" ds:itemID="{E9732421-3E12-48C1-8CE1-D2098FBA8704}">
  <ds:schemaRefs/>
</ds:datastoreItem>
</file>

<file path=customXml/itemProps12.xml><?xml version="1.0" encoding="utf-8"?>
<ds:datastoreItem xmlns:ds="http://schemas.openxmlformats.org/officeDocument/2006/customXml" ds:itemID="{6CE24AF5-01FF-4706-846F-69F3C66D53D1}">
  <ds:schemaRefs/>
</ds:datastoreItem>
</file>

<file path=customXml/itemProps13.xml><?xml version="1.0" encoding="utf-8"?>
<ds:datastoreItem xmlns:ds="http://schemas.openxmlformats.org/officeDocument/2006/customXml" ds:itemID="{5F4395F8-0EDD-4E4A-A9D6-BB6C9D983AE5}">
  <ds:schemaRefs/>
</ds:datastoreItem>
</file>

<file path=customXml/itemProps14.xml><?xml version="1.0" encoding="utf-8"?>
<ds:datastoreItem xmlns:ds="http://schemas.openxmlformats.org/officeDocument/2006/customXml" ds:itemID="{AC218229-6C79-4E86-BA2B-FA196C4C2B6A}">
  <ds:schemaRefs/>
</ds:datastoreItem>
</file>

<file path=customXml/itemProps2.xml><?xml version="1.0" encoding="utf-8"?>
<ds:datastoreItem xmlns:ds="http://schemas.openxmlformats.org/officeDocument/2006/customXml" ds:itemID="{BF4A61AC-B2A6-416C-ADB0-4620EDFFEFDE}">
  <ds:schemaRefs/>
</ds:datastoreItem>
</file>

<file path=customXml/itemProps3.xml><?xml version="1.0" encoding="utf-8"?>
<ds:datastoreItem xmlns:ds="http://schemas.openxmlformats.org/officeDocument/2006/customXml" ds:itemID="{065B7073-882A-47A2-9356-25DB4F8B9906}">
  <ds:schemaRefs/>
</ds:datastoreItem>
</file>

<file path=customXml/itemProps4.xml><?xml version="1.0" encoding="utf-8"?>
<ds:datastoreItem xmlns:ds="http://schemas.openxmlformats.org/officeDocument/2006/customXml" ds:itemID="{3AE8D32F-AC01-42AC-92C6-DAF95DE03028}">
  <ds:schemaRefs/>
</ds:datastoreItem>
</file>

<file path=customXml/itemProps5.xml><?xml version="1.0" encoding="utf-8"?>
<ds:datastoreItem xmlns:ds="http://schemas.openxmlformats.org/officeDocument/2006/customXml" ds:itemID="{8B390A47-7C58-4096-A2CD-BDC3C0704E56}">
  <ds:schemaRefs/>
</ds:datastoreItem>
</file>

<file path=customXml/itemProps6.xml><?xml version="1.0" encoding="utf-8"?>
<ds:datastoreItem xmlns:ds="http://schemas.openxmlformats.org/officeDocument/2006/customXml" ds:itemID="{DBCEC20D-1E04-4A9A-9196-231907B1BC88}">
  <ds:schemaRefs/>
</ds:datastoreItem>
</file>

<file path=customXml/itemProps7.xml><?xml version="1.0" encoding="utf-8"?>
<ds:datastoreItem xmlns:ds="http://schemas.openxmlformats.org/officeDocument/2006/customXml" ds:itemID="{2B39C04E-444A-41EE-A7B2-9E3CA35FD6AA}">
  <ds:schemaRefs/>
</ds:datastoreItem>
</file>

<file path=customXml/itemProps8.xml><?xml version="1.0" encoding="utf-8"?>
<ds:datastoreItem xmlns:ds="http://schemas.openxmlformats.org/officeDocument/2006/customXml" ds:itemID="{140979B4-EB48-4B15-81BF-0441FC23D0D2}">
  <ds:schemaRefs/>
</ds:datastoreItem>
</file>

<file path=customXml/itemProps9.xml><?xml version="1.0" encoding="utf-8"?>
<ds:datastoreItem xmlns:ds="http://schemas.openxmlformats.org/officeDocument/2006/customXml" ds:itemID="{9EBB2EA0-CB93-4566-9C16-3052B22138D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135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1_Office Theme</vt:lpstr>
      <vt:lpstr>#2 – Intro to coding with R</vt:lpstr>
      <vt:lpstr>A metaphor for informatics…</vt:lpstr>
      <vt:lpstr>Functions and arguments</vt:lpstr>
      <vt:lpstr>Setting up functions in a pipeline</vt:lpstr>
      <vt:lpstr>Collecting output in an object</vt:lpstr>
      <vt:lpstr>Reviewing the metaphor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Peters</dc:creator>
  <cp:lastModifiedBy>Brown, Nicholas</cp:lastModifiedBy>
  <cp:revision>115</cp:revision>
  <dcterms:created xsi:type="dcterms:W3CDTF">2024-11-26T16:19:19Z</dcterms:created>
  <dcterms:modified xsi:type="dcterms:W3CDTF">2025-01-02T19:34:03Z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2024-10-25T14:22:55</vt:lpwstr>
  </property>
  <property fmtid="{D5CDD505-2E9C-101B-9397-08002B2CF9AE}" pid="3" name="TemplafyTenantId">
    <vt:lpwstr>pennmedicine</vt:lpwstr>
  </property>
  <property fmtid="{D5CDD505-2E9C-101B-9397-08002B2CF9AE}" pid="4" name="TemplafyTemplateId">
    <vt:lpwstr>1034288031134646878</vt:lpwstr>
  </property>
  <property fmtid="{D5CDD505-2E9C-101B-9397-08002B2CF9AE}" pid="5" name="TemplafyUserProfileId">
    <vt:lpwstr>638116359143973194</vt:lpwstr>
  </property>
  <property fmtid="{D5CDD505-2E9C-101B-9397-08002B2CF9AE}" pid="6" name="TemplafyFromBlank">
    <vt:bool>true</vt:bool>
  </property>
</Properties>
</file>