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6"/>
  </p:notesMasterIdLst>
  <p:handoutMasterIdLst>
    <p:handoutMasterId r:id="rId7"/>
  </p:handoutMasterIdLst>
  <p:sldIdLst>
    <p:sldId id="2076137576" r:id="rId5"/>
  </p:sldIdLst>
  <p:sldSz cx="12192000" cy="6858000"/>
  <p:notesSz cx="6805613" cy="9939338"/>
  <p:custDataLst>
    <p:tags r:id="rId8"/>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16" userDrawn="1">
          <p15:clr>
            <a:srgbClr val="A4A3A4"/>
          </p15:clr>
        </p15:guide>
        <p15:guide id="2" pos="3840" userDrawn="1">
          <p15:clr>
            <a:srgbClr val="A4A3A4"/>
          </p15:clr>
        </p15:guide>
        <p15:guide id="3" orient="horz" pos="600" userDrawn="1">
          <p15:clr>
            <a:srgbClr val="A4A3A4"/>
          </p15:clr>
        </p15:guide>
        <p15:guide id="4" pos="7536" userDrawn="1">
          <p15:clr>
            <a:srgbClr val="A4A3A4"/>
          </p15:clr>
        </p15:guide>
        <p15:guide id="5" pos="144"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7B"/>
    <a:srgbClr val="15596B"/>
    <a:srgbClr val="300B48"/>
    <a:srgbClr val="BB978D"/>
    <a:srgbClr val="744B42"/>
    <a:srgbClr val="F9BE01"/>
    <a:srgbClr val="88D5ED"/>
    <a:srgbClr val="8EC63E"/>
    <a:srgbClr val="EDEDED"/>
    <a:srgbClr val="691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4016"/>
        <p:guide pos="3840"/>
        <p:guide orient="horz" pos="600"/>
        <p:guide pos="7536"/>
        <p:guide pos="144"/>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a:latin typeface="Arial" pitchFamily="34" charset="0"/>
                <a:cs typeface="Arial" pitchFamily="34" charset="0"/>
              </a:rPr>
              <a:t>© 2012 Capgemini. All </a:t>
            </a:r>
            <a:r>
              <a:rPr lang="de-DE" sz="800" err="1">
                <a:latin typeface="Arial" pitchFamily="34" charset="0"/>
                <a:cs typeface="Arial" pitchFamily="34" charset="0"/>
              </a:rPr>
              <a:t>rights</a:t>
            </a:r>
            <a:r>
              <a:rPr lang="de-DE" sz="800">
                <a:latin typeface="Arial" pitchFamily="34" charset="0"/>
                <a:cs typeface="Arial" pitchFamily="34" charset="0"/>
              </a:rPr>
              <a:t> </a:t>
            </a:r>
            <a:r>
              <a:rPr lang="de-DE" sz="800" err="1">
                <a:latin typeface="Arial" pitchFamily="34" charset="0"/>
                <a:cs typeface="Arial" pitchFamily="34" charset="0"/>
              </a:rPr>
              <a:t>reserved</a:t>
            </a:r>
            <a:r>
              <a:rPr lang="de-DE" sz="800">
                <a:latin typeface="Arial" pitchFamily="34" charset="0"/>
                <a:cs typeface="Arial" pitchFamily="34" charset="0"/>
              </a:rPr>
              <a:t>.</a:t>
            </a: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9/22/2022</a:t>
            </a:fld>
            <a:endParaRPr lang="en-US"/>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020C7-C6C7-0149-8D64-914F277F2F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Helvetica Neue Medium"/>
                <a:cs typeface="Helvetica Neue Medium"/>
                <a:sym typeface="Helvetica Light"/>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Helvetica Neue Medium"/>
              <a:cs typeface="Helvetica Neue Medium"/>
              <a:sym typeface="Helvetica Light"/>
            </a:endParaRPr>
          </a:p>
        </p:txBody>
      </p:sp>
    </p:spTree>
    <p:extLst>
      <p:ext uri="{BB962C8B-B14F-4D97-AF65-F5344CB8AC3E}">
        <p14:creationId xmlns:p14="http://schemas.microsoft.com/office/powerpoint/2010/main" val="411127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7.bin"/><Relationship Id="rId2" Type="http://schemas.openxmlformats.org/officeDocument/2006/relationships/tags" Target="../tags/tag19.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2" Type="http://schemas.openxmlformats.org/officeDocument/2006/relationships/tags" Target="../tags/tag25.xml"/><Relationship Id="rId16" Type="http://schemas.openxmlformats.org/officeDocument/2006/relationships/image" Target="../media/image11.png"/><Relationship Id="rId1" Type="http://schemas.openxmlformats.org/officeDocument/2006/relationships/vmlDrawing" Target="../drawings/vmlDrawing10.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oleObject" Target="../embeddings/oleObject8.bin"/><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4.png"/><Relationship Id="rId18" Type="http://schemas.openxmlformats.org/officeDocument/2006/relationships/hyperlink" Target="http://www.facebook.com/capgemini" TargetMode="External"/><Relationship Id="rId3" Type="http://schemas.openxmlformats.org/officeDocument/2006/relationships/tags" Target="../tags/tag28.xml"/><Relationship Id="rId21" Type="http://schemas.openxmlformats.org/officeDocument/2006/relationships/image" Target="../media/image17.png"/><Relationship Id="rId7" Type="http://schemas.openxmlformats.org/officeDocument/2006/relationships/image" Target="../media/image1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27.xml"/><Relationship Id="rId16" Type="http://schemas.openxmlformats.org/officeDocument/2006/relationships/image" Target="../media/image15.png"/><Relationship Id="rId20" Type="http://schemas.microsoft.com/office/2007/relationships/hdphoto" Target="../media/hdphoto5.wdp"/><Relationship Id="rId1" Type="http://schemas.openxmlformats.org/officeDocument/2006/relationships/tags" Target="../tags/tag26.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1.xml"/><Relationship Id="rId15" Type="http://schemas.openxmlformats.org/officeDocument/2006/relationships/hyperlink" Target="http://www.youtube.com/capgeminimedia" TargetMode="External"/><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tags" Target="../tags/tag29.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12.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_Gre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3265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A0C2B80-A33E-4626-AD03-69D6CE6F76BB}"/>
              </a:ext>
            </a:extLst>
          </p:cNvPr>
          <p:cNvSpPr/>
          <p:nvPr userDrawn="1"/>
        </p:nvSpPr>
        <p:spPr>
          <a:xfrm>
            <a:off x="-7525" y="-3948"/>
            <a:ext cx="10183822" cy="6861948"/>
          </a:xfrm>
          <a:custGeom>
            <a:avLst/>
            <a:gdLst>
              <a:gd name="connsiteX0" fmla="*/ 7525 w 10183822"/>
              <a:gd name="connsiteY0" fmla="*/ 0 h 6861948"/>
              <a:gd name="connsiteX1" fmla="*/ 7525 w 10183822"/>
              <a:gd name="connsiteY1" fmla="*/ 3948 h 6861948"/>
              <a:gd name="connsiteX2" fmla="*/ 4183920 w 10183822"/>
              <a:gd name="connsiteY2" fmla="*/ 3948 h 6861948"/>
              <a:gd name="connsiteX3" fmla="*/ 4353538 w 10183822"/>
              <a:gd name="connsiteY3" fmla="*/ 76979 h 6861948"/>
              <a:gd name="connsiteX4" fmla="*/ 10158278 w 10183822"/>
              <a:gd name="connsiteY4" fmla="*/ 3544287 h 6861948"/>
              <a:gd name="connsiteX5" fmla="*/ 9990579 w 10183822"/>
              <a:gd name="connsiteY5" fmla="*/ 6861948 h 6861948"/>
              <a:gd name="connsiteX6" fmla="*/ 7524 w 10183822"/>
              <a:gd name="connsiteY6" fmla="*/ 6861948 h 6861948"/>
              <a:gd name="connsiteX7" fmla="*/ 7524 w 10183822"/>
              <a:gd name="connsiteY7" fmla="*/ 3948 h 6861948"/>
              <a:gd name="connsiteX8" fmla="*/ 0 w 10183822"/>
              <a:gd name="connsiteY8" fmla="*/ 3948 h 6861948"/>
              <a:gd name="connsiteX9" fmla="*/ 7525 w 10183822"/>
              <a:gd name="connsiteY9" fmla="*/ 0 h 68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3822" h="6861948">
                <a:moveTo>
                  <a:pt x="7525" y="0"/>
                </a:moveTo>
                <a:lnTo>
                  <a:pt x="7525" y="3948"/>
                </a:lnTo>
                <a:lnTo>
                  <a:pt x="4183920" y="3948"/>
                </a:lnTo>
                <a:lnTo>
                  <a:pt x="4353538" y="76979"/>
                </a:lnTo>
                <a:cubicBezTo>
                  <a:pt x="6576748" y="1090548"/>
                  <a:pt x="8608964" y="3107665"/>
                  <a:pt x="10158278" y="3544287"/>
                </a:cubicBezTo>
                <a:cubicBezTo>
                  <a:pt x="10222240" y="4653208"/>
                  <a:pt x="10165992" y="5766092"/>
                  <a:pt x="9990579" y="6861948"/>
                </a:cubicBezTo>
                <a:lnTo>
                  <a:pt x="7524" y="6861948"/>
                </a:lnTo>
                <a:lnTo>
                  <a:pt x="7524" y="3948"/>
                </a:lnTo>
                <a:lnTo>
                  <a:pt x="0" y="3948"/>
                </a:lnTo>
                <a:lnTo>
                  <a:pt x="7525"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err="1">
              <a:solidFill>
                <a:schemeClr val="tx2">
                  <a:lumMod val="50000"/>
                </a:schemeClr>
              </a:solidFill>
            </a:endParaRPr>
          </a:p>
        </p:txBody>
      </p:sp>
      <p:pic>
        <p:nvPicPr>
          <p:cNvPr id="8" name="Graphic 4">
            <a:extLst>
              <a:ext uri="{FF2B5EF4-FFF2-40B4-BE49-F238E27FC236}">
                <a16:creationId xmlns:a16="http://schemas.microsoft.com/office/drawing/2014/main" id="{43CDD655-7027-4ECE-822F-9360F4CB0C2C}"/>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9" name="Titre 1"/>
          <p:cNvSpPr>
            <a:spLocks noGrp="1"/>
          </p:cNvSpPr>
          <p:nvPr>
            <p:ph type="title" hasCustomPrompt="1"/>
            <p:custDataLst>
              <p:tags r:id="rId1"/>
            </p:custDataLst>
          </p:nvPr>
        </p:nvSpPr>
        <p:spPr>
          <a:xfrm>
            <a:off x="832010" y="2060351"/>
            <a:ext cx="6121400" cy="1199092"/>
          </a:xfrm>
          <a:prstGeom prst="rect">
            <a:avLst/>
          </a:prstGeom>
        </p:spPr>
        <p:txBody>
          <a:bodyPr vert="horz" lIns="0" tIns="33059" rIns="0" bIns="33059" rtlCol="0" anchor="ctr" anchorCtr="0">
            <a:noAutofit/>
          </a:bodyPr>
          <a:lstStyle>
            <a:lvl1pPr algn="l" defTabSz="1219092" rtl="0" eaLnBrk="1" latinLnBrk="0" hangingPunct="1">
              <a:spcBef>
                <a:spcPct val="0"/>
              </a:spcBef>
              <a:buNone/>
              <a:defRPr lang="en-US" sz="3600" b="0" kern="1200" cap="none" baseline="0" dirty="0" smtClea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0" name="Text Placeholder 5"/>
          <p:cNvSpPr>
            <a:spLocks noGrp="1"/>
          </p:cNvSpPr>
          <p:nvPr>
            <p:ph type="body" sz="quarter" idx="10"/>
          </p:nvPr>
        </p:nvSpPr>
        <p:spPr>
          <a:xfrm>
            <a:off x="832010" y="3365511"/>
            <a:ext cx="6121400" cy="410369"/>
          </a:xfrm>
        </p:spPr>
        <p:txBody>
          <a:bodyPr lIns="0" r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1219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4">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FA3A1D8-AB1B-420C-9DB1-8BADC410DC40}"/>
              </a:ext>
            </a:extLst>
          </p:cNvPr>
          <p:cNvGrpSpPr/>
          <p:nvPr userDrawn="1"/>
        </p:nvGrpSpPr>
        <p:grpSpPr>
          <a:xfrm>
            <a:off x="862232" y="0"/>
            <a:ext cx="11329769" cy="6868892"/>
            <a:chOff x="862232" y="0"/>
            <a:chExt cx="11329769" cy="6868892"/>
          </a:xfrm>
        </p:grpSpPr>
        <p:sp>
          <p:nvSpPr>
            <p:cNvPr id="9" name="Freeform: Shape 8">
              <a:extLst>
                <a:ext uri="{FF2B5EF4-FFF2-40B4-BE49-F238E27FC236}">
                  <a16:creationId xmlns:a16="http://schemas.microsoft.com/office/drawing/2014/main" id="{4FF34B64-FAB4-42EE-9BEE-1876682F4DC6}"/>
                </a:ext>
              </a:extLst>
            </p:cNvPr>
            <p:cNvSpPr/>
            <p:nvPr/>
          </p:nvSpPr>
          <p:spPr>
            <a:xfrm>
              <a:off x="9902594" y="1326383"/>
              <a:ext cx="2289407" cy="5542509"/>
            </a:xfrm>
            <a:custGeom>
              <a:avLst/>
              <a:gdLst>
                <a:gd name="connsiteX0" fmla="*/ 2289407 w 2289407"/>
                <a:gd name="connsiteY0" fmla="*/ 0 h 5542509"/>
                <a:gd name="connsiteX1" fmla="*/ 2289407 w 2289407"/>
                <a:gd name="connsiteY1" fmla="*/ 5542509 h 5542509"/>
                <a:gd name="connsiteX2" fmla="*/ 857704 w 2289407"/>
                <a:gd name="connsiteY2" fmla="*/ 5542509 h 5542509"/>
                <a:gd name="connsiteX3" fmla="*/ 1669 w 2289407"/>
                <a:gd name="connsiteY3" fmla="*/ 3217208 h 5542509"/>
                <a:gd name="connsiteX4" fmla="*/ 2252681 w 2289407"/>
                <a:gd name="connsiteY4" fmla="*/ 132143 h 5542509"/>
                <a:gd name="connsiteX5" fmla="*/ 2289407 w 2289407"/>
                <a:gd name="connsiteY5" fmla="*/ 0 h 554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9407" h="5542509">
                  <a:moveTo>
                    <a:pt x="2289407" y="0"/>
                  </a:moveTo>
                  <a:lnTo>
                    <a:pt x="2289407" y="5542509"/>
                  </a:lnTo>
                  <a:lnTo>
                    <a:pt x="857704" y="5542509"/>
                  </a:lnTo>
                  <a:cubicBezTo>
                    <a:pt x="329297" y="4577454"/>
                    <a:pt x="-27534" y="3453487"/>
                    <a:pt x="1669" y="3217208"/>
                  </a:cubicBezTo>
                  <a:cubicBezTo>
                    <a:pt x="135376" y="3086413"/>
                    <a:pt x="1820592" y="1533204"/>
                    <a:pt x="2252681" y="132143"/>
                  </a:cubicBezTo>
                  <a:lnTo>
                    <a:pt x="2289407" y="0"/>
                  </a:lnTo>
                  <a:close/>
                </a:path>
              </a:pathLst>
            </a:custGeom>
            <a:solidFill>
              <a:schemeClr val="tx2"/>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7AA4FB9F-2829-4E4C-AA16-2A5074EAE560}"/>
                </a:ext>
              </a:extLst>
            </p:cNvPr>
            <p:cNvSpPr/>
            <p:nvPr userDrawn="1"/>
          </p:nvSpPr>
          <p:spPr>
            <a:xfrm flipH="1" flipV="1">
              <a:off x="862232" y="0"/>
              <a:ext cx="11329768" cy="6868891"/>
            </a:xfrm>
            <a:custGeom>
              <a:avLst/>
              <a:gdLst>
                <a:gd name="connsiteX0" fmla="*/ 4058639 w 11329768"/>
                <a:gd name="connsiteY0" fmla="*/ 6868891 h 6868891"/>
                <a:gd name="connsiteX1" fmla="*/ 183434 w 11329768"/>
                <a:gd name="connsiteY1" fmla="*/ 6868891 h 6868891"/>
                <a:gd name="connsiteX2" fmla="*/ 115502 w 11329768"/>
                <a:gd name="connsiteY2" fmla="*/ 6780921 h 6868891"/>
                <a:gd name="connsiteX3" fmla="*/ 46167 w 11329768"/>
                <a:gd name="connsiteY3" fmla="*/ 6667016 h 6868891"/>
                <a:gd name="connsiteX4" fmla="*/ 0 w 11329768"/>
                <a:gd name="connsiteY4" fmla="*/ 6561073 h 6868891"/>
                <a:gd name="connsiteX5" fmla="*/ 0 w 11329768"/>
                <a:gd name="connsiteY5" fmla="*/ 5409648 h 6868891"/>
                <a:gd name="connsiteX6" fmla="*/ 48812 w 11329768"/>
                <a:gd name="connsiteY6" fmla="*/ 5264950 h 6868891"/>
                <a:gd name="connsiteX7" fmla="*/ 2250770 w 11329768"/>
                <a:gd name="connsiteY7" fmla="*/ 2325303 h 6868891"/>
                <a:gd name="connsiteX8" fmla="*/ 1394735 w 11329768"/>
                <a:gd name="connsiteY8" fmla="*/ 0 h 6868891"/>
                <a:gd name="connsiteX9" fmla="*/ 11329768 w 11329768"/>
                <a:gd name="connsiteY9" fmla="*/ 0 h 6868891"/>
                <a:gd name="connsiteX10" fmla="*/ 8982218 w 11329768"/>
                <a:gd name="connsiteY10" fmla="*/ 2776734 h 6868891"/>
                <a:gd name="connsiteX11" fmla="*/ 5238670 w 11329768"/>
                <a:gd name="connsiteY11" fmla="*/ 1206694 h 6868891"/>
                <a:gd name="connsiteX12" fmla="*/ 6352060 w 11329768"/>
                <a:gd name="connsiteY12" fmla="*/ 5288322 h 6868891"/>
                <a:gd name="connsiteX13" fmla="*/ 4103003 w 11329768"/>
                <a:gd name="connsiteY13" fmla="*/ 6849133 h 6868891"/>
                <a:gd name="connsiteX14" fmla="*/ 4058639 w 11329768"/>
                <a:gd name="connsiteY14" fmla="*/ 6868891 h 6868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29768" h="6868891">
                  <a:moveTo>
                    <a:pt x="4058639" y="6868891"/>
                  </a:moveTo>
                  <a:lnTo>
                    <a:pt x="183434" y="6868891"/>
                  </a:lnTo>
                  <a:lnTo>
                    <a:pt x="115502" y="6780921"/>
                  </a:lnTo>
                  <a:cubicBezTo>
                    <a:pt x="90685" y="6744918"/>
                    <a:pt x="67480" y="6706984"/>
                    <a:pt x="46167" y="6667016"/>
                  </a:cubicBezTo>
                  <a:lnTo>
                    <a:pt x="0" y="6561073"/>
                  </a:lnTo>
                  <a:lnTo>
                    <a:pt x="0" y="5409648"/>
                  </a:lnTo>
                  <a:lnTo>
                    <a:pt x="48812" y="5264950"/>
                  </a:lnTo>
                  <a:cubicBezTo>
                    <a:pt x="546224" y="3903879"/>
                    <a:pt x="2121673" y="2451589"/>
                    <a:pt x="2250770" y="2325303"/>
                  </a:cubicBezTo>
                  <a:cubicBezTo>
                    <a:pt x="2279974" y="2089322"/>
                    <a:pt x="1923142" y="965057"/>
                    <a:pt x="1394735" y="0"/>
                  </a:cubicBezTo>
                  <a:lnTo>
                    <a:pt x="11329768" y="0"/>
                  </a:lnTo>
                  <a:cubicBezTo>
                    <a:pt x="11329768" y="0"/>
                    <a:pt x="10429321" y="2736559"/>
                    <a:pt x="8982218" y="2776734"/>
                  </a:cubicBezTo>
                  <a:cubicBezTo>
                    <a:pt x="7535116" y="2816908"/>
                    <a:pt x="5795063" y="553205"/>
                    <a:pt x="5238670" y="1206694"/>
                  </a:cubicBezTo>
                  <a:cubicBezTo>
                    <a:pt x="4682280" y="1860183"/>
                    <a:pt x="6190833" y="4941640"/>
                    <a:pt x="6352060" y="5288322"/>
                  </a:cubicBezTo>
                  <a:cubicBezTo>
                    <a:pt x="6136563" y="5478408"/>
                    <a:pt x="5294215" y="6277877"/>
                    <a:pt x="4103003" y="6849133"/>
                  </a:cubicBezTo>
                  <a:lnTo>
                    <a:pt x="4058639" y="68688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err="1">
                <a:solidFill>
                  <a:schemeClr val="tx2">
                    <a:lumMod val="50000"/>
                  </a:schemeClr>
                </a:solidFill>
              </a:endParaRPr>
            </a:p>
          </p:txBody>
        </p:sp>
        <p:sp>
          <p:nvSpPr>
            <p:cNvPr id="29" name="Freeform: Shape 28">
              <a:extLst>
                <a:ext uri="{FF2B5EF4-FFF2-40B4-BE49-F238E27FC236}">
                  <a16:creationId xmlns:a16="http://schemas.microsoft.com/office/drawing/2014/main" id="{0C9914FE-224A-44D0-9BE0-22261BD60116}"/>
                </a:ext>
              </a:extLst>
            </p:cNvPr>
            <p:cNvSpPr/>
            <p:nvPr userDrawn="1"/>
          </p:nvSpPr>
          <p:spPr>
            <a:xfrm flipH="1" flipV="1">
              <a:off x="11971856" y="0"/>
              <a:ext cx="220144" cy="406668"/>
            </a:xfrm>
            <a:custGeom>
              <a:avLst/>
              <a:gdLst>
                <a:gd name="connsiteX0" fmla="*/ 220144 w 220144"/>
                <a:gd name="connsiteY0" fmla="*/ 406668 h 406668"/>
                <a:gd name="connsiteX1" fmla="*/ 0 w 220144"/>
                <a:gd name="connsiteY1" fmla="*/ 406668 h 406668"/>
                <a:gd name="connsiteX2" fmla="*/ 0 w 220144"/>
                <a:gd name="connsiteY2" fmla="*/ 0 h 406668"/>
                <a:gd name="connsiteX3" fmla="*/ 8777 w 220144"/>
                <a:gd name="connsiteY3" fmla="*/ 33810 h 406668"/>
                <a:gd name="connsiteX4" fmla="*/ 140391 w 220144"/>
                <a:gd name="connsiteY4" fmla="*/ 300482 h 406668"/>
                <a:gd name="connsiteX5" fmla="*/ 220144 w 220144"/>
                <a:gd name="connsiteY5" fmla="*/ 406668 h 40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144" h="406668">
                  <a:moveTo>
                    <a:pt x="220144" y="406668"/>
                  </a:moveTo>
                  <a:lnTo>
                    <a:pt x="0" y="406668"/>
                  </a:lnTo>
                  <a:lnTo>
                    <a:pt x="0" y="0"/>
                  </a:lnTo>
                  <a:lnTo>
                    <a:pt x="8777" y="33810"/>
                  </a:lnTo>
                  <a:cubicBezTo>
                    <a:pt x="42968" y="132540"/>
                    <a:pt x="87786" y="221085"/>
                    <a:pt x="140391" y="300482"/>
                  </a:cubicBezTo>
                  <a:lnTo>
                    <a:pt x="220144" y="40666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err="1">
                <a:solidFill>
                  <a:schemeClr val="tx2">
                    <a:lumMod val="50000"/>
                  </a:schemeClr>
                </a:solidFill>
              </a:endParaRPr>
            </a:p>
          </p:txBody>
        </p:sp>
      </p:gr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836" t="-4713" b="16530"/>
          <a:stretch/>
        </p:blipFill>
        <p:spPr>
          <a:xfrm>
            <a:off x="281100" y="207976"/>
            <a:ext cx="565808" cy="612832"/>
          </a:xfrm>
          <a:prstGeom prst="rect">
            <a:avLst/>
          </a:prstGeom>
        </p:spPr>
      </p:pic>
      <p:sp>
        <p:nvSpPr>
          <p:cNvPr id="15" name="Titre 1"/>
          <p:cNvSpPr>
            <a:spLocks noGrp="1"/>
          </p:cNvSpPr>
          <p:nvPr userDrawn="1">
            <p:ph type="title" hasCustomPrompt="1"/>
            <p:custDataLst>
              <p:tags r:id="rId1"/>
            </p:custDataLst>
          </p:nvPr>
        </p:nvSpPr>
        <p:spPr>
          <a:xfrm>
            <a:off x="716280" y="99072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userDrawn="1">
            <p:ph type="body" sz="quarter" idx="10"/>
          </p:nvPr>
        </p:nvSpPr>
        <p:spPr>
          <a:xfrm>
            <a:off x="716280" y="229588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259193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6">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F5765B4-6968-41B7-A0D0-B2C66130D4F2}"/>
              </a:ext>
            </a:extLst>
          </p:cNvPr>
          <p:cNvSpPr/>
          <p:nvPr userDrawn="1"/>
        </p:nvSpPr>
        <p:spPr>
          <a:xfrm>
            <a:off x="7337935" y="2417712"/>
            <a:ext cx="4854064" cy="4440290"/>
          </a:xfrm>
          <a:custGeom>
            <a:avLst/>
            <a:gdLst>
              <a:gd name="connsiteX0" fmla="*/ 4854064 w 4854064"/>
              <a:gd name="connsiteY0" fmla="*/ 0 h 4440290"/>
              <a:gd name="connsiteX1" fmla="*/ 4854064 w 4854064"/>
              <a:gd name="connsiteY1" fmla="*/ 4430086 h 4440290"/>
              <a:gd name="connsiteX2" fmla="*/ 622900 w 4854064"/>
              <a:gd name="connsiteY2" fmla="*/ 4440290 h 4440290"/>
              <a:gd name="connsiteX3" fmla="*/ 365934 w 4854064"/>
              <a:gd name="connsiteY3" fmla="*/ 1707443 h 4440290"/>
              <a:gd name="connsiteX4" fmla="*/ 4795494 w 4854064"/>
              <a:gd name="connsiteY4" fmla="*/ 18827 h 4440290"/>
              <a:gd name="connsiteX5" fmla="*/ 4854064 w 4854064"/>
              <a:gd name="connsiteY5" fmla="*/ 0 h 444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4064" h="4440290">
                <a:moveTo>
                  <a:pt x="4854064" y="0"/>
                </a:moveTo>
                <a:lnTo>
                  <a:pt x="4854064" y="4430086"/>
                </a:lnTo>
                <a:lnTo>
                  <a:pt x="622900" y="4440290"/>
                </a:lnTo>
                <a:cubicBezTo>
                  <a:pt x="107668" y="2580667"/>
                  <a:pt x="-342544" y="595051"/>
                  <a:pt x="365934" y="1707443"/>
                </a:cubicBezTo>
                <a:cubicBezTo>
                  <a:pt x="1423962" y="3368548"/>
                  <a:pt x="3035373" y="671636"/>
                  <a:pt x="4795494" y="18827"/>
                </a:cubicBezTo>
                <a:lnTo>
                  <a:pt x="485406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6" name="Freeform: Shape 15">
            <a:extLst>
              <a:ext uri="{FF2B5EF4-FFF2-40B4-BE49-F238E27FC236}">
                <a16:creationId xmlns:a16="http://schemas.microsoft.com/office/drawing/2014/main" id="{DE2C3D41-E390-4C87-BDE8-D42118392372}"/>
              </a:ext>
            </a:extLst>
          </p:cNvPr>
          <p:cNvSpPr/>
          <p:nvPr userDrawn="1"/>
        </p:nvSpPr>
        <p:spPr>
          <a:xfrm>
            <a:off x="-15239" y="171574"/>
            <a:ext cx="9730269" cy="6686426"/>
          </a:xfrm>
          <a:custGeom>
            <a:avLst/>
            <a:gdLst>
              <a:gd name="connsiteX0" fmla="*/ 4545240 w 9730269"/>
              <a:gd name="connsiteY0" fmla="*/ 4 h 6686426"/>
              <a:gd name="connsiteX1" fmla="*/ 5565515 w 9730269"/>
              <a:gd name="connsiteY1" fmla="*/ 38242 h 6686426"/>
              <a:gd name="connsiteX2" fmla="*/ 9573124 w 9730269"/>
              <a:gd name="connsiteY2" fmla="*/ 6505337 h 6686426"/>
              <a:gd name="connsiteX3" fmla="*/ 9730269 w 9730269"/>
              <a:gd name="connsiteY3" fmla="*/ 6686426 h 6686426"/>
              <a:gd name="connsiteX4" fmla="*/ 0 w 9730269"/>
              <a:gd name="connsiteY4" fmla="*/ 6686426 h 6686426"/>
              <a:gd name="connsiteX5" fmla="*/ 0 w 9730269"/>
              <a:gd name="connsiteY5" fmla="*/ 1193469 h 6686426"/>
              <a:gd name="connsiteX6" fmla="*/ 85882 w 9730269"/>
              <a:gd name="connsiteY6" fmla="*/ 1134641 h 6686426"/>
              <a:gd name="connsiteX7" fmla="*/ 4545240 w 9730269"/>
              <a:gd name="connsiteY7" fmla="*/ 4 h 6686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30269" h="6686426">
                <a:moveTo>
                  <a:pt x="4545240" y="4"/>
                </a:moveTo>
                <a:cubicBezTo>
                  <a:pt x="4873923" y="268"/>
                  <a:pt x="5213894" y="13026"/>
                  <a:pt x="5565515" y="38242"/>
                </a:cubicBezTo>
                <a:cubicBezTo>
                  <a:pt x="7040379" y="3040649"/>
                  <a:pt x="8381242" y="5106085"/>
                  <a:pt x="9573124" y="6505337"/>
                </a:cubicBezTo>
                <a:lnTo>
                  <a:pt x="9730269" y="6686426"/>
                </a:lnTo>
                <a:lnTo>
                  <a:pt x="0" y="6686426"/>
                </a:lnTo>
                <a:lnTo>
                  <a:pt x="0" y="1193469"/>
                </a:lnTo>
                <a:lnTo>
                  <a:pt x="85882" y="1134641"/>
                </a:lnTo>
                <a:cubicBezTo>
                  <a:pt x="1271153" y="374981"/>
                  <a:pt x="2737481" y="-1451"/>
                  <a:pt x="4545240" y="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lIns="91440" anchor="b" anchorCtr="0">
            <a:noAutofit/>
          </a:bodyPr>
          <a:lstStyle>
            <a:lvl1pPr algn="l">
              <a:lnSpc>
                <a:spcPts val="6133"/>
              </a:lnSpc>
              <a:defRPr sz="3600" baseline="0">
                <a:solidFill>
                  <a:schemeClr val="bg1"/>
                </a:solidFill>
              </a:defRPr>
            </a:lvl1pPr>
          </a:lstStyle>
          <a:p>
            <a:pPr lvl="0"/>
            <a:r>
              <a:rPr lang="en-US"/>
              <a:t>Click to insert section title</a:t>
            </a:r>
            <a:endParaRPr lang="pt-PT"/>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lIns="91440"/>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fr-FR"/>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474325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1">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CBB6D8-B596-494A-BE06-3DDAA1A241FA}"/>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Freeform 16">
            <a:extLst>
              <a:ext uri="{FF2B5EF4-FFF2-40B4-BE49-F238E27FC236}">
                <a16:creationId xmlns:a16="http://schemas.microsoft.com/office/drawing/2014/main" id="{1E339A56-3566-4C0B-AB91-6A727F6CE64D}"/>
              </a:ext>
            </a:extLst>
          </p:cNvPr>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3">
            <a:extLst>
              <a:ext uri="{FF2B5EF4-FFF2-40B4-BE49-F238E27FC236}">
                <a16:creationId xmlns:a16="http://schemas.microsoft.com/office/drawing/2014/main" id="{DFF143CF-4AE5-4520-A36A-C22130D57EE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2E881357-A702-47A8-842E-0F4DC91AF67A}"/>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Line 7">
            <a:extLst>
              <a:ext uri="{FF2B5EF4-FFF2-40B4-BE49-F238E27FC236}">
                <a16:creationId xmlns:a16="http://schemas.microsoft.com/office/drawing/2014/main" id="{A708FEFE-D164-4E53-A79C-414D29A1EF7F}"/>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Box 8">
            <a:extLst>
              <a:ext uri="{FF2B5EF4-FFF2-40B4-BE49-F238E27FC236}">
                <a16:creationId xmlns:a16="http://schemas.microsoft.com/office/drawing/2014/main" id="{5906B2C9-303E-4A00-A6B8-AA744DF8DB73}"/>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9">
            <a:extLst>
              <a:ext uri="{FF2B5EF4-FFF2-40B4-BE49-F238E27FC236}">
                <a16:creationId xmlns:a16="http://schemas.microsoft.com/office/drawing/2014/main" id="{F2DADA96-5574-45D1-8725-C4C22364E363}"/>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2021 Capgemini. All rights reserved.</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4368"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723171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2_Title and leadlin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AC82BC9-E786-46DD-9842-5AC92062423E}"/>
              </a:ext>
            </a:extLst>
          </p:cNvPr>
          <p:cNvSpPr>
            <a:spLocks/>
          </p:cNvSpPr>
          <p:nvPr userDrawn="1"/>
        </p:nvSpPr>
        <p:spPr bwMode="auto">
          <a:xfrm rot="5400000">
            <a:off x="9143231" y="-767477"/>
            <a:ext cx="2281288" cy="3816245"/>
          </a:xfrm>
          <a:custGeom>
            <a:avLst/>
            <a:gdLst>
              <a:gd name="connsiteX0" fmla="*/ 0 w 1736019"/>
              <a:gd name="connsiteY0" fmla="*/ 3080944 h 3080944"/>
              <a:gd name="connsiteX1" fmla="*/ 0 w 1736019"/>
              <a:gd name="connsiteY1" fmla="*/ 34529 h 3080944"/>
              <a:gd name="connsiteX2" fmla="*/ 0 w 1736019"/>
              <a:gd name="connsiteY2" fmla="*/ 0 h 3080944"/>
              <a:gd name="connsiteX3" fmla="*/ 1736019 w 1736019"/>
              <a:gd name="connsiteY3" fmla="*/ 0 h 3080944"/>
              <a:gd name="connsiteX4" fmla="*/ 1631857 w 1736019"/>
              <a:gd name="connsiteY4" fmla="*/ 24585 h 3080944"/>
              <a:gd name="connsiteX5" fmla="*/ 627062 w 1736019"/>
              <a:gd name="connsiteY5" fmla="*/ 1645987 h 3080944"/>
              <a:gd name="connsiteX6" fmla="*/ 98604 w 1736019"/>
              <a:gd name="connsiteY6" fmla="*/ 2967459 h 3080944"/>
              <a:gd name="connsiteX7" fmla="*/ 0 w 1736019"/>
              <a:gd name="connsiteY7" fmla="*/ 3080944 h 308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6019" h="3080944">
                <a:moveTo>
                  <a:pt x="0" y="3080944"/>
                </a:moveTo>
                <a:cubicBezTo>
                  <a:pt x="0" y="3080944"/>
                  <a:pt x="0" y="3080944"/>
                  <a:pt x="0" y="34529"/>
                </a:cubicBezTo>
                <a:lnTo>
                  <a:pt x="0" y="0"/>
                </a:lnTo>
                <a:lnTo>
                  <a:pt x="1736019" y="0"/>
                </a:lnTo>
                <a:lnTo>
                  <a:pt x="1631857" y="24585"/>
                </a:lnTo>
                <a:cubicBezTo>
                  <a:pt x="1111749" y="190186"/>
                  <a:pt x="853833" y="922519"/>
                  <a:pt x="627062" y="1645987"/>
                </a:cubicBezTo>
                <a:cubicBezTo>
                  <a:pt x="463749" y="2162975"/>
                  <a:pt x="317383" y="2674919"/>
                  <a:pt x="98604" y="2967459"/>
                </a:cubicBezTo>
                <a:cubicBezTo>
                  <a:pt x="67791" y="3010331"/>
                  <a:pt x="33895" y="3048160"/>
                  <a:pt x="0" y="3080944"/>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539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ustom Layout 3_title and bulle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315959"/>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6944887"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reeform: Shape 8">
            <a:extLst>
              <a:ext uri="{FF2B5EF4-FFF2-40B4-BE49-F238E27FC236}">
                <a16:creationId xmlns:a16="http://schemas.microsoft.com/office/drawing/2014/main" id="{803ED2D6-B7D1-4B32-A2E7-99A8B909511A}"/>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Line 7">
            <a:extLst>
              <a:ext uri="{FF2B5EF4-FFF2-40B4-BE49-F238E27FC236}">
                <a16:creationId xmlns:a16="http://schemas.microsoft.com/office/drawing/2014/main" id="{91AF79E1-A2BA-4C2B-A64B-AC7FBA08FAAE}"/>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8">
            <a:extLst>
              <a:ext uri="{FF2B5EF4-FFF2-40B4-BE49-F238E27FC236}">
                <a16:creationId xmlns:a16="http://schemas.microsoft.com/office/drawing/2014/main" id="{BD0CB6C3-86ED-446B-9907-088B9201D51E}"/>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Box 9">
            <a:extLst>
              <a:ext uri="{FF2B5EF4-FFF2-40B4-BE49-F238E27FC236}">
                <a16:creationId xmlns:a16="http://schemas.microsoft.com/office/drawing/2014/main" id="{B9C39754-C22E-470A-B954-3FD759DB58DC}"/>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bg1"/>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2021 Capgemini. All rights reserved.</a:t>
            </a:r>
          </a:p>
        </p:txBody>
      </p:sp>
    </p:spTree>
    <p:extLst>
      <p:ext uri="{BB962C8B-B14F-4D97-AF65-F5344CB8AC3E}">
        <p14:creationId xmlns:p14="http://schemas.microsoft.com/office/powerpoint/2010/main" val="3942871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ustom Layout 4">
    <p:spTree>
      <p:nvGrpSpPr>
        <p:cNvPr id="1" name=""/>
        <p:cNvGrpSpPr/>
        <p:nvPr/>
      </p:nvGrpSpPr>
      <p:grpSpPr>
        <a:xfrm>
          <a:off x="0" y="0"/>
          <a:ext cx="0" cy="0"/>
          <a:chOff x="0" y="0"/>
          <a:chExt cx="0" cy="0"/>
        </a:xfrm>
      </p:grpSpPr>
      <p:grpSp>
        <p:nvGrpSpPr>
          <p:cNvPr id="13" name="Groupe 1">
            <a:extLst>
              <a:ext uri="{FF2B5EF4-FFF2-40B4-BE49-F238E27FC236}">
                <a16:creationId xmlns:a16="http://schemas.microsoft.com/office/drawing/2014/main" id="{16261A4D-1CE8-4020-AF1F-B106D07C3AE4}"/>
              </a:ext>
            </a:extLst>
          </p:cNvPr>
          <p:cNvGrpSpPr/>
          <p:nvPr userDrawn="1"/>
        </p:nvGrpSpPr>
        <p:grpSpPr>
          <a:xfrm>
            <a:off x="1589" y="-3175"/>
            <a:ext cx="7202776" cy="6861175"/>
            <a:chOff x="1588" y="-3175"/>
            <a:chExt cx="7485063" cy="6889750"/>
          </a:xfrm>
        </p:grpSpPr>
        <p:sp>
          <p:nvSpPr>
            <p:cNvPr id="14" name="Freeform 5">
              <a:extLst>
                <a:ext uri="{FF2B5EF4-FFF2-40B4-BE49-F238E27FC236}">
                  <a16:creationId xmlns:a16="http://schemas.microsoft.com/office/drawing/2014/main" id="{C5214DC7-A9B4-4D0E-96D8-8B9D851391BA}"/>
                </a:ext>
              </a:extLst>
            </p:cNvPr>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8">
              <a:extLst>
                <a:ext uri="{FF2B5EF4-FFF2-40B4-BE49-F238E27FC236}">
                  <a16:creationId xmlns:a16="http://schemas.microsoft.com/office/drawing/2014/main" id="{DEDBB592-5F4B-4E06-9B66-D926B045C0B1}"/>
                </a:ext>
              </a:extLst>
            </p:cNvPr>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 y="1"/>
            <a:ext cx="6551627" cy="1062180"/>
          </a:xfrm>
        </p:spPr>
        <p:txBody>
          <a:bodyPr/>
          <a:lstStyle>
            <a:lvl1pPr>
              <a:defRPr sz="2400">
                <a:solidFill>
                  <a:schemeClr val="bg1"/>
                </a:solidFill>
              </a:defRPr>
            </a:lvl1pPr>
          </a:lstStyle>
          <a:p>
            <a:r>
              <a:rPr lang="en-US"/>
              <a:t>Click to edit Master title style</a:t>
            </a:r>
          </a:p>
        </p:txBody>
      </p:sp>
      <p:sp>
        <p:nvSpPr>
          <p:cNvPr id="3" name="Content Placeholder 2"/>
          <p:cNvSpPr>
            <a:spLocks noGrp="1"/>
          </p:cNvSpPr>
          <p:nvPr>
            <p:ph idx="1"/>
          </p:nvPr>
        </p:nvSpPr>
        <p:spPr>
          <a:xfrm>
            <a:off x="398022" y="1501978"/>
            <a:ext cx="6944887" cy="4636540"/>
          </a:xfrm>
        </p:spPr>
        <p:txBody>
          <a:bodyPr/>
          <a:lstStyle>
            <a:lvl1pPr>
              <a:buClr>
                <a:schemeClr val="bg1"/>
              </a:buClr>
              <a:defRPr>
                <a:solidFill>
                  <a:schemeClr val="bg1"/>
                </a:solidFill>
              </a:defRPr>
            </a:lvl1pPr>
            <a:lvl2pPr marL="687388" indent="-339725">
              <a:buClr>
                <a:schemeClr val="bg1"/>
              </a:buClr>
              <a:defRPr>
                <a:solidFill>
                  <a:schemeClr val="bg1"/>
                </a:solidFill>
              </a:defRPr>
            </a:lvl2pPr>
            <a:lvl3pPr marL="857250" indent="-176213">
              <a:buClr>
                <a:schemeClr val="bg1"/>
              </a:buClr>
              <a:defRPr>
                <a:solidFill>
                  <a:schemeClr val="bg1"/>
                </a:solidFill>
              </a:defRPr>
            </a:lvl3pPr>
            <a:lvl4pPr marL="1027113" indent="-163513">
              <a:buClr>
                <a:schemeClr val="bg1"/>
              </a:buClr>
              <a:defRPr>
                <a:solidFill>
                  <a:schemeClr val="bg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4" name="Group 3">
            <a:extLst>
              <a:ext uri="{FF2B5EF4-FFF2-40B4-BE49-F238E27FC236}">
                <a16:creationId xmlns:a16="http://schemas.microsoft.com/office/drawing/2014/main" id="{51563DC7-9527-46B0-964A-30F4F4741D14}"/>
              </a:ext>
            </a:extLst>
          </p:cNvPr>
          <p:cNvGrpSpPr/>
          <p:nvPr userDrawn="1"/>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5672DDC8-413E-4FA5-887F-B312BBC2C1C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F5BCA0CE-34A6-4044-8D32-49D29D456A6D}"/>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50571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ustom Layout 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315959"/>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 name="Freeform: Shape 9">
            <a:extLst>
              <a:ext uri="{FF2B5EF4-FFF2-40B4-BE49-F238E27FC236}">
                <a16:creationId xmlns:a16="http://schemas.microsoft.com/office/drawing/2014/main" id="{DA5B0379-B348-4803-ADCD-5E660E1F6086}"/>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13">
            <a:extLst>
              <a:ext uri="{FF2B5EF4-FFF2-40B4-BE49-F238E27FC236}">
                <a16:creationId xmlns:a16="http://schemas.microsoft.com/office/drawing/2014/main" id="{9129B693-3C22-4E0A-A971-67DA14D8AC5F}"/>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526488D5-6A8C-4029-BE7D-15C26B2288FA}"/>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26914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_6">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EBB370E-682D-489B-BCE4-8F7BD3A7B6E3}"/>
              </a:ext>
            </a:extLst>
          </p:cNvPr>
          <p:cNvGrpSpPr/>
          <p:nvPr userDrawn="1"/>
        </p:nvGrpSpPr>
        <p:grpSpPr>
          <a:xfrm>
            <a:off x="5474198" y="1"/>
            <a:ext cx="6717802" cy="6879906"/>
            <a:chOff x="5301197" y="14514"/>
            <a:chExt cx="6689458" cy="6850879"/>
          </a:xfrm>
          <a:solidFill>
            <a:schemeClr val="accent3"/>
          </a:solidFill>
        </p:grpSpPr>
        <p:sp>
          <p:nvSpPr>
            <p:cNvPr id="10" name="Freeform 6">
              <a:extLst>
                <a:ext uri="{FF2B5EF4-FFF2-40B4-BE49-F238E27FC236}">
                  <a16:creationId xmlns:a16="http://schemas.microsoft.com/office/drawing/2014/main" id="{11D2EC56-DF40-492D-9822-6F765A8A23DE}"/>
                </a:ext>
              </a:extLst>
            </p:cNvPr>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65945726-117E-499B-BA64-DCD63F7F5318}"/>
                </a:ext>
              </a:extLst>
            </p:cNvPr>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Freeform 13">
            <a:extLst>
              <a:ext uri="{FF2B5EF4-FFF2-40B4-BE49-F238E27FC236}">
                <a16:creationId xmlns:a16="http://schemas.microsoft.com/office/drawing/2014/main" id="{F4CEF2F4-5A00-481A-BBEA-7EA94FBE54F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4">
            <a:extLst>
              <a:ext uri="{FF2B5EF4-FFF2-40B4-BE49-F238E27FC236}">
                <a16:creationId xmlns:a16="http://schemas.microsoft.com/office/drawing/2014/main" id="{E3FFA0D1-FB7B-4A3B-91C3-C759BC82D01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Line 7">
            <a:extLst>
              <a:ext uri="{FF2B5EF4-FFF2-40B4-BE49-F238E27FC236}">
                <a16:creationId xmlns:a16="http://schemas.microsoft.com/office/drawing/2014/main" id="{C75638BC-91A1-44B3-8A15-E691B7CF908E}"/>
              </a:ext>
            </a:extLst>
          </p:cNvPr>
          <p:cNvSpPr>
            <a:spLocks noChangeShapeType="1"/>
          </p:cNvSpPr>
          <p:nvPr userDrawn="1"/>
        </p:nvSpPr>
        <p:spPr bwMode="gray">
          <a:xfrm>
            <a:off x="5665322"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 Box 8">
            <a:extLst>
              <a:ext uri="{FF2B5EF4-FFF2-40B4-BE49-F238E27FC236}">
                <a16:creationId xmlns:a16="http://schemas.microsoft.com/office/drawing/2014/main" id="{F3688FAA-011D-48EB-9580-CDC023B5271A}"/>
              </a:ext>
            </a:extLst>
          </p:cNvPr>
          <p:cNvSpPr txBox="1">
            <a:spLocks noChangeArrowheads="1"/>
          </p:cNvSpPr>
          <p:nvPr userDrawn="1"/>
        </p:nvSpPr>
        <p:spPr bwMode="gray">
          <a:xfrm>
            <a:off x="5665324"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tx2"/>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 Box 9">
            <a:extLst>
              <a:ext uri="{FF2B5EF4-FFF2-40B4-BE49-F238E27FC236}">
                <a16:creationId xmlns:a16="http://schemas.microsoft.com/office/drawing/2014/main" id="{ACF24D37-55A4-4A65-8BB4-7DB1766AB8E5}"/>
              </a:ext>
            </a:extLst>
          </p:cNvPr>
          <p:cNvSpPr txBox="1">
            <a:spLocks noChangeArrowheads="1"/>
          </p:cNvSpPr>
          <p:nvPr userDrawn="1"/>
        </p:nvSpPr>
        <p:spPr bwMode="gray">
          <a:xfrm>
            <a:off x="3186953" y="6513913"/>
            <a:ext cx="2433920" cy="179601"/>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Copyright © 2021 Capgemini. All rights reserved.</a:t>
            </a: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Tree>
    <p:extLst>
      <p:ext uri="{BB962C8B-B14F-4D97-AF65-F5344CB8AC3E}">
        <p14:creationId xmlns:p14="http://schemas.microsoft.com/office/powerpoint/2010/main" val="2379652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ustom Layout 7">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254284"/>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9" name="Freeform 6">
            <a:extLst>
              <a:ext uri="{FF2B5EF4-FFF2-40B4-BE49-F238E27FC236}">
                <a16:creationId xmlns:a16="http://schemas.microsoft.com/office/drawing/2014/main" id="{98516D9C-AA68-443B-91B8-EA6522AF7704}"/>
              </a:ext>
            </a:extLst>
          </p:cNvPr>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3" y="1501978"/>
            <a:ext cx="5442392"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0442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_Grey">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10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8">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F3A40D-432B-4DB9-ACAB-C29712AFB3CE}"/>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153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6" name="Line 7">
            <a:extLst>
              <a:ext uri="{FF2B5EF4-FFF2-40B4-BE49-F238E27FC236}">
                <a16:creationId xmlns:a16="http://schemas.microsoft.com/office/drawing/2014/main" id="{8092A8D2-3207-4ACB-A31C-6F70B818D694}"/>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Box 8">
            <a:extLst>
              <a:ext uri="{FF2B5EF4-FFF2-40B4-BE49-F238E27FC236}">
                <a16:creationId xmlns:a16="http://schemas.microsoft.com/office/drawing/2014/main" id="{76CA3FBF-D1DB-4CD7-9080-84A3F4F24220}"/>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 Box 9">
            <a:extLst>
              <a:ext uri="{FF2B5EF4-FFF2-40B4-BE49-F238E27FC236}">
                <a16:creationId xmlns:a16="http://schemas.microsoft.com/office/drawing/2014/main" id="{A7723A06-1D66-4CC3-968B-4CB0FAC36412}"/>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2021 Capgemini. All rights reserved.</a:t>
            </a:r>
          </a:p>
        </p:txBody>
      </p:sp>
    </p:spTree>
    <p:extLst>
      <p:ext uri="{BB962C8B-B14F-4D97-AF65-F5344CB8AC3E}">
        <p14:creationId xmlns:p14="http://schemas.microsoft.com/office/powerpoint/2010/main" val="843876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_1">
    <p:bg>
      <p:bgPr>
        <a:solidFill>
          <a:srgbClr val="EDEDED"/>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5C80C0B-04A5-4988-BF58-CECB3E074315}"/>
              </a:ext>
            </a:extLst>
          </p:cNvPr>
          <p:cNvGrpSpPr/>
          <p:nvPr userDrawn="1"/>
        </p:nvGrpSpPr>
        <p:grpSpPr>
          <a:xfrm>
            <a:off x="1" y="-9939"/>
            <a:ext cx="12284765" cy="6867939"/>
            <a:chOff x="-9939" y="-9939"/>
            <a:chExt cx="12284765" cy="6867939"/>
          </a:xfrm>
        </p:grpSpPr>
        <p:sp>
          <p:nvSpPr>
            <p:cNvPr id="35" name="Freeform: Shape 34">
              <a:extLst>
                <a:ext uri="{FF2B5EF4-FFF2-40B4-BE49-F238E27FC236}">
                  <a16:creationId xmlns:a16="http://schemas.microsoft.com/office/drawing/2014/main" id="{6D7C51D6-324A-47E2-B92C-69695123ABB8}"/>
                </a:ext>
              </a:extLst>
            </p:cNvPr>
            <p:cNvSpPr/>
            <p:nvPr/>
          </p:nvSpPr>
          <p:spPr>
            <a:xfrm>
              <a:off x="-9939" y="-9939"/>
              <a:ext cx="12284765" cy="6867939"/>
            </a:xfrm>
            <a:custGeom>
              <a:avLst/>
              <a:gdLst>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096540 w 12284765"/>
                <a:gd name="connsiteY5" fmla="*/ 3955774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5635487 w 12284765"/>
                <a:gd name="connsiteY5" fmla="*/ 4631635 h 6867939"/>
                <a:gd name="connsiteX6" fmla="*/ 0 w 12284765"/>
                <a:gd name="connsiteY6" fmla="*/ 2524539 h 6867939"/>
                <a:gd name="connsiteX7" fmla="*/ 0 w 12284765"/>
                <a:gd name="connsiteY7" fmla="*/ 6867939 h 6867939"/>
                <a:gd name="connsiteX8" fmla="*/ 12284765 w 12284765"/>
                <a:gd name="connsiteY8" fmla="*/ 6838122 h 6867939"/>
                <a:gd name="connsiteX9" fmla="*/ 12225130 w 12284765"/>
                <a:gd name="connsiteY9"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5635487 w 12284765"/>
                <a:gd name="connsiteY4" fmla="*/ 4631635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39947 w 12284765"/>
                <a:gd name="connsiteY2" fmla="*/ 2375451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5655365 w 12284765"/>
                <a:gd name="connsiteY2" fmla="*/ 4134678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84765" h="6867939">
                  <a:moveTo>
                    <a:pt x="12225130" y="0"/>
                  </a:moveTo>
                  <a:lnTo>
                    <a:pt x="5794513" y="29817"/>
                  </a:lnTo>
                  <a:cubicBezTo>
                    <a:pt x="5922065" y="251791"/>
                    <a:pt x="7110853" y="1638160"/>
                    <a:pt x="6072213" y="2928591"/>
                  </a:cubicBezTo>
                  <a:cubicBezTo>
                    <a:pt x="5926439" y="3364256"/>
                    <a:pt x="6265759" y="3577244"/>
                    <a:pt x="5818497" y="4002971"/>
                  </a:cubicBezTo>
                  <a:cubicBezTo>
                    <a:pt x="4152989" y="3949982"/>
                    <a:pt x="1556297" y="1840544"/>
                    <a:pt x="0" y="2524539"/>
                  </a:cubicBezTo>
                  <a:lnTo>
                    <a:pt x="0" y="6867939"/>
                  </a:lnTo>
                  <a:lnTo>
                    <a:pt x="12284765" y="6838122"/>
                  </a:lnTo>
                  <a:lnTo>
                    <a:pt x="122251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nvGrpSpPr>
            <p:cNvPr id="36" name="Group 35">
              <a:extLst>
                <a:ext uri="{FF2B5EF4-FFF2-40B4-BE49-F238E27FC236}">
                  <a16:creationId xmlns:a16="http://schemas.microsoft.com/office/drawing/2014/main" id="{6C64F750-1842-4310-8865-DA1B99CE1479}"/>
                </a:ext>
              </a:extLst>
            </p:cNvPr>
            <p:cNvGrpSpPr/>
            <p:nvPr/>
          </p:nvGrpSpPr>
          <p:grpSpPr>
            <a:xfrm>
              <a:off x="5391870" y="2921859"/>
              <a:ext cx="1249653" cy="1182638"/>
              <a:chOff x="5662614" y="3032124"/>
              <a:chExt cx="863600" cy="801689"/>
            </a:xfrm>
          </p:grpSpPr>
          <p:sp>
            <p:nvSpPr>
              <p:cNvPr id="37" name="Freeform 5">
                <a:extLst>
                  <a:ext uri="{FF2B5EF4-FFF2-40B4-BE49-F238E27FC236}">
                    <a16:creationId xmlns:a16="http://schemas.microsoft.com/office/drawing/2014/main" id="{B24D8AB3-10EE-40FB-BDBD-B5151B9DF65F}"/>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8" name="Freeform 6">
                <a:extLst>
                  <a:ext uri="{FF2B5EF4-FFF2-40B4-BE49-F238E27FC236}">
                    <a16:creationId xmlns:a16="http://schemas.microsoft.com/office/drawing/2014/main" id="{CEE9B025-8359-4CB3-B1BF-DEFF9FF48344}"/>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gr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256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7490218" y="2253300"/>
            <a:ext cx="4163900" cy="3248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a:solidFill>
                  <a:schemeClr val="bg1"/>
                </a:solidFill>
                <a:effectLst/>
                <a:latin typeface="Verdana" panose="020B0604030504040204" pitchFamily="34" charset="0"/>
                <a:ea typeface="Verdana" panose="020B0604030504040204" pitchFamily="34" charset="0"/>
                <a:cs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$19.3 billion.</a:t>
            </a:r>
          </a:p>
          <a:p>
            <a:pPr algn="l"/>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Visit us at </a:t>
            </a: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www.capgemini.com</a:t>
            </a:r>
            <a:endParaRPr lang="en-US" sz="1867" b="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userDrawn="1"/>
        </p:nvSpPr>
        <p:spPr>
          <a:xfrm>
            <a:off x="7490218" y="1747329"/>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accent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7" name="Rectangle 16"/>
          <p:cNvSpPr/>
          <p:nvPr userDrawn="1"/>
        </p:nvSpPr>
        <p:spPr>
          <a:xfrm>
            <a:off x="6651463" y="6042841"/>
            <a:ext cx="5213580" cy="574260"/>
          </a:xfrm>
          <a:prstGeom prst="rect">
            <a:avLst/>
          </a:prstGeom>
        </p:spPr>
        <p:txBody>
          <a:bodyPr wrap="square" lIns="0" tIns="0" rIns="0" bIns="0" anchor="b" anchorCtr="0">
            <a:spAutoFit/>
          </a:bodyPr>
          <a:lstStyle/>
          <a:p>
            <a:pPr>
              <a:spcAft>
                <a:spcPts val="600"/>
              </a:spcAft>
            </a:pPr>
            <a:r>
              <a:rPr lang="en-US" sz="900">
                <a:solidFill>
                  <a:schemeClr val="bg1"/>
                </a:solidFill>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16" name="Rectangle 15"/>
          <p:cNvSpPr/>
          <p:nvPr userDrawn="1"/>
        </p:nvSpPr>
        <p:spPr>
          <a:xfrm>
            <a:off x="803869" y="5301551"/>
            <a:ext cx="4024517" cy="484748"/>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2021 Capgemini. All rights reserved.</a:t>
            </a:r>
          </a:p>
        </p:txBody>
      </p:sp>
      <p:pic>
        <p:nvPicPr>
          <p:cNvPr id="24" name="Picture 2" descr="D:\My Work\Template\Icons\Social Media\LinkedIN.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val="0"/>
              </a:ext>
            </a:extLst>
          </a:blip>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val="0"/>
              </a:ext>
            </a:extLst>
          </a:blip>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val="0"/>
              </a:ext>
            </a:extLst>
          </a:blip>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screen">
            <a:extLst>
              <a:ext uri="{28A0092B-C50C-407E-A947-70E740481C1C}">
                <a14:useLocalDpi xmlns:a14="http://schemas.microsoft.com/office/drawing/2010/main" val="0"/>
              </a:ext>
            </a:extLst>
          </a:blip>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screen">
            <a:extLst>
              <a:ext uri="{28A0092B-C50C-407E-A947-70E740481C1C}">
                <a14:useLocalDpi xmlns:a14="http://schemas.microsoft.com/office/drawing/2010/main" val="0"/>
              </a:ext>
            </a:extLst>
          </a:blip>
          <a:srcRect/>
          <a:stretch>
            <a:fillRect/>
          </a:stretch>
        </p:blipFill>
        <p:spPr bwMode="auto">
          <a:xfrm>
            <a:off x="736173" y="3450893"/>
            <a:ext cx="436028" cy="444511"/>
          </a:xfrm>
          <a:prstGeom prst="rect">
            <a:avLst/>
          </a:prstGeom>
          <a:noFill/>
        </p:spPr>
      </p:pic>
      <p:grpSp>
        <p:nvGrpSpPr>
          <p:cNvPr id="20" name="Group 19">
            <a:extLst>
              <a:ext uri="{FF2B5EF4-FFF2-40B4-BE49-F238E27FC236}">
                <a16:creationId xmlns:a16="http://schemas.microsoft.com/office/drawing/2014/main" id="{BD4E4F07-4901-4105-BFDC-15442367E633}"/>
              </a:ext>
            </a:extLst>
          </p:cNvPr>
          <p:cNvGrpSpPr/>
          <p:nvPr userDrawn="1"/>
        </p:nvGrpSpPr>
        <p:grpSpPr>
          <a:xfrm>
            <a:off x="803869" y="4179748"/>
            <a:ext cx="2924876" cy="604754"/>
            <a:chOff x="9396413" y="6100763"/>
            <a:chExt cx="2441576" cy="504826"/>
          </a:xfrm>
          <a:solidFill>
            <a:schemeClr val="bg1"/>
          </a:solidFill>
        </p:grpSpPr>
        <p:sp>
          <p:nvSpPr>
            <p:cNvPr id="21" name="Freeform 13">
              <a:extLst>
                <a:ext uri="{FF2B5EF4-FFF2-40B4-BE49-F238E27FC236}">
                  <a16:creationId xmlns:a16="http://schemas.microsoft.com/office/drawing/2014/main" id="{C99245C1-0266-47E6-A6AE-37E2BE56AAE8}"/>
                </a:ext>
              </a:extLst>
            </p:cNvPr>
            <p:cNvSpPr>
              <a:spLocks/>
            </p:cNvSpPr>
            <p:nvPr userDrawn="1"/>
          </p:nvSpPr>
          <p:spPr bwMode="auto">
            <a:xfrm>
              <a:off x="9583738" y="6118226"/>
              <a:ext cx="163513" cy="201613"/>
            </a:xfrm>
            <a:custGeom>
              <a:avLst/>
              <a:gdLst>
                <a:gd name="T0" fmla="*/ 42 w 68"/>
                <a:gd name="T1" fmla="*/ 16 h 83"/>
                <a:gd name="T2" fmla="*/ 24 w 68"/>
                <a:gd name="T3" fmla="*/ 23 h 83"/>
                <a:gd name="T4" fmla="*/ 19 w 68"/>
                <a:gd name="T5" fmla="*/ 42 h 83"/>
                <a:gd name="T6" fmla="*/ 20 w 68"/>
                <a:gd name="T7" fmla="*/ 52 h 83"/>
                <a:gd name="T8" fmla="*/ 24 w 68"/>
                <a:gd name="T9" fmla="*/ 61 h 83"/>
                <a:gd name="T10" fmla="*/ 31 w 68"/>
                <a:gd name="T11" fmla="*/ 66 h 83"/>
                <a:gd name="T12" fmla="*/ 41 w 68"/>
                <a:gd name="T13" fmla="*/ 68 h 83"/>
                <a:gd name="T14" fmla="*/ 46 w 68"/>
                <a:gd name="T15" fmla="*/ 68 h 83"/>
                <a:gd name="T16" fmla="*/ 50 w 68"/>
                <a:gd name="T17" fmla="*/ 67 h 83"/>
                <a:gd name="T18" fmla="*/ 50 w 68"/>
                <a:gd name="T19" fmla="*/ 40 h 83"/>
                <a:gd name="T20" fmla="*/ 68 w 68"/>
                <a:gd name="T21" fmla="*/ 40 h 83"/>
                <a:gd name="T22" fmla="*/ 68 w 68"/>
                <a:gd name="T23" fmla="*/ 79 h 83"/>
                <a:gd name="T24" fmla="*/ 57 w 68"/>
                <a:gd name="T25" fmla="*/ 82 h 83"/>
                <a:gd name="T26" fmla="*/ 40 w 68"/>
                <a:gd name="T27" fmla="*/ 83 h 83"/>
                <a:gd name="T28" fmla="*/ 23 w 68"/>
                <a:gd name="T29" fmla="*/ 80 h 83"/>
                <a:gd name="T30" fmla="*/ 11 w 68"/>
                <a:gd name="T31" fmla="*/ 72 h 83"/>
                <a:gd name="T32" fmla="*/ 3 w 68"/>
                <a:gd name="T33" fmla="*/ 59 h 83"/>
                <a:gd name="T34" fmla="*/ 0 w 68"/>
                <a:gd name="T35" fmla="*/ 42 h 83"/>
                <a:gd name="T36" fmla="*/ 3 w 68"/>
                <a:gd name="T37" fmla="*/ 24 h 83"/>
                <a:gd name="T38" fmla="*/ 12 w 68"/>
                <a:gd name="T39" fmla="*/ 11 h 83"/>
                <a:gd name="T40" fmla="*/ 24 w 68"/>
                <a:gd name="T41" fmla="*/ 3 h 83"/>
                <a:gd name="T42" fmla="*/ 40 w 68"/>
                <a:gd name="T43" fmla="*/ 0 h 83"/>
                <a:gd name="T44" fmla="*/ 50 w 68"/>
                <a:gd name="T45" fmla="*/ 1 h 83"/>
                <a:gd name="T46" fmla="*/ 58 w 68"/>
                <a:gd name="T47" fmla="*/ 3 h 83"/>
                <a:gd name="T48" fmla="*/ 63 w 68"/>
                <a:gd name="T49" fmla="*/ 5 h 83"/>
                <a:gd name="T50" fmla="*/ 66 w 68"/>
                <a:gd name="T51" fmla="*/ 6 h 83"/>
                <a:gd name="T52" fmla="*/ 61 w 68"/>
                <a:gd name="T53" fmla="*/ 21 h 83"/>
                <a:gd name="T54" fmla="*/ 53 w 68"/>
                <a:gd name="T55" fmla="*/ 17 h 83"/>
                <a:gd name="T56" fmla="*/ 42 w 68"/>
                <a:gd name="T57" fmla="*/ 1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83">
                  <a:moveTo>
                    <a:pt x="42" y="16"/>
                  </a:moveTo>
                  <a:cubicBezTo>
                    <a:pt x="34" y="16"/>
                    <a:pt x="28" y="18"/>
                    <a:pt x="24" y="23"/>
                  </a:cubicBezTo>
                  <a:cubicBezTo>
                    <a:pt x="21" y="27"/>
                    <a:pt x="19" y="34"/>
                    <a:pt x="19" y="42"/>
                  </a:cubicBezTo>
                  <a:cubicBezTo>
                    <a:pt x="19" y="46"/>
                    <a:pt x="19" y="49"/>
                    <a:pt x="20" y="52"/>
                  </a:cubicBezTo>
                  <a:cubicBezTo>
                    <a:pt x="21" y="55"/>
                    <a:pt x="22" y="58"/>
                    <a:pt x="24" y="61"/>
                  </a:cubicBezTo>
                  <a:cubicBezTo>
                    <a:pt x="26" y="63"/>
                    <a:pt x="28" y="65"/>
                    <a:pt x="31" y="66"/>
                  </a:cubicBezTo>
                  <a:cubicBezTo>
                    <a:pt x="34" y="67"/>
                    <a:pt x="37" y="68"/>
                    <a:pt x="41" y="68"/>
                  </a:cubicBezTo>
                  <a:cubicBezTo>
                    <a:pt x="43" y="68"/>
                    <a:pt x="45" y="68"/>
                    <a:pt x="46" y="68"/>
                  </a:cubicBezTo>
                  <a:cubicBezTo>
                    <a:pt x="47" y="68"/>
                    <a:pt x="49" y="67"/>
                    <a:pt x="50" y="67"/>
                  </a:cubicBezTo>
                  <a:cubicBezTo>
                    <a:pt x="50" y="40"/>
                    <a:pt x="50" y="40"/>
                    <a:pt x="50" y="40"/>
                  </a:cubicBezTo>
                  <a:cubicBezTo>
                    <a:pt x="68" y="40"/>
                    <a:pt x="68" y="40"/>
                    <a:pt x="68" y="40"/>
                  </a:cubicBezTo>
                  <a:cubicBezTo>
                    <a:pt x="68" y="79"/>
                    <a:pt x="68" y="79"/>
                    <a:pt x="68" y="79"/>
                  </a:cubicBezTo>
                  <a:cubicBezTo>
                    <a:pt x="65" y="80"/>
                    <a:pt x="62" y="81"/>
                    <a:pt x="57" y="82"/>
                  </a:cubicBezTo>
                  <a:cubicBezTo>
                    <a:pt x="53" y="83"/>
                    <a:pt x="47" y="83"/>
                    <a:pt x="40" y="83"/>
                  </a:cubicBezTo>
                  <a:cubicBezTo>
                    <a:pt x="34" y="83"/>
                    <a:pt x="28" y="82"/>
                    <a:pt x="23" y="80"/>
                  </a:cubicBezTo>
                  <a:cubicBezTo>
                    <a:pt x="19" y="78"/>
                    <a:pt x="14" y="76"/>
                    <a:pt x="11" y="72"/>
                  </a:cubicBezTo>
                  <a:cubicBezTo>
                    <a:pt x="8" y="69"/>
                    <a:pt x="5" y="64"/>
                    <a:pt x="3" y="59"/>
                  </a:cubicBezTo>
                  <a:cubicBezTo>
                    <a:pt x="1" y="54"/>
                    <a:pt x="0" y="48"/>
                    <a:pt x="0" y="42"/>
                  </a:cubicBezTo>
                  <a:cubicBezTo>
                    <a:pt x="0" y="35"/>
                    <a:pt x="1" y="29"/>
                    <a:pt x="3" y="24"/>
                  </a:cubicBezTo>
                  <a:cubicBezTo>
                    <a:pt x="5" y="19"/>
                    <a:pt x="8" y="15"/>
                    <a:pt x="12" y="11"/>
                  </a:cubicBezTo>
                  <a:cubicBezTo>
                    <a:pt x="15" y="7"/>
                    <a:pt x="20" y="5"/>
                    <a:pt x="24" y="3"/>
                  </a:cubicBezTo>
                  <a:cubicBezTo>
                    <a:pt x="29" y="1"/>
                    <a:pt x="35" y="0"/>
                    <a:pt x="40" y="0"/>
                  </a:cubicBezTo>
                  <a:cubicBezTo>
                    <a:pt x="44" y="0"/>
                    <a:pt x="47" y="0"/>
                    <a:pt x="50" y="1"/>
                  </a:cubicBezTo>
                  <a:cubicBezTo>
                    <a:pt x="53" y="1"/>
                    <a:pt x="56" y="2"/>
                    <a:pt x="58" y="3"/>
                  </a:cubicBezTo>
                  <a:cubicBezTo>
                    <a:pt x="60" y="3"/>
                    <a:pt x="62" y="4"/>
                    <a:pt x="63" y="5"/>
                  </a:cubicBezTo>
                  <a:cubicBezTo>
                    <a:pt x="65" y="5"/>
                    <a:pt x="66" y="6"/>
                    <a:pt x="66" y="6"/>
                  </a:cubicBezTo>
                  <a:cubicBezTo>
                    <a:pt x="61" y="21"/>
                    <a:pt x="61" y="21"/>
                    <a:pt x="61" y="21"/>
                  </a:cubicBezTo>
                  <a:cubicBezTo>
                    <a:pt x="59" y="19"/>
                    <a:pt x="56" y="18"/>
                    <a:pt x="53" y="17"/>
                  </a:cubicBezTo>
                  <a:cubicBezTo>
                    <a:pt x="50" y="16"/>
                    <a:pt x="46" y="16"/>
                    <a:pt x="42"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932B18C5-16A4-4784-9D84-EB6561AD4FA7}"/>
                </a:ext>
              </a:extLst>
            </p:cNvPr>
            <p:cNvSpPr>
              <a:spLocks/>
            </p:cNvSpPr>
            <p:nvPr userDrawn="1"/>
          </p:nvSpPr>
          <p:spPr bwMode="auto">
            <a:xfrm>
              <a:off x="9786938" y="6122988"/>
              <a:ext cx="136525" cy="193675"/>
            </a:xfrm>
            <a:custGeom>
              <a:avLst/>
              <a:gdLst>
                <a:gd name="T0" fmla="*/ 0 w 86"/>
                <a:gd name="T1" fmla="*/ 122 h 122"/>
                <a:gd name="T2" fmla="*/ 0 w 86"/>
                <a:gd name="T3" fmla="*/ 0 h 122"/>
                <a:gd name="T4" fmla="*/ 82 w 86"/>
                <a:gd name="T5" fmla="*/ 0 h 122"/>
                <a:gd name="T6" fmla="*/ 82 w 86"/>
                <a:gd name="T7" fmla="*/ 23 h 122"/>
                <a:gd name="T8" fmla="*/ 27 w 86"/>
                <a:gd name="T9" fmla="*/ 23 h 122"/>
                <a:gd name="T10" fmla="*/ 27 w 86"/>
                <a:gd name="T11" fmla="*/ 47 h 122"/>
                <a:gd name="T12" fmla="*/ 76 w 86"/>
                <a:gd name="T13" fmla="*/ 47 h 122"/>
                <a:gd name="T14" fmla="*/ 76 w 86"/>
                <a:gd name="T15" fmla="*/ 69 h 122"/>
                <a:gd name="T16" fmla="*/ 27 w 86"/>
                <a:gd name="T17" fmla="*/ 69 h 122"/>
                <a:gd name="T18" fmla="*/ 27 w 86"/>
                <a:gd name="T19" fmla="*/ 99 h 122"/>
                <a:gd name="T20" fmla="*/ 86 w 86"/>
                <a:gd name="T21" fmla="*/ 99 h 122"/>
                <a:gd name="T22" fmla="*/ 86 w 86"/>
                <a:gd name="T23" fmla="*/ 122 h 122"/>
                <a:gd name="T24" fmla="*/ 0 w 86"/>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22">
                  <a:moveTo>
                    <a:pt x="0" y="122"/>
                  </a:moveTo>
                  <a:lnTo>
                    <a:pt x="0" y="0"/>
                  </a:lnTo>
                  <a:lnTo>
                    <a:pt x="82" y="0"/>
                  </a:lnTo>
                  <a:lnTo>
                    <a:pt x="82" y="23"/>
                  </a:lnTo>
                  <a:lnTo>
                    <a:pt x="27" y="23"/>
                  </a:lnTo>
                  <a:lnTo>
                    <a:pt x="27" y="47"/>
                  </a:lnTo>
                  <a:lnTo>
                    <a:pt x="76" y="47"/>
                  </a:lnTo>
                  <a:lnTo>
                    <a:pt x="76" y="69"/>
                  </a:lnTo>
                  <a:lnTo>
                    <a:pt x="27" y="69"/>
                  </a:lnTo>
                  <a:lnTo>
                    <a:pt x="27" y="99"/>
                  </a:lnTo>
                  <a:lnTo>
                    <a:pt x="86" y="99"/>
                  </a:lnTo>
                  <a:lnTo>
                    <a:pt x="86"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044C6C3F-879F-41F9-A065-9883638667D1}"/>
                </a:ext>
              </a:extLst>
            </p:cNvPr>
            <p:cNvSpPr>
              <a:spLocks/>
            </p:cNvSpPr>
            <p:nvPr userDrawn="1"/>
          </p:nvSpPr>
          <p:spPr bwMode="auto">
            <a:xfrm>
              <a:off x="9937751"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7 w 100"/>
                <a:gd name="T9" fmla="*/ 122 h 122"/>
                <a:gd name="T10" fmla="*/ 37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7" y="122"/>
                  </a:lnTo>
                  <a:lnTo>
                    <a:pt x="37"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3F88D6E8-B98A-49EC-9CAD-EA8064D99756}"/>
                </a:ext>
              </a:extLst>
            </p:cNvPr>
            <p:cNvSpPr>
              <a:spLocks/>
            </p:cNvSpPr>
            <p:nvPr userDrawn="1"/>
          </p:nvSpPr>
          <p:spPr bwMode="auto">
            <a:xfrm>
              <a:off x="10174288"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6 w 100"/>
                <a:gd name="T9" fmla="*/ 122 h 122"/>
                <a:gd name="T10" fmla="*/ 36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6" y="122"/>
                  </a:lnTo>
                  <a:lnTo>
                    <a:pt x="36"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70ED56A4-4F76-4F4F-989B-3042E1B41883}"/>
                </a:ext>
              </a:extLst>
            </p:cNvPr>
            <p:cNvSpPr>
              <a:spLocks/>
            </p:cNvSpPr>
            <p:nvPr userDrawn="1"/>
          </p:nvSpPr>
          <p:spPr bwMode="auto">
            <a:xfrm>
              <a:off x="10361613" y="6122988"/>
              <a:ext cx="158750" cy="193675"/>
            </a:xfrm>
            <a:custGeom>
              <a:avLst/>
              <a:gdLst>
                <a:gd name="T0" fmla="*/ 73 w 100"/>
                <a:gd name="T1" fmla="*/ 0 h 122"/>
                <a:gd name="T2" fmla="*/ 100 w 100"/>
                <a:gd name="T3" fmla="*/ 0 h 122"/>
                <a:gd name="T4" fmla="*/ 100 w 100"/>
                <a:gd name="T5" fmla="*/ 122 h 122"/>
                <a:gd name="T6" fmla="*/ 73 w 100"/>
                <a:gd name="T7" fmla="*/ 122 h 122"/>
                <a:gd name="T8" fmla="*/ 73 w 100"/>
                <a:gd name="T9" fmla="*/ 70 h 122"/>
                <a:gd name="T10" fmla="*/ 28 w 100"/>
                <a:gd name="T11" fmla="*/ 70 h 122"/>
                <a:gd name="T12" fmla="*/ 28 w 100"/>
                <a:gd name="T13" fmla="*/ 122 h 122"/>
                <a:gd name="T14" fmla="*/ 0 w 100"/>
                <a:gd name="T15" fmla="*/ 122 h 122"/>
                <a:gd name="T16" fmla="*/ 0 w 100"/>
                <a:gd name="T17" fmla="*/ 0 h 122"/>
                <a:gd name="T18" fmla="*/ 28 w 100"/>
                <a:gd name="T19" fmla="*/ 0 h 122"/>
                <a:gd name="T20" fmla="*/ 28 w 100"/>
                <a:gd name="T21" fmla="*/ 46 h 122"/>
                <a:gd name="T22" fmla="*/ 73 w 100"/>
                <a:gd name="T23" fmla="*/ 46 h 122"/>
                <a:gd name="T24" fmla="*/ 73 w 100"/>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22">
                  <a:moveTo>
                    <a:pt x="73" y="0"/>
                  </a:moveTo>
                  <a:lnTo>
                    <a:pt x="100" y="0"/>
                  </a:lnTo>
                  <a:lnTo>
                    <a:pt x="100" y="122"/>
                  </a:lnTo>
                  <a:lnTo>
                    <a:pt x="73" y="122"/>
                  </a:lnTo>
                  <a:lnTo>
                    <a:pt x="73" y="70"/>
                  </a:lnTo>
                  <a:lnTo>
                    <a:pt x="28" y="70"/>
                  </a:lnTo>
                  <a:lnTo>
                    <a:pt x="28" y="122"/>
                  </a:lnTo>
                  <a:lnTo>
                    <a:pt x="0" y="122"/>
                  </a:lnTo>
                  <a:lnTo>
                    <a:pt x="0" y="0"/>
                  </a:lnTo>
                  <a:lnTo>
                    <a:pt x="28" y="0"/>
                  </a:lnTo>
                  <a:lnTo>
                    <a:pt x="28" y="46"/>
                  </a:lnTo>
                  <a:lnTo>
                    <a:pt x="73" y="46"/>
                  </a:lnTo>
                  <a:lnTo>
                    <a:pt x="7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177CDABB-1297-4E0F-9775-0CF7B4DF00FF}"/>
                </a:ext>
              </a:extLst>
            </p:cNvPr>
            <p:cNvSpPr>
              <a:spLocks/>
            </p:cNvSpPr>
            <p:nvPr userDrawn="1"/>
          </p:nvSpPr>
          <p:spPr bwMode="auto">
            <a:xfrm>
              <a:off x="10564813" y="6122988"/>
              <a:ext cx="134938" cy="193675"/>
            </a:xfrm>
            <a:custGeom>
              <a:avLst/>
              <a:gdLst>
                <a:gd name="T0" fmla="*/ 0 w 85"/>
                <a:gd name="T1" fmla="*/ 122 h 122"/>
                <a:gd name="T2" fmla="*/ 0 w 85"/>
                <a:gd name="T3" fmla="*/ 0 h 122"/>
                <a:gd name="T4" fmla="*/ 82 w 85"/>
                <a:gd name="T5" fmla="*/ 0 h 122"/>
                <a:gd name="T6" fmla="*/ 82 w 85"/>
                <a:gd name="T7" fmla="*/ 23 h 122"/>
                <a:gd name="T8" fmla="*/ 27 w 85"/>
                <a:gd name="T9" fmla="*/ 23 h 122"/>
                <a:gd name="T10" fmla="*/ 27 w 85"/>
                <a:gd name="T11" fmla="*/ 47 h 122"/>
                <a:gd name="T12" fmla="*/ 75 w 85"/>
                <a:gd name="T13" fmla="*/ 47 h 122"/>
                <a:gd name="T14" fmla="*/ 75 w 85"/>
                <a:gd name="T15" fmla="*/ 69 h 122"/>
                <a:gd name="T16" fmla="*/ 27 w 85"/>
                <a:gd name="T17" fmla="*/ 69 h 122"/>
                <a:gd name="T18" fmla="*/ 27 w 85"/>
                <a:gd name="T19" fmla="*/ 99 h 122"/>
                <a:gd name="T20" fmla="*/ 85 w 85"/>
                <a:gd name="T21" fmla="*/ 99 h 122"/>
                <a:gd name="T22" fmla="*/ 85 w 85"/>
                <a:gd name="T23" fmla="*/ 122 h 122"/>
                <a:gd name="T24" fmla="*/ 0 w 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2">
                  <a:moveTo>
                    <a:pt x="0" y="122"/>
                  </a:moveTo>
                  <a:lnTo>
                    <a:pt x="0" y="0"/>
                  </a:lnTo>
                  <a:lnTo>
                    <a:pt x="82" y="0"/>
                  </a:lnTo>
                  <a:lnTo>
                    <a:pt x="82" y="23"/>
                  </a:lnTo>
                  <a:lnTo>
                    <a:pt x="27" y="23"/>
                  </a:lnTo>
                  <a:lnTo>
                    <a:pt x="27" y="47"/>
                  </a:lnTo>
                  <a:lnTo>
                    <a:pt x="75" y="47"/>
                  </a:lnTo>
                  <a:lnTo>
                    <a:pt x="75" y="69"/>
                  </a:lnTo>
                  <a:lnTo>
                    <a:pt x="27" y="69"/>
                  </a:lnTo>
                  <a:lnTo>
                    <a:pt x="27" y="99"/>
                  </a:lnTo>
                  <a:lnTo>
                    <a:pt x="85" y="99"/>
                  </a:lnTo>
                  <a:lnTo>
                    <a:pt x="85"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5ED0AACF-5E9D-4BA8-AA33-67B28B934EF1}"/>
                </a:ext>
              </a:extLst>
            </p:cNvPr>
            <p:cNvSpPr>
              <a:spLocks/>
            </p:cNvSpPr>
            <p:nvPr userDrawn="1"/>
          </p:nvSpPr>
          <p:spPr bwMode="auto">
            <a:xfrm>
              <a:off x="10798176" y="6122988"/>
              <a:ext cx="127000" cy="193675"/>
            </a:xfrm>
            <a:custGeom>
              <a:avLst/>
              <a:gdLst>
                <a:gd name="T0" fmla="*/ 0 w 80"/>
                <a:gd name="T1" fmla="*/ 122 h 122"/>
                <a:gd name="T2" fmla="*/ 0 w 80"/>
                <a:gd name="T3" fmla="*/ 0 h 122"/>
                <a:gd name="T4" fmla="*/ 80 w 80"/>
                <a:gd name="T5" fmla="*/ 0 h 122"/>
                <a:gd name="T6" fmla="*/ 80 w 80"/>
                <a:gd name="T7" fmla="*/ 23 h 122"/>
                <a:gd name="T8" fmla="*/ 27 w 80"/>
                <a:gd name="T9" fmla="*/ 23 h 122"/>
                <a:gd name="T10" fmla="*/ 27 w 80"/>
                <a:gd name="T11" fmla="*/ 49 h 122"/>
                <a:gd name="T12" fmla="*/ 76 w 80"/>
                <a:gd name="T13" fmla="*/ 49 h 122"/>
                <a:gd name="T14" fmla="*/ 76 w 80"/>
                <a:gd name="T15" fmla="*/ 72 h 122"/>
                <a:gd name="T16" fmla="*/ 27 w 80"/>
                <a:gd name="T17" fmla="*/ 72 h 122"/>
                <a:gd name="T18" fmla="*/ 27 w 80"/>
                <a:gd name="T19" fmla="*/ 122 h 122"/>
                <a:gd name="T20" fmla="*/ 0 w 80"/>
                <a:gd name="T2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22">
                  <a:moveTo>
                    <a:pt x="0" y="122"/>
                  </a:moveTo>
                  <a:lnTo>
                    <a:pt x="0" y="0"/>
                  </a:lnTo>
                  <a:lnTo>
                    <a:pt x="80" y="0"/>
                  </a:lnTo>
                  <a:lnTo>
                    <a:pt x="80" y="23"/>
                  </a:lnTo>
                  <a:lnTo>
                    <a:pt x="27" y="23"/>
                  </a:lnTo>
                  <a:lnTo>
                    <a:pt x="27" y="49"/>
                  </a:lnTo>
                  <a:lnTo>
                    <a:pt x="76" y="49"/>
                  </a:lnTo>
                  <a:lnTo>
                    <a:pt x="76" y="72"/>
                  </a:lnTo>
                  <a:lnTo>
                    <a:pt x="27" y="72"/>
                  </a:lnTo>
                  <a:lnTo>
                    <a:pt x="27"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0">
              <a:extLst>
                <a:ext uri="{FF2B5EF4-FFF2-40B4-BE49-F238E27FC236}">
                  <a16:creationId xmlns:a16="http://schemas.microsoft.com/office/drawing/2014/main" id="{1F53DD1C-02C7-415B-88F7-BF1ABAF3D7E0}"/>
                </a:ext>
              </a:extLst>
            </p:cNvPr>
            <p:cNvSpPr>
              <a:spLocks/>
            </p:cNvSpPr>
            <p:nvPr userDrawn="1"/>
          </p:nvSpPr>
          <p:spPr bwMode="auto">
            <a:xfrm>
              <a:off x="10953751" y="6122988"/>
              <a:ext cx="157163" cy="196850"/>
            </a:xfrm>
            <a:custGeom>
              <a:avLst/>
              <a:gdLst>
                <a:gd name="T0" fmla="*/ 32 w 65"/>
                <a:gd name="T1" fmla="*/ 81 h 81"/>
                <a:gd name="T2" fmla="*/ 18 w 65"/>
                <a:gd name="T3" fmla="*/ 79 h 81"/>
                <a:gd name="T4" fmla="*/ 8 w 65"/>
                <a:gd name="T5" fmla="*/ 72 h 81"/>
                <a:gd name="T6" fmla="*/ 2 w 65"/>
                <a:gd name="T7" fmla="*/ 62 h 81"/>
                <a:gd name="T8" fmla="*/ 0 w 65"/>
                <a:gd name="T9" fmla="*/ 49 h 81"/>
                <a:gd name="T10" fmla="*/ 0 w 65"/>
                <a:gd name="T11" fmla="*/ 0 h 81"/>
                <a:gd name="T12" fmla="*/ 18 w 65"/>
                <a:gd name="T13" fmla="*/ 0 h 81"/>
                <a:gd name="T14" fmla="*/ 18 w 65"/>
                <a:gd name="T15" fmla="*/ 48 h 81"/>
                <a:gd name="T16" fmla="*/ 19 w 65"/>
                <a:gd name="T17" fmla="*/ 56 h 81"/>
                <a:gd name="T18" fmla="*/ 22 w 65"/>
                <a:gd name="T19" fmla="*/ 62 h 81"/>
                <a:gd name="T20" fmla="*/ 27 w 65"/>
                <a:gd name="T21" fmla="*/ 65 h 81"/>
                <a:gd name="T22" fmla="*/ 32 w 65"/>
                <a:gd name="T23" fmla="*/ 66 h 81"/>
                <a:gd name="T24" fmla="*/ 43 w 65"/>
                <a:gd name="T25" fmla="*/ 62 h 81"/>
                <a:gd name="T26" fmla="*/ 47 w 65"/>
                <a:gd name="T27" fmla="*/ 48 h 81"/>
                <a:gd name="T28" fmla="*/ 47 w 65"/>
                <a:gd name="T29" fmla="*/ 0 h 81"/>
                <a:gd name="T30" fmla="*/ 65 w 65"/>
                <a:gd name="T31" fmla="*/ 0 h 81"/>
                <a:gd name="T32" fmla="*/ 65 w 65"/>
                <a:gd name="T33" fmla="*/ 49 h 81"/>
                <a:gd name="T34" fmla="*/ 63 w 65"/>
                <a:gd name="T35" fmla="*/ 62 h 81"/>
                <a:gd name="T36" fmla="*/ 57 w 65"/>
                <a:gd name="T37" fmla="*/ 72 h 81"/>
                <a:gd name="T38" fmla="*/ 47 w 65"/>
                <a:gd name="T39" fmla="*/ 79 h 81"/>
                <a:gd name="T40" fmla="*/ 32 w 65"/>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1">
                  <a:moveTo>
                    <a:pt x="32" y="81"/>
                  </a:moveTo>
                  <a:cubicBezTo>
                    <a:pt x="27" y="81"/>
                    <a:pt x="22" y="80"/>
                    <a:pt x="18" y="79"/>
                  </a:cubicBezTo>
                  <a:cubicBezTo>
                    <a:pt x="14" y="77"/>
                    <a:pt x="10" y="75"/>
                    <a:pt x="8" y="72"/>
                  </a:cubicBezTo>
                  <a:cubicBezTo>
                    <a:pt x="5" y="69"/>
                    <a:pt x="3" y="66"/>
                    <a:pt x="2" y="62"/>
                  </a:cubicBezTo>
                  <a:cubicBezTo>
                    <a:pt x="1" y="58"/>
                    <a:pt x="0" y="54"/>
                    <a:pt x="0" y="49"/>
                  </a:cubicBezTo>
                  <a:cubicBezTo>
                    <a:pt x="0" y="0"/>
                    <a:pt x="0" y="0"/>
                    <a:pt x="0" y="0"/>
                  </a:cubicBezTo>
                  <a:cubicBezTo>
                    <a:pt x="18" y="0"/>
                    <a:pt x="18" y="0"/>
                    <a:pt x="18" y="0"/>
                  </a:cubicBezTo>
                  <a:cubicBezTo>
                    <a:pt x="18" y="48"/>
                    <a:pt x="18" y="48"/>
                    <a:pt x="18" y="48"/>
                  </a:cubicBezTo>
                  <a:cubicBezTo>
                    <a:pt x="18" y="51"/>
                    <a:pt x="18" y="54"/>
                    <a:pt x="19" y="56"/>
                  </a:cubicBezTo>
                  <a:cubicBezTo>
                    <a:pt x="20" y="58"/>
                    <a:pt x="21" y="60"/>
                    <a:pt x="22" y="62"/>
                  </a:cubicBezTo>
                  <a:cubicBezTo>
                    <a:pt x="23" y="63"/>
                    <a:pt x="25" y="64"/>
                    <a:pt x="27" y="65"/>
                  </a:cubicBezTo>
                  <a:cubicBezTo>
                    <a:pt x="28" y="65"/>
                    <a:pt x="30" y="66"/>
                    <a:pt x="32" y="66"/>
                  </a:cubicBezTo>
                  <a:cubicBezTo>
                    <a:pt x="37" y="66"/>
                    <a:pt x="40" y="64"/>
                    <a:pt x="43" y="62"/>
                  </a:cubicBezTo>
                  <a:cubicBezTo>
                    <a:pt x="46" y="59"/>
                    <a:pt x="47" y="54"/>
                    <a:pt x="47" y="48"/>
                  </a:cubicBezTo>
                  <a:cubicBezTo>
                    <a:pt x="47" y="0"/>
                    <a:pt x="47" y="0"/>
                    <a:pt x="47" y="0"/>
                  </a:cubicBezTo>
                  <a:cubicBezTo>
                    <a:pt x="65" y="0"/>
                    <a:pt x="65" y="0"/>
                    <a:pt x="65" y="0"/>
                  </a:cubicBezTo>
                  <a:cubicBezTo>
                    <a:pt x="65" y="49"/>
                    <a:pt x="65" y="49"/>
                    <a:pt x="65" y="49"/>
                  </a:cubicBezTo>
                  <a:cubicBezTo>
                    <a:pt x="65" y="54"/>
                    <a:pt x="64" y="58"/>
                    <a:pt x="63" y="62"/>
                  </a:cubicBezTo>
                  <a:cubicBezTo>
                    <a:pt x="62" y="66"/>
                    <a:pt x="60" y="70"/>
                    <a:pt x="57" y="72"/>
                  </a:cubicBezTo>
                  <a:cubicBezTo>
                    <a:pt x="54" y="75"/>
                    <a:pt x="51" y="77"/>
                    <a:pt x="47" y="79"/>
                  </a:cubicBezTo>
                  <a:cubicBezTo>
                    <a:pt x="43" y="80"/>
                    <a:pt x="38" y="81"/>
                    <a:pt x="32"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1">
              <a:extLst>
                <a:ext uri="{FF2B5EF4-FFF2-40B4-BE49-F238E27FC236}">
                  <a16:creationId xmlns:a16="http://schemas.microsoft.com/office/drawing/2014/main" id="{A5C72CF6-37A4-40BA-BCE7-E80792A87194}"/>
                </a:ext>
              </a:extLst>
            </p:cNvPr>
            <p:cNvSpPr>
              <a:spLocks/>
            </p:cNvSpPr>
            <p:nvPr userDrawn="1"/>
          </p:nvSpPr>
          <p:spPr bwMode="auto">
            <a:xfrm>
              <a:off x="11134726"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7 w 100"/>
                <a:gd name="T9" fmla="*/ 122 h 122"/>
                <a:gd name="T10" fmla="*/ 37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7" y="122"/>
                  </a:lnTo>
                  <a:lnTo>
                    <a:pt x="37"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2">
              <a:extLst>
                <a:ext uri="{FF2B5EF4-FFF2-40B4-BE49-F238E27FC236}">
                  <a16:creationId xmlns:a16="http://schemas.microsoft.com/office/drawing/2014/main" id="{32411214-0458-4309-A8E7-9C7BC90B8949}"/>
                </a:ext>
              </a:extLst>
            </p:cNvPr>
            <p:cNvSpPr>
              <a:spLocks/>
            </p:cNvSpPr>
            <p:nvPr userDrawn="1"/>
          </p:nvSpPr>
          <p:spPr bwMode="auto">
            <a:xfrm>
              <a:off x="11320463" y="6122988"/>
              <a:ext cx="157163" cy="196850"/>
            </a:xfrm>
            <a:custGeom>
              <a:avLst/>
              <a:gdLst>
                <a:gd name="T0" fmla="*/ 32 w 65"/>
                <a:gd name="T1" fmla="*/ 81 h 81"/>
                <a:gd name="T2" fmla="*/ 18 w 65"/>
                <a:gd name="T3" fmla="*/ 79 h 81"/>
                <a:gd name="T4" fmla="*/ 7 w 65"/>
                <a:gd name="T5" fmla="*/ 72 h 81"/>
                <a:gd name="T6" fmla="*/ 2 w 65"/>
                <a:gd name="T7" fmla="*/ 62 h 81"/>
                <a:gd name="T8" fmla="*/ 0 w 65"/>
                <a:gd name="T9" fmla="*/ 49 h 81"/>
                <a:gd name="T10" fmla="*/ 0 w 65"/>
                <a:gd name="T11" fmla="*/ 0 h 81"/>
                <a:gd name="T12" fmla="*/ 18 w 65"/>
                <a:gd name="T13" fmla="*/ 0 h 81"/>
                <a:gd name="T14" fmla="*/ 18 w 65"/>
                <a:gd name="T15" fmla="*/ 48 h 81"/>
                <a:gd name="T16" fmla="*/ 19 w 65"/>
                <a:gd name="T17" fmla="*/ 56 h 81"/>
                <a:gd name="T18" fmla="*/ 22 w 65"/>
                <a:gd name="T19" fmla="*/ 62 h 81"/>
                <a:gd name="T20" fmla="*/ 26 w 65"/>
                <a:gd name="T21" fmla="*/ 65 h 81"/>
                <a:gd name="T22" fmla="*/ 32 w 65"/>
                <a:gd name="T23" fmla="*/ 66 h 81"/>
                <a:gd name="T24" fmla="*/ 43 w 65"/>
                <a:gd name="T25" fmla="*/ 62 h 81"/>
                <a:gd name="T26" fmla="*/ 47 w 65"/>
                <a:gd name="T27" fmla="*/ 48 h 81"/>
                <a:gd name="T28" fmla="*/ 47 w 65"/>
                <a:gd name="T29" fmla="*/ 0 h 81"/>
                <a:gd name="T30" fmla="*/ 65 w 65"/>
                <a:gd name="T31" fmla="*/ 0 h 81"/>
                <a:gd name="T32" fmla="*/ 65 w 65"/>
                <a:gd name="T33" fmla="*/ 49 h 81"/>
                <a:gd name="T34" fmla="*/ 63 w 65"/>
                <a:gd name="T35" fmla="*/ 62 h 81"/>
                <a:gd name="T36" fmla="*/ 57 w 65"/>
                <a:gd name="T37" fmla="*/ 72 h 81"/>
                <a:gd name="T38" fmla="*/ 47 w 65"/>
                <a:gd name="T39" fmla="*/ 79 h 81"/>
                <a:gd name="T40" fmla="*/ 32 w 65"/>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1">
                  <a:moveTo>
                    <a:pt x="32" y="81"/>
                  </a:moveTo>
                  <a:cubicBezTo>
                    <a:pt x="26" y="81"/>
                    <a:pt x="22" y="80"/>
                    <a:pt x="18" y="79"/>
                  </a:cubicBezTo>
                  <a:cubicBezTo>
                    <a:pt x="13" y="77"/>
                    <a:pt x="10" y="75"/>
                    <a:pt x="7" y="72"/>
                  </a:cubicBezTo>
                  <a:cubicBezTo>
                    <a:pt x="5" y="69"/>
                    <a:pt x="3" y="66"/>
                    <a:pt x="2" y="62"/>
                  </a:cubicBezTo>
                  <a:cubicBezTo>
                    <a:pt x="0" y="58"/>
                    <a:pt x="0" y="54"/>
                    <a:pt x="0" y="49"/>
                  </a:cubicBezTo>
                  <a:cubicBezTo>
                    <a:pt x="0" y="0"/>
                    <a:pt x="0" y="0"/>
                    <a:pt x="0" y="0"/>
                  </a:cubicBezTo>
                  <a:cubicBezTo>
                    <a:pt x="18" y="0"/>
                    <a:pt x="18" y="0"/>
                    <a:pt x="18" y="0"/>
                  </a:cubicBezTo>
                  <a:cubicBezTo>
                    <a:pt x="18" y="48"/>
                    <a:pt x="18" y="48"/>
                    <a:pt x="18" y="48"/>
                  </a:cubicBezTo>
                  <a:cubicBezTo>
                    <a:pt x="18" y="51"/>
                    <a:pt x="18" y="54"/>
                    <a:pt x="19" y="56"/>
                  </a:cubicBezTo>
                  <a:cubicBezTo>
                    <a:pt x="19" y="58"/>
                    <a:pt x="20" y="60"/>
                    <a:pt x="22" y="62"/>
                  </a:cubicBezTo>
                  <a:cubicBezTo>
                    <a:pt x="23" y="63"/>
                    <a:pt x="25" y="64"/>
                    <a:pt x="26" y="65"/>
                  </a:cubicBezTo>
                  <a:cubicBezTo>
                    <a:pt x="28" y="65"/>
                    <a:pt x="30" y="66"/>
                    <a:pt x="32" y="66"/>
                  </a:cubicBezTo>
                  <a:cubicBezTo>
                    <a:pt x="37" y="66"/>
                    <a:pt x="40" y="64"/>
                    <a:pt x="43" y="62"/>
                  </a:cubicBezTo>
                  <a:cubicBezTo>
                    <a:pt x="46" y="59"/>
                    <a:pt x="47" y="54"/>
                    <a:pt x="47" y="48"/>
                  </a:cubicBezTo>
                  <a:cubicBezTo>
                    <a:pt x="47" y="0"/>
                    <a:pt x="47" y="0"/>
                    <a:pt x="47" y="0"/>
                  </a:cubicBezTo>
                  <a:cubicBezTo>
                    <a:pt x="65" y="0"/>
                    <a:pt x="65" y="0"/>
                    <a:pt x="65" y="0"/>
                  </a:cubicBezTo>
                  <a:cubicBezTo>
                    <a:pt x="65" y="49"/>
                    <a:pt x="65" y="49"/>
                    <a:pt x="65" y="49"/>
                  </a:cubicBezTo>
                  <a:cubicBezTo>
                    <a:pt x="65" y="54"/>
                    <a:pt x="64" y="58"/>
                    <a:pt x="63" y="62"/>
                  </a:cubicBezTo>
                  <a:cubicBezTo>
                    <a:pt x="62" y="66"/>
                    <a:pt x="60" y="70"/>
                    <a:pt x="57" y="72"/>
                  </a:cubicBezTo>
                  <a:cubicBezTo>
                    <a:pt x="54" y="75"/>
                    <a:pt x="51" y="77"/>
                    <a:pt x="47" y="79"/>
                  </a:cubicBezTo>
                  <a:cubicBezTo>
                    <a:pt x="43" y="80"/>
                    <a:pt x="38" y="81"/>
                    <a:pt x="32"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3CDE9A67-A29C-45A4-BA75-1A12EEAF4F22}"/>
                </a:ext>
              </a:extLst>
            </p:cNvPr>
            <p:cNvSpPr>
              <a:spLocks noEditPoints="1"/>
            </p:cNvSpPr>
            <p:nvPr userDrawn="1"/>
          </p:nvSpPr>
          <p:spPr bwMode="auto">
            <a:xfrm>
              <a:off x="11517313" y="6121401"/>
              <a:ext cx="157163" cy="195263"/>
            </a:xfrm>
            <a:custGeom>
              <a:avLst/>
              <a:gdLst>
                <a:gd name="T0" fmla="*/ 23 w 65"/>
                <a:gd name="T1" fmla="*/ 0 h 81"/>
                <a:gd name="T2" fmla="*/ 51 w 65"/>
                <a:gd name="T3" fmla="*/ 6 h 81"/>
                <a:gd name="T4" fmla="*/ 60 w 65"/>
                <a:gd name="T5" fmla="*/ 26 h 81"/>
                <a:gd name="T6" fmla="*/ 57 w 65"/>
                <a:gd name="T7" fmla="*/ 40 h 81"/>
                <a:gd name="T8" fmla="*/ 45 w 65"/>
                <a:gd name="T9" fmla="*/ 48 h 81"/>
                <a:gd name="T10" fmla="*/ 51 w 65"/>
                <a:gd name="T11" fmla="*/ 55 h 81"/>
                <a:gd name="T12" fmla="*/ 56 w 65"/>
                <a:gd name="T13" fmla="*/ 63 h 81"/>
                <a:gd name="T14" fmla="*/ 61 w 65"/>
                <a:gd name="T15" fmla="*/ 72 h 81"/>
                <a:gd name="T16" fmla="*/ 65 w 65"/>
                <a:gd name="T17" fmla="*/ 81 h 81"/>
                <a:gd name="T18" fmla="*/ 45 w 65"/>
                <a:gd name="T19" fmla="*/ 81 h 81"/>
                <a:gd name="T20" fmla="*/ 41 w 65"/>
                <a:gd name="T21" fmla="*/ 73 h 81"/>
                <a:gd name="T22" fmla="*/ 36 w 65"/>
                <a:gd name="T23" fmla="*/ 65 h 81"/>
                <a:gd name="T24" fmla="*/ 31 w 65"/>
                <a:gd name="T25" fmla="*/ 58 h 81"/>
                <a:gd name="T26" fmla="*/ 27 w 65"/>
                <a:gd name="T27" fmla="*/ 51 h 81"/>
                <a:gd name="T28" fmla="*/ 18 w 65"/>
                <a:gd name="T29" fmla="*/ 51 h 81"/>
                <a:gd name="T30" fmla="*/ 18 w 65"/>
                <a:gd name="T31" fmla="*/ 81 h 81"/>
                <a:gd name="T32" fmla="*/ 0 w 65"/>
                <a:gd name="T33" fmla="*/ 81 h 81"/>
                <a:gd name="T34" fmla="*/ 0 w 65"/>
                <a:gd name="T35" fmla="*/ 2 h 81"/>
                <a:gd name="T36" fmla="*/ 12 w 65"/>
                <a:gd name="T37" fmla="*/ 0 h 81"/>
                <a:gd name="T38" fmla="*/ 23 w 65"/>
                <a:gd name="T39" fmla="*/ 0 h 81"/>
                <a:gd name="T40" fmla="*/ 24 w 65"/>
                <a:gd name="T41" fmla="*/ 15 h 81"/>
                <a:gd name="T42" fmla="*/ 21 w 65"/>
                <a:gd name="T43" fmla="*/ 15 h 81"/>
                <a:gd name="T44" fmla="*/ 18 w 65"/>
                <a:gd name="T45" fmla="*/ 16 h 81"/>
                <a:gd name="T46" fmla="*/ 18 w 65"/>
                <a:gd name="T47" fmla="*/ 37 h 81"/>
                <a:gd name="T48" fmla="*/ 23 w 65"/>
                <a:gd name="T49" fmla="*/ 37 h 81"/>
                <a:gd name="T50" fmla="*/ 38 w 65"/>
                <a:gd name="T51" fmla="*/ 35 h 81"/>
                <a:gd name="T52" fmla="*/ 42 w 65"/>
                <a:gd name="T53" fmla="*/ 26 h 81"/>
                <a:gd name="T54" fmla="*/ 38 w 65"/>
                <a:gd name="T55" fmla="*/ 18 h 81"/>
                <a:gd name="T56" fmla="*/ 24 w 65"/>
                <a:gd name="T57" fmla="*/ 1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81">
                  <a:moveTo>
                    <a:pt x="23" y="0"/>
                  </a:moveTo>
                  <a:cubicBezTo>
                    <a:pt x="35" y="0"/>
                    <a:pt x="45" y="2"/>
                    <a:pt x="51" y="6"/>
                  </a:cubicBezTo>
                  <a:cubicBezTo>
                    <a:pt x="57" y="11"/>
                    <a:pt x="60" y="17"/>
                    <a:pt x="60" y="26"/>
                  </a:cubicBezTo>
                  <a:cubicBezTo>
                    <a:pt x="60" y="32"/>
                    <a:pt x="59" y="36"/>
                    <a:pt x="57" y="40"/>
                  </a:cubicBezTo>
                  <a:cubicBezTo>
                    <a:pt x="54" y="43"/>
                    <a:pt x="50" y="46"/>
                    <a:pt x="45" y="48"/>
                  </a:cubicBezTo>
                  <a:cubicBezTo>
                    <a:pt x="47" y="50"/>
                    <a:pt x="49" y="52"/>
                    <a:pt x="51" y="55"/>
                  </a:cubicBezTo>
                  <a:cubicBezTo>
                    <a:pt x="52" y="57"/>
                    <a:pt x="54" y="60"/>
                    <a:pt x="56" y="63"/>
                  </a:cubicBezTo>
                  <a:cubicBezTo>
                    <a:pt x="57" y="66"/>
                    <a:pt x="59" y="69"/>
                    <a:pt x="61" y="72"/>
                  </a:cubicBezTo>
                  <a:cubicBezTo>
                    <a:pt x="62" y="75"/>
                    <a:pt x="64" y="78"/>
                    <a:pt x="65" y="81"/>
                  </a:cubicBezTo>
                  <a:cubicBezTo>
                    <a:pt x="45" y="81"/>
                    <a:pt x="45" y="81"/>
                    <a:pt x="45" y="81"/>
                  </a:cubicBezTo>
                  <a:cubicBezTo>
                    <a:pt x="44" y="78"/>
                    <a:pt x="42" y="75"/>
                    <a:pt x="41" y="73"/>
                  </a:cubicBezTo>
                  <a:cubicBezTo>
                    <a:pt x="39" y="70"/>
                    <a:pt x="38" y="67"/>
                    <a:pt x="36" y="65"/>
                  </a:cubicBezTo>
                  <a:cubicBezTo>
                    <a:pt x="35" y="62"/>
                    <a:pt x="33" y="60"/>
                    <a:pt x="31" y="58"/>
                  </a:cubicBezTo>
                  <a:cubicBezTo>
                    <a:pt x="30" y="55"/>
                    <a:pt x="28" y="53"/>
                    <a:pt x="27" y="51"/>
                  </a:cubicBezTo>
                  <a:cubicBezTo>
                    <a:pt x="18" y="51"/>
                    <a:pt x="18" y="51"/>
                    <a:pt x="18" y="51"/>
                  </a:cubicBezTo>
                  <a:cubicBezTo>
                    <a:pt x="18" y="81"/>
                    <a:pt x="18" y="81"/>
                    <a:pt x="18" y="81"/>
                  </a:cubicBezTo>
                  <a:cubicBezTo>
                    <a:pt x="0" y="81"/>
                    <a:pt x="0" y="81"/>
                    <a:pt x="0" y="81"/>
                  </a:cubicBezTo>
                  <a:cubicBezTo>
                    <a:pt x="0" y="2"/>
                    <a:pt x="0" y="2"/>
                    <a:pt x="0" y="2"/>
                  </a:cubicBezTo>
                  <a:cubicBezTo>
                    <a:pt x="4" y="1"/>
                    <a:pt x="8" y="1"/>
                    <a:pt x="12" y="0"/>
                  </a:cubicBezTo>
                  <a:cubicBezTo>
                    <a:pt x="16" y="0"/>
                    <a:pt x="20" y="0"/>
                    <a:pt x="23" y="0"/>
                  </a:cubicBezTo>
                  <a:close/>
                  <a:moveTo>
                    <a:pt x="24" y="15"/>
                  </a:moveTo>
                  <a:cubicBezTo>
                    <a:pt x="23" y="15"/>
                    <a:pt x="22" y="15"/>
                    <a:pt x="21" y="15"/>
                  </a:cubicBezTo>
                  <a:cubicBezTo>
                    <a:pt x="20" y="15"/>
                    <a:pt x="19" y="16"/>
                    <a:pt x="18" y="16"/>
                  </a:cubicBezTo>
                  <a:cubicBezTo>
                    <a:pt x="18" y="37"/>
                    <a:pt x="18" y="37"/>
                    <a:pt x="18" y="37"/>
                  </a:cubicBezTo>
                  <a:cubicBezTo>
                    <a:pt x="23" y="37"/>
                    <a:pt x="23" y="37"/>
                    <a:pt x="23" y="37"/>
                  </a:cubicBezTo>
                  <a:cubicBezTo>
                    <a:pt x="30" y="37"/>
                    <a:pt x="35" y="36"/>
                    <a:pt x="38" y="35"/>
                  </a:cubicBezTo>
                  <a:cubicBezTo>
                    <a:pt x="40" y="33"/>
                    <a:pt x="42" y="30"/>
                    <a:pt x="42" y="26"/>
                  </a:cubicBezTo>
                  <a:cubicBezTo>
                    <a:pt x="42" y="22"/>
                    <a:pt x="40" y="19"/>
                    <a:pt x="38" y="18"/>
                  </a:cubicBezTo>
                  <a:cubicBezTo>
                    <a:pt x="35" y="16"/>
                    <a:pt x="30" y="15"/>
                    <a:pt x="24"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4">
              <a:extLst>
                <a:ext uri="{FF2B5EF4-FFF2-40B4-BE49-F238E27FC236}">
                  <a16:creationId xmlns:a16="http://schemas.microsoft.com/office/drawing/2014/main" id="{6AD0DA04-943D-4042-87FD-733AD264F500}"/>
                </a:ext>
              </a:extLst>
            </p:cNvPr>
            <p:cNvSpPr>
              <a:spLocks/>
            </p:cNvSpPr>
            <p:nvPr userDrawn="1"/>
          </p:nvSpPr>
          <p:spPr bwMode="auto">
            <a:xfrm>
              <a:off x="11703051" y="6122988"/>
              <a:ext cx="134938" cy="193675"/>
            </a:xfrm>
            <a:custGeom>
              <a:avLst/>
              <a:gdLst>
                <a:gd name="T0" fmla="*/ 0 w 85"/>
                <a:gd name="T1" fmla="*/ 122 h 122"/>
                <a:gd name="T2" fmla="*/ 0 w 85"/>
                <a:gd name="T3" fmla="*/ 0 h 122"/>
                <a:gd name="T4" fmla="*/ 82 w 85"/>
                <a:gd name="T5" fmla="*/ 0 h 122"/>
                <a:gd name="T6" fmla="*/ 82 w 85"/>
                <a:gd name="T7" fmla="*/ 23 h 122"/>
                <a:gd name="T8" fmla="*/ 27 w 85"/>
                <a:gd name="T9" fmla="*/ 23 h 122"/>
                <a:gd name="T10" fmla="*/ 27 w 85"/>
                <a:gd name="T11" fmla="*/ 47 h 122"/>
                <a:gd name="T12" fmla="*/ 74 w 85"/>
                <a:gd name="T13" fmla="*/ 47 h 122"/>
                <a:gd name="T14" fmla="*/ 74 w 85"/>
                <a:gd name="T15" fmla="*/ 69 h 122"/>
                <a:gd name="T16" fmla="*/ 27 w 85"/>
                <a:gd name="T17" fmla="*/ 69 h 122"/>
                <a:gd name="T18" fmla="*/ 27 w 85"/>
                <a:gd name="T19" fmla="*/ 99 h 122"/>
                <a:gd name="T20" fmla="*/ 85 w 85"/>
                <a:gd name="T21" fmla="*/ 99 h 122"/>
                <a:gd name="T22" fmla="*/ 85 w 85"/>
                <a:gd name="T23" fmla="*/ 122 h 122"/>
                <a:gd name="T24" fmla="*/ 0 w 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2">
                  <a:moveTo>
                    <a:pt x="0" y="122"/>
                  </a:moveTo>
                  <a:lnTo>
                    <a:pt x="0" y="0"/>
                  </a:lnTo>
                  <a:lnTo>
                    <a:pt x="82" y="0"/>
                  </a:lnTo>
                  <a:lnTo>
                    <a:pt x="82" y="23"/>
                  </a:lnTo>
                  <a:lnTo>
                    <a:pt x="27" y="23"/>
                  </a:lnTo>
                  <a:lnTo>
                    <a:pt x="27" y="47"/>
                  </a:lnTo>
                  <a:lnTo>
                    <a:pt x="74" y="47"/>
                  </a:lnTo>
                  <a:lnTo>
                    <a:pt x="74" y="69"/>
                  </a:lnTo>
                  <a:lnTo>
                    <a:pt x="27" y="69"/>
                  </a:lnTo>
                  <a:lnTo>
                    <a:pt x="27" y="99"/>
                  </a:lnTo>
                  <a:lnTo>
                    <a:pt x="85" y="99"/>
                  </a:lnTo>
                  <a:lnTo>
                    <a:pt x="85"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5">
              <a:extLst>
                <a:ext uri="{FF2B5EF4-FFF2-40B4-BE49-F238E27FC236}">
                  <a16:creationId xmlns:a16="http://schemas.microsoft.com/office/drawing/2014/main" id="{5631FC22-3B2E-45A4-9EA8-5E8DA7D6626E}"/>
                </a:ext>
              </a:extLst>
            </p:cNvPr>
            <p:cNvSpPr>
              <a:spLocks/>
            </p:cNvSpPr>
            <p:nvPr userDrawn="1"/>
          </p:nvSpPr>
          <p:spPr bwMode="auto">
            <a:xfrm>
              <a:off x="9563101" y="6403976"/>
              <a:ext cx="184150" cy="196850"/>
            </a:xfrm>
            <a:custGeom>
              <a:avLst/>
              <a:gdLst>
                <a:gd name="T0" fmla="*/ 39 w 77"/>
                <a:gd name="T1" fmla="*/ 33 h 81"/>
                <a:gd name="T2" fmla="*/ 48 w 77"/>
                <a:gd name="T3" fmla="*/ 17 h 81"/>
                <a:gd name="T4" fmla="*/ 56 w 77"/>
                <a:gd name="T5" fmla="*/ 0 h 81"/>
                <a:gd name="T6" fmla="*/ 77 w 77"/>
                <a:gd name="T7" fmla="*/ 0 h 81"/>
                <a:gd name="T8" fmla="*/ 63 w 77"/>
                <a:gd name="T9" fmla="*/ 25 h 81"/>
                <a:gd name="T10" fmla="*/ 48 w 77"/>
                <a:gd name="T11" fmla="*/ 50 h 81"/>
                <a:gd name="T12" fmla="*/ 48 w 77"/>
                <a:gd name="T13" fmla="*/ 81 h 81"/>
                <a:gd name="T14" fmla="*/ 29 w 77"/>
                <a:gd name="T15" fmla="*/ 81 h 81"/>
                <a:gd name="T16" fmla="*/ 29 w 77"/>
                <a:gd name="T17" fmla="*/ 50 h 81"/>
                <a:gd name="T18" fmla="*/ 14 w 77"/>
                <a:gd name="T19" fmla="*/ 25 h 81"/>
                <a:gd name="T20" fmla="*/ 0 w 77"/>
                <a:gd name="T21" fmla="*/ 0 h 81"/>
                <a:gd name="T22" fmla="*/ 21 w 77"/>
                <a:gd name="T23" fmla="*/ 0 h 81"/>
                <a:gd name="T24" fmla="*/ 30 w 77"/>
                <a:gd name="T25" fmla="*/ 17 h 81"/>
                <a:gd name="T26" fmla="*/ 39 w 77"/>
                <a:gd name="T27"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1">
                  <a:moveTo>
                    <a:pt x="39" y="33"/>
                  </a:moveTo>
                  <a:cubicBezTo>
                    <a:pt x="42" y="28"/>
                    <a:pt x="45" y="22"/>
                    <a:pt x="48" y="17"/>
                  </a:cubicBezTo>
                  <a:cubicBezTo>
                    <a:pt x="51" y="11"/>
                    <a:pt x="54" y="5"/>
                    <a:pt x="56" y="0"/>
                  </a:cubicBezTo>
                  <a:cubicBezTo>
                    <a:pt x="77" y="0"/>
                    <a:pt x="77" y="0"/>
                    <a:pt x="77" y="0"/>
                  </a:cubicBezTo>
                  <a:cubicBezTo>
                    <a:pt x="72" y="9"/>
                    <a:pt x="68" y="17"/>
                    <a:pt x="63" y="25"/>
                  </a:cubicBezTo>
                  <a:cubicBezTo>
                    <a:pt x="58" y="34"/>
                    <a:pt x="53" y="42"/>
                    <a:pt x="48" y="50"/>
                  </a:cubicBezTo>
                  <a:cubicBezTo>
                    <a:pt x="48" y="81"/>
                    <a:pt x="48" y="81"/>
                    <a:pt x="48" y="81"/>
                  </a:cubicBezTo>
                  <a:cubicBezTo>
                    <a:pt x="29" y="81"/>
                    <a:pt x="29" y="81"/>
                    <a:pt x="29" y="81"/>
                  </a:cubicBezTo>
                  <a:cubicBezTo>
                    <a:pt x="29" y="50"/>
                    <a:pt x="29" y="50"/>
                    <a:pt x="29" y="50"/>
                  </a:cubicBezTo>
                  <a:cubicBezTo>
                    <a:pt x="24" y="42"/>
                    <a:pt x="19" y="34"/>
                    <a:pt x="14" y="25"/>
                  </a:cubicBezTo>
                  <a:cubicBezTo>
                    <a:pt x="9" y="17"/>
                    <a:pt x="5" y="9"/>
                    <a:pt x="0" y="0"/>
                  </a:cubicBezTo>
                  <a:cubicBezTo>
                    <a:pt x="21" y="0"/>
                    <a:pt x="21" y="0"/>
                    <a:pt x="21" y="0"/>
                  </a:cubicBezTo>
                  <a:cubicBezTo>
                    <a:pt x="24" y="5"/>
                    <a:pt x="27" y="11"/>
                    <a:pt x="30" y="17"/>
                  </a:cubicBezTo>
                  <a:cubicBezTo>
                    <a:pt x="32" y="22"/>
                    <a:pt x="36" y="28"/>
                    <a:pt x="3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C73198F1-F7FD-4B69-BEC2-123821C1D38A}"/>
                </a:ext>
              </a:extLst>
            </p:cNvPr>
            <p:cNvSpPr>
              <a:spLocks noEditPoints="1"/>
            </p:cNvSpPr>
            <p:nvPr userDrawn="1"/>
          </p:nvSpPr>
          <p:spPr bwMode="auto">
            <a:xfrm>
              <a:off x="9747251" y="6399213"/>
              <a:ext cx="195263" cy="206375"/>
            </a:xfrm>
            <a:custGeom>
              <a:avLst/>
              <a:gdLst>
                <a:gd name="T0" fmla="*/ 81 w 81"/>
                <a:gd name="T1" fmla="*/ 42 h 85"/>
                <a:gd name="T2" fmla="*/ 77 w 81"/>
                <a:gd name="T3" fmla="*/ 61 h 85"/>
                <a:gd name="T4" fmla="*/ 69 w 81"/>
                <a:gd name="T5" fmla="*/ 74 h 85"/>
                <a:gd name="T6" fmla="*/ 56 w 81"/>
                <a:gd name="T7" fmla="*/ 82 h 85"/>
                <a:gd name="T8" fmla="*/ 40 w 81"/>
                <a:gd name="T9" fmla="*/ 85 h 85"/>
                <a:gd name="T10" fmla="*/ 24 w 81"/>
                <a:gd name="T11" fmla="*/ 82 h 85"/>
                <a:gd name="T12" fmla="*/ 11 w 81"/>
                <a:gd name="T13" fmla="*/ 74 h 85"/>
                <a:gd name="T14" fmla="*/ 3 w 81"/>
                <a:gd name="T15" fmla="*/ 61 h 85"/>
                <a:gd name="T16" fmla="*/ 0 w 81"/>
                <a:gd name="T17" fmla="*/ 42 h 85"/>
                <a:gd name="T18" fmla="*/ 3 w 81"/>
                <a:gd name="T19" fmla="*/ 24 h 85"/>
                <a:gd name="T20" fmla="*/ 12 w 81"/>
                <a:gd name="T21" fmla="*/ 11 h 85"/>
                <a:gd name="T22" fmla="*/ 25 w 81"/>
                <a:gd name="T23" fmla="*/ 3 h 85"/>
                <a:gd name="T24" fmla="*/ 40 w 81"/>
                <a:gd name="T25" fmla="*/ 0 h 85"/>
                <a:gd name="T26" fmla="*/ 56 w 81"/>
                <a:gd name="T27" fmla="*/ 3 h 85"/>
                <a:gd name="T28" fmla="*/ 69 w 81"/>
                <a:gd name="T29" fmla="*/ 11 h 85"/>
                <a:gd name="T30" fmla="*/ 77 w 81"/>
                <a:gd name="T31" fmla="*/ 24 h 85"/>
                <a:gd name="T32" fmla="*/ 81 w 81"/>
                <a:gd name="T33" fmla="*/ 42 h 85"/>
                <a:gd name="T34" fmla="*/ 19 w 81"/>
                <a:gd name="T35" fmla="*/ 42 h 85"/>
                <a:gd name="T36" fmla="*/ 20 w 81"/>
                <a:gd name="T37" fmla="*/ 53 h 85"/>
                <a:gd name="T38" fmla="*/ 24 w 81"/>
                <a:gd name="T39" fmla="*/ 61 h 85"/>
                <a:gd name="T40" fmla="*/ 31 w 81"/>
                <a:gd name="T41" fmla="*/ 67 h 85"/>
                <a:gd name="T42" fmla="*/ 40 w 81"/>
                <a:gd name="T43" fmla="*/ 69 h 85"/>
                <a:gd name="T44" fmla="*/ 49 w 81"/>
                <a:gd name="T45" fmla="*/ 67 h 85"/>
                <a:gd name="T46" fmla="*/ 56 w 81"/>
                <a:gd name="T47" fmla="*/ 61 h 85"/>
                <a:gd name="T48" fmla="*/ 60 w 81"/>
                <a:gd name="T49" fmla="*/ 53 h 85"/>
                <a:gd name="T50" fmla="*/ 62 w 81"/>
                <a:gd name="T51" fmla="*/ 42 h 85"/>
                <a:gd name="T52" fmla="*/ 60 w 81"/>
                <a:gd name="T53" fmla="*/ 32 h 85"/>
                <a:gd name="T54" fmla="*/ 56 w 81"/>
                <a:gd name="T55" fmla="*/ 23 h 85"/>
                <a:gd name="T56" fmla="*/ 49 w 81"/>
                <a:gd name="T57" fmla="*/ 18 h 85"/>
                <a:gd name="T58" fmla="*/ 40 w 81"/>
                <a:gd name="T59" fmla="*/ 16 h 85"/>
                <a:gd name="T60" fmla="*/ 31 w 81"/>
                <a:gd name="T61" fmla="*/ 18 h 85"/>
                <a:gd name="T62" fmla="*/ 24 w 81"/>
                <a:gd name="T63" fmla="*/ 23 h 85"/>
                <a:gd name="T64" fmla="*/ 20 w 81"/>
                <a:gd name="T65" fmla="*/ 32 h 85"/>
                <a:gd name="T66" fmla="*/ 19 w 81"/>
                <a:gd name="T6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 h="85">
                  <a:moveTo>
                    <a:pt x="81" y="42"/>
                  </a:moveTo>
                  <a:cubicBezTo>
                    <a:pt x="81" y="49"/>
                    <a:pt x="80" y="56"/>
                    <a:pt x="77" y="61"/>
                  </a:cubicBezTo>
                  <a:cubicBezTo>
                    <a:pt x="75" y="66"/>
                    <a:pt x="73" y="70"/>
                    <a:pt x="69" y="74"/>
                  </a:cubicBezTo>
                  <a:cubicBezTo>
                    <a:pt x="65" y="78"/>
                    <a:pt x="61" y="80"/>
                    <a:pt x="56" y="82"/>
                  </a:cubicBezTo>
                  <a:cubicBezTo>
                    <a:pt x="51" y="84"/>
                    <a:pt x="46" y="85"/>
                    <a:pt x="40" y="85"/>
                  </a:cubicBezTo>
                  <a:cubicBezTo>
                    <a:pt x="35" y="85"/>
                    <a:pt x="29" y="84"/>
                    <a:pt x="24" y="82"/>
                  </a:cubicBezTo>
                  <a:cubicBezTo>
                    <a:pt x="19" y="80"/>
                    <a:pt x="15" y="78"/>
                    <a:pt x="11" y="74"/>
                  </a:cubicBezTo>
                  <a:cubicBezTo>
                    <a:pt x="8" y="70"/>
                    <a:pt x="5" y="66"/>
                    <a:pt x="3" y="61"/>
                  </a:cubicBezTo>
                  <a:cubicBezTo>
                    <a:pt x="1" y="56"/>
                    <a:pt x="0" y="49"/>
                    <a:pt x="0" y="42"/>
                  </a:cubicBezTo>
                  <a:cubicBezTo>
                    <a:pt x="0" y="35"/>
                    <a:pt x="1" y="29"/>
                    <a:pt x="3" y="24"/>
                  </a:cubicBezTo>
                  <a:cubicBezTo>
                    <a:pt x="5" y="19"/>
                    <a:pt x="8" y="14"/>
                    <a:pt x="12" y="11"/>
                  </a:cubicBezTo>
                  <a:cubicBezTo>
                    <a:pt x="15" y="7"/>
                    <a:pt x="20" y="4"/>
                    <a:pt x="25" y="3"/>
                  </a:cubicBezTo>
                  <a:cubicBezTo>
                    <a:pt x="30" y="1"/>
                    <a:pt x="35" y="0"/>
                    <a:pt x="40" y="0"/>
                  </a:cubicBezTo>
                  <a:cubicBezTo>
                    <a:pt x="46" y="0"/>
                    <a:pt x="51" y="1"/>
                    <a:pt x="56" y="3"/>
                  </a:cubicBezTo>
                  <a:cubicBezTo>
                    <a:pt x="61" y="4"/>
                    <a:pt x="65" y="7"/>
                    <a:pt x="69" y="11"/>
                  </a:cubicBezTo>
                  <a:cubicBezTo>
                    <a:pt x="72" y="14"/>
                    <a:pt x="75" y="19"/>
                    <a:pt x="77" y="24"/>
                  </a:cubicBezTo>
                  <a:cubicBezTo>
                    <a:pt x="80" y="29"/>
                    <a:pt x="81" y="35"/>
                    <a:pt x="81" y="42"/>
                  </a:cubicBezTo>
                  <a:close/>
                  <a:moveTo>
                    <a:pt x="19" y="42"/>
                  </a:moveTo>
                  <a:cubicBezTo>
                    <a:pt x="19" y="46"/>
                    <a:pt x="19" y="50"/>
                    <a:pt x="20" y="53"/>
                  </a:cubicBezTo>
                  <a:cubicBezTo>
                    <a:pt x="21" y="56"/>
                    <a:pt x="22" y="59"/>
                    <a:pt x="24" y="61"/>
                  </a:cubicBezTo>
                  <a:cubicBezTo>
                    <a:pt x="26" y="64"/>
                    <a:pt x="28" y="66"/>
                    <a:pt x="31" y="67"/>
                  </a:cubicBezTo>
                  <a:cubicBezTo>
                    <a:pt x="34" y="68"/>
                    <a:pt x="37" y="69"/>
                    <a:pt x="40" y="69"/>
                  </a:cubicBezTo>
                  <a:cubicBezTo>
                    <a:pt x="43" y="69"/>
                    <a:pt x="47" y="68"/>
                    <a:pt x="49" y="67"/>
                  </a:cubicBezTo>
                  <a:cubicBezTo>
                    <a:pt x="52" y="66"/>
                    <a:pt x="54" y="64"/>
                    <a:pt x="56" y="61"/>
                  </a:cubicBezTo>
                  <a:cubicBezTo>
                    <a:pt x="58" y="59"/>
                    <a:pt x="59" y="56"/>
                    <a:pt x="60" y="53"/>
                  </a:cubicBezTo>
                  <a:cubicBezTo>
                    <a:pt x="61" y="50"/>
                    <a:pt x="62" y="46"/>
                    <a:pt x="62" y="42"/>
                  </a:cubicBezTo>
                  <a:cubicBezTo>
                    <a:pt x="62" y="38"/>
                    <a:pt x="61" y="35"/>
                    <a:pt x="60" y="32"/>
                  </a:cubicBezTo>
                  <a:cubicBezTo>
                    <a:pt x="59" y="28"/>
                    <a:pt x="58" y="26"/>
                    <a:pt x="56" y="23"/>
                  </a:cubicBezTo>
                  <a:cubicBezTo>
                    <a:pt x="54" y="21"/>
                    <a:pt x="52" y="19"/>
                    <a:pt x="49" y="18"/>
                  </a:cubicBezTo>
                  <a:cubicBezTo>
                    <a:pt x="47" y="17"/>
                    <a:pt x="43" y="16"/>
                    <a:pt x="40" y="16"/>
                  </a:cubicBezTo>
                  <a:cubicBezTo>
                    <a:pt x="37" y="16"/>
                    <a:pt x="34" y="17"/>
                    <a:pt x="31" y="18"/>
                  </a:cubicBezTo>
                  <a:cubicBezTo>
                    <a:pt x="28" y="19"/>
                    <a:pt x="26" y="21"/>
                    <a:pt x="24" y="23"/>
                  </a:cubicBezTo>
                  <a:cubicBezTo>
                    <a:pt x="22" y="26"/>
                    <a:pt x="21" y="28"/>
                    <a:pt x="20" y="32"/>
                  </a:cubicBezTo>
                  <a:cubicBezTo>
                    <a:pt x="19" y="35"/>
                    <a:pt x="19" y="39"/>
                    <a:pt x="19"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7">
              <a:extLst>
                <a:ext uri="{FF2B5EF4-FFF2-40B4-BE49-F238E27FC236}">
                  <a16:creationId xmlns:a16="http://schemas.microsoft.com/office/drawing/2014/main" id="{1F254EFC-B6B9-44F9-995E-4C0D05CFA5E9}"/>
                </a:ext>
              </a:extLst>
            </p:cNvPr>
            <p:cNvSpPr>
              <a:spLocks/>
            </p:cNvSpPr>
            <p:nvPr userDrawn="1"/>
          </p:nvSpPr>
          <p:spPr bwMode="auto">
            <a:xfrm>
              <a:off x="9977438" y="6403976"/>
              <a:ext cx="158750" cy="201613"/>
            </a:xfrm>
            <a:custGeom>
              <a:avLst/>
              <a:gdLst>
                <a:gd name="T0" fmla="*/ 33 w 66"/>
                <a:gd name="T1" fmla="*/ 83 h 83"/>
                <a:gd name="T2" fmla="*/ 18 w 66"/>
                <a:gd name="T3" fmla="*/ 80 h 83"/>
                <a:gd name="T4" fmla="*/ 8 w 66"/>
                <a:gd name="T5" fmla="*/ 74 h 83"/>
                <a:gd name="T6" fmla="*/ 2 w 66"/>
                <a:gd name="T7" fmla="*/ 63 h 83"/>
                <a:gd name="T8" fmla="*/ 0 w 66"/>
                <a:gd name="T9" fmla="*/ 50 h 83"/>
                <a:gd name="T10" fmla="*/ 0 w 66"/>
                <a:gd name="T11" fmla="*/ 0 h 83"/>
                <a:gd name="T12" fmla="*/ 18 w 66"/>
                <a:gd name="T13" fmla="*/ 0 h 83"/>
                <a:gd name="T14" fmla="*/ 18 w 66"/>
                <a:gd name="T15" fmla="*/ 49 h 83"/>
                <a:gd name="T16" fmla="*/ 19 w 66"/>
                <a:gd name="T17" fmla="*/ 57 h 83"/>
                <a:gd name="T18" fmla="*/ 22 w 66"/>
                <a:gd name="T19" fmla="*/ 63 h 83"/>
                <a:gd name="T20" fmla="*/ 27 w 66"/>
                <a:gd name="T21" fmla="*/ 66 h 83"/>
                <a:gd name="T22" fmla="*/ 33 w 66"/>
                <a:gd name="T23" fmla="*/ 67 h 83"/>
                <a:gd name="T24" fmla="*/ 44 w 66"/>
                <a:gd name="T25" fmla="*/ 63 h 83"/>
                <a:gd name="T26" fmla="*/ 48 w 66"/>
                <a:gd name="T27" fmla="*/ 49 h 83"/>
                <a:gd name="T28" fmla="*/ 48 w 66"/>
                <a:gd name="T29" fmla="*/ 0 h 83"/>
                <a:gd name="T30" fmla="*/ 66 w 66"/>
                <a:gd name="T31" fmla="*/ 0 h 83"/>
                <a:gd name="T32" fmla="*/ 66 w 66"/>
                <a:gd name="T33" fmla="*/ 50 h 83"/>
                <a:gd name="T34" fmla="*/ 64 w 66"/>
                <a:gd name="T35" fmla="*/ 64 h 83"/>
                <a:gd name="T36" fmla="*/ 58 w 66"/>
                <a:gd name="T37" fmla="*/ 74 h 83"/>
                <a:gd name="T38" fmla="*/ 48 w 66"/>
                <a:gd name="T39" fmla="*/ 80 h 83"/>
                <a:gd name="T40" fmla="*/ 33 w 66"/>
                <a:gd name="T4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83">
                  <a:moveTo>
                    <a:pt x="33" y="83"/>
                  </a:moveTo>
                  <a:cubicBezTo>
                    <a:pt x="27" y="83"/>
                    <a:pt x="22" y="82"/>
                    <a:pt x="18" y="80"/>
                  </a:cubicBezTo>
                  <a:cubicBezTo>
                    <a:pt x="14" y="79"/>
                    <a:pt x="10" y="77"/>
                    <a:pt x="8" y="74"/>
                  </a:cubicBezTo>
                  <a:cubicBezTo>
                    <a:pt x="5" y="71"/>
                    <a:pt x="3" y="67"/>
                    <a:pt x="2" y="63"/>
                  </a:cubicBezTo>
                  <a:cubicBezTo>
                    <a:pt x="1" y="60"/>
                    <a:pt x="0" y="55"/>
                    <a:pt x="0" y="50"/>
                  </a:cubicBezTo>
                  <a:cubicBezTo>
                    <a:pt x="0" y="0"/>
                    <a:pt x="0" y="0"/>
                    <a:pt x="0" y="0"/>
                  </a:cubicBezTo>
                  <a:cubicBezTo>
                    <a:pt x="18" y="0"/>
                    <a:pt x="18" y="0"/>
                    <a:pt x="18" y="0"/>
                  </a:cubicBezTo>
                  <a:cubicBezTo>
                    <a:pt x="18" y="49"/>
                    <a:pt x="18" y="49"/>
                    <a:pt x="18" y="49"/>
                  </a:cubicBezTo>
                  <a:cubicBezTo>
                    <a:pt x="18" y="52"/>
                    <a:pt x="19" y="55"/>
                    <a:pt x="19" y="57"/>
                  </a:cubicBezTo>
                  <a:cubicBezTo>
                    <a:pt x="20" y="60"/>
                    <a:pt x="21" y="61"/>
                    <a:pt x="22" y="63"/>
                  </a:cubicBezTo>
                  <a:cubicBezTo>
                    <a:pt x="24" y="64"/>
                    <a:pt x="25" y="65"/>
                    <a:pt x="27" y="66"/>
                  </a:cubicBezTo>
                  <a:cubicBezTo>
                    <a:pt x="29" y="67"/>
                    <a:pt x="31" y="67"/>
                    <a:pt x="33" y="67"/>
                  </a:cubicBezTo>
                  <a:cubicBezTo>
                    <a:pt x="38" y="67"/>
                    <a:pt x="41" y="66"/>
                    <a:pt x="44" y="63"/>
                  </a:cubicBezTo>
                  <a:cubicBezTo>
                    <a:pt x="47" y="60"/>
                    <a:pt x="48" y="55"/>
                    <a:pt x="48" y="49"/>
                  </a:cubicBezTo>
                  <a:cubicBezTo>
                    <a:pt x="48" y="0"/>
                    <a:pt x="48" y="0"/>
                    <a:pt x="48" y="0"/>
                  </a:cubicBezTo>
                  <a:cubicBezTo>
                    <a:pt x="66" y="0"/>
                    <a:pt x="66" y="0"/>
                    <a:pt x="66" y="0"/>
                  </a:cubicBezTo>
                  <a:cubicBezTo>
                    <a:pt x="66" y="50"/>
                    <a:pt x="66" y="50"/>
                    <a:pt x="66" y="50"/>
                  </a:cubicBezTo>
                  <a:cubicBezTo>
                    <a:pt x="66" y="55"/>
                    <a:pt x="66" y="60"/>
                    <a:pt x="64" y="64"/>
                  </a:cubicBezTo>
                  <a:cubicBezTo>
                    <a:pt x="63" y="68"/>
                    <a:pt x="61" y="71"/>
                    <a:pt x="58" y="74"/>
                  </a:cubicBezTo>
                  <a:cubicBezTo>
                    <a:pt x="56" y="77"/>
                    <a:pt x="52" y="79"/>
                    <a:pt x="48" y="80"/>
                  </a:cubicBezTo>
                  <a:cubicBezTo>
                    <a:pt x="44" y="82"/>
                    <a:pt x="39" y="83"/>
                    <a:pt x="33" y="8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8">
              <a:extLst>
                <a:ext uri="{FF2B5EF4-FFF2-40B4-BE49-F238E27FC236}">
                  <a16:creationId xmlns:a16="http://schemas.microsoft.com/office/drawing/2014/main" id="{FD582721-A050-4C71-8661-D8876235A6A3}"/>
                </a:ext>
              </a:extLst>
            </p:cNvPr>
            <p:cNvSpPr>
              <a:spLocks/>
            </p:cNvSpPr>
            <p:nvPr userDrawn="1"/>
          </p:nvSpPr>
          <p:spPr bwMode="auto">
            <a:xfrm>
              <a:off x="10225088" y="6403976"/>
              <a:ext cx="257175" cy="196850"/>
            </a:xfrm>
            <a:custGeom>
              <a:avLst/>
              <a:gdLst>
                <a:gd name="T0" fmla="*/ 62 w 107"/>
                <a:gd name="T1" fmla="*/ 9 h 81"/>
                <a:gd name="T2" fmla="*/ 65 w 107"/>
                <a:gd name="T3" fmla="*/ 19 h 81"/>
                <a:gd name="T4" fmla="*/ 69 w 107"/>
                <a:gd name="T5" fmla="*/ 32 h 81"/>
                <a:gd name="T6" fmla="*/ 72 w 107"/>
                <a:gd name="T7" fmla="*/ 45 h 81"/>
                <a:gd name="T8" fmla="*/ 76 w 107"/>
                <a:gd name="T9" fmla="*/ 57 h 81"/>
                <a:gd name="T10" fmla="*/ 79 w 107"/>
                <a:gd name="T11" fmla="*/ 44 h 81"/>
                <a:gd name="T12" fmla="*/ 82 w 107"/>
                <a:gd name="T13" fmla="*/ 29 h 81"/>
                <a:gd name="T14" fmla="*/ 85 w 107"/>
                <a:gd name="T15" fmla="*/ 14 h 81"/>
                <a:gd name="T16" fmla="*/ 88 w 107"/>
                <a:gd name="T17" fmla="*/ 0 h 81"/>
                <a:gd name="T18" fmla="*/ 107 w 107"/>
                <a:gd name="T19" fmla="*/ 0 h 81"/>
                <a:gd name="T20" fmla="*/ 97 w 107"/>
                <a:gd name="T21" fmla="*/ 41 h 81"/>
                <a:gd name="T22" fmla="*/ 86 w 107"/>
                <a:gd name="T23" fmla="*/ 81 h 81"/>
                <a:gd name="T24" fmla="*/ 69 w 107"/>
                <a:gd name="T25" fmla="*/ 81 h 81"/>
                <a:gd name="T26" fmla="*/ 61 w 107"/>
                <a:gd name="T27" fmla="*/ 58 h 81"/>
                <a:gd name="T28" fmla="*/ 53 w 107"/>
                <a:gd name="T29" fmla="*/ 33 h 81"/>
                <a:gd name="T30" fmla="*/ 46 w 107"/>
                <a:gd name="T31" fmla="*/ 58 h 81"/>
                <a:gd name="T32" fmla="*/ 38 w 107"/>
                <a:gd name="T33" fmla="*/ 81 h 81"/>
                <a:gd name="T34" fmla="*/ 21 w 107"/>
                <a:gd name="T35" fmla="*/ 81 h 81"/>
                <a:gd name="T36" fmla="*/ 10 w 107"/>
                <a:gd name="T37" fmla="*/ 41 h 81"/>
                <a:gd name="T38" fmla="*/ 0 w 107"/>
                <a:gd name="T39" fmla="*/ 0 h 81"/>
                <a:gd name="T40" fmla="*/ 20 w 107"/>
                <a:gd name="T41" fmla="*/ 0 h 81"/>
                <a:gd name="T42" fmla="*/ 23 w 107"/>
                <a:gd name="T43" fmla="*/ 14 h 81"/>
                <a:gd name="T44" fmla="*/ 25 w 107"/>
                <a:gd name="T45" fmla="*/ 29 h 81"/>
                <a:gd name="T46" fmla="*/ 29 w 107"/>
                <a:gd name="T47" fmla="*/ 44 h 81"/>
                <a:gd name="T48" fmla="*/ 32 w 107"/>
                <a:gd name="T49" fmla="*/ 57 h 81"/>
                <a:gd name="T50" fmla="*/ 36 w 107"/>
                <a:gd name="T51" fmla="*/ 45 h 81"/>
                <a:gd name="T52" fmla="*/ 40 w 107"/>
                <a:gd name="T53" fmla="*/ 32 h 81"/>
                <a:gd name="T54" fmla="*/ 43 w 107"/>
                <a:gd name="T55" fmla="*/ 19 h 81"/>
                <a:gd name="T56" fmla="*/ 46 w 107"/>
                <a:gd name="T57" fmla="*/ 9 h 81"/>
                <a:gd name="T58" fmla="*/ 62 w 107"/>
                <a:gd name="T59"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81">
                  <a:moveTo>
                    <a:pt x="62" y="9"/>
                  </a:moveTo>
                  <a:cubicBezTo>
                    <a:pt x="63" y="12"/>
                    <a:pt x="64" y="15"/>
                    <a:pt x="65" y="19"/>
                  </a:cubicBezTo>
                  <a:cubicBezTo>
                    <a:pt x="66" y="23"/>
                    <a:pt x="67" y="28"/>
                    <a:pt x="69" y="32"/>
                  </a:cubicBezTo>
                  <a:cubicBezTo>
                    <a:pt x="70" y="36"/>
                    <a:pt x="71" y="40"/>
                    <a:pt x="72" y="45"/>
                  </a:cubicBezTo>
                  <a:cubicBezTo>
                    <a:pt x="74" y="49"/>
                    <a:pt x="75" y="53"/>
                    <a:pt x="76" y="57"/>
                  </a:cubicBezTo>
                  <a:cubicBezTo>
                    <a:pt x="77" y="53"/>
                    <a:pt x="78" y="48"/>
                    <a:pt x="79" y="44"/>
                  </a:cubicBezTo>
                  <a:cubicBezTo>
                    <a:pt x="80" y="39"/>
                    <a:pt x="81" y="34"/>
                    <a:pt x="82" y="29"/>
                  </a:cubicBezTo>
                  <a:cubicBezTo>
                    <a:pt x="83" y="24"/>
                    <a:pt x="84" y="19"/>
                    <a:pt x="85" y="14"/>
                  </a:cubicBezTo>
                  <a:cubicBezTo>
                    <a:pt x="86" y="9"/>
                    <a:pt x="87" y="4"/>
                    <a:pt x="88" y="0"/>
                  </a:cubicBezTo>
                  <a:cubicBezTo>
                    <a:pt x="107" y="0"/>
                    <a:pt x="107" y="0"/>
                    <a:pt x="107" y="0"/>
                  </a:cubicBezTo>
                  <a:cubicBezTo>
                    <a:pt x="104" y="13"/>
                    <a:pt x="101" y="27"/>
                    <a:pt x="97" y="41"/>
                  </a:cubicBezTo>
                  <a:cubicBezTo>
                    <a:pt x="94" y="55"/>
                    <a:pt x="90" y="69"/>
                    <a:pt x="86" y="81"/>
                  </a:cubicBezTo>
                  <a:cubicBezTo>
                    <a:pt x="69" y="81"/>
                    <a:pt x="69" y="81"/>
                    <a:pt x="69" y="81"/>
                  </a:cubicBezTo>
                  <a:cubicBezTo>
                    <a:pt x="66" y="74"/>
                    <a:pt x="63" y="66"/>
                    <a:pt x="61" y="58"/>
                  </a:cubicBezTo>
                  <a:cubicBezTo>
                    <a:pt x="58" y="49"/>
                    <a:pt x="56" y="41"/>
                    <a:pt x="53" y="33"/>
                  </a:cubicBezTo>
                  <a:cubicBezTo>
                    <a:pt x="51" y="41"/>
                    <a:pt x="48" y="49"/>
                    <a:pt x="46" y="58"/>
                  </a:cubicBezTo>
                  <a:cubicBezTo>
                    <a:pt x="43" y="66"/>
                    <a:pt x="41" y="74"/>
                    <a:pt x="38" y="81"/>
                  </a:cubicBezTo>
                  <a:cubicBezTo>
                    <a:pt x="21" y="81"/>
                    <a:pt x="21" y="81"/>
                    <a:pt x="21" y="81"/>
                  </a:cubicBezTo>
                  <a:cubicBezTo>
                    <a:pt x="17" y="69"/>
                    <a:pt x="13" y="55"/>
                    <a:pt x="10" y="41"/>
                  </a:cubicBezTo>
                  <a:cubicBezTo>
                    <a:pt x="6" y="27"/>
                    <a:pt x="3" y="13"/>
                    <a:pt x="0" y="0"/>
                  </a:cubicBezTo>
                  <a:cubicBezTo>
                    <a:pt x="20" y="0"/>
                    <a:pt x="20" y="0"/>
                    <a:pt x="20" y="0"/>
                  </a:cubicBezTo>
                  <a:cubicBezTo>
                    <a:pt x="21" y="4"/>
                    <a:pt x="22" y="9"/>
                    <a:pt x="23" y="14"/>
                  </a:cubicBezTo>
                  <a:cubicBezTo>
                    <a:pt x="23" y="19"/>
                    <a:pt x="24" y="24"/>
                    <a:pt x="25" y="29"/>
                  </a:cubicBezTo>
                  <a:cubicBezTo>
                    <a:pt x="26" y="34"/>
                    <a:pt x="28" y="39"/>
                    <a:pt x="29" y="44"/>
                  </a:cubicBezTo>
                  <a:cubicBezTo>
                    <a:pt x="30" y="48"/>
                    <a:pt x="31" y="53"/>
                    <a:pt x="32" y="57"/>
                  </a:cubicBezTo>
                  <a:cubicBezTo>
                    <a:pt x="33" y="53"/>
                    <a:pt x="35" y="49"/>
                    <a:pt x="36" y="45"/>
                  </a:cubicBezTo>
                  <a:cubicBezTo>
                    <a:pt x="37" y="40"/>
                    <a:pt x="39" y="36"/>
                    <a:pt x="40" y="32"/>
                  </a:cubicBezTo>
                  <a:cubicBezTo>
                    <a:pt x="41" y="27"/>
                    <a:pt x="42" y="23"/>
                    <a:pt x="43" y="19"/>
                  </a:cubicBezTo>
                  <a:cubicBezTo>
                    <a:pt x="44" y="15"/>
                    <a:pt x="45" y="12"/>
                    <a:pt x="46" y="9"/>
                  </a:cubicBezTo>
                  <a:lnTo>
                    <a:pt x="62" y="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9">
              <a:extLst>
                <a:ext uri="{FF2B5EF4-FFF2-40B4-BE49-F238E27FC236}">
                  <a16:creationId xmlns:a16="http://schemas.microsoft.com/office/drawing/2014/main" id="{EF1C0EA3-706D-4549-9F27-657EE18A138B}"/>
                </a:ext>
              </a:extLst>
            </p:cNvPr>
            <p:cNvSpPr>
              <a:spLocks noEditPoints="1"/>
            </p:cNvSpPr>
            <p:nvPr userDrawn="1"/>
          </p:nvSpPr>
          <p:spPr bwMode="auto">
            <a:xfrm>
              <a:off x="10472738" y="6403976"/>
              <a:ext cx="200025" cy="196850"/>
            </a:xfrm>
            <a:custGeom>
              <a:avLst/>
              <a:gdLst>
                <a:gd name="T0" fmla="*/ 63 w 83"/>
                <a:gd name="T1" fmla="*/ 81 h 81"/>
                <a:gd name="T2" fmla="*/ 60 w 83"/>
                <a:gd name="T3" fmla="*/ 72 h 81"/>
                <a:gd name="T4" fmla="*/ 57 w 83"/>
                <a:gd name="T5" fmla="*/ 64 h 81"/>
                <a:gd name="T6" fmla="*/ 25 w 83"/>
                <a:gd name="T7" fmla="*/ 64 h 81"/>
                <a:gd name="T8" fmla="*/ 22 w 83"/>
                <a:gd name="T9" fmla="*/ 72 h 81"/>
                <a:gd name="T10" fmla="*/ 19 w 83"/>
                <a:gd name="T11" fmla="*/ 81 h 81"/>
                <a:gd name="T12" fmla="*/ 0 w 83"/>
                <a:gd name="T13" fmla="*/ 81 h 81"/>
                <a:gd name="T14" fmla="*/ 9 w 83"/>
                <a:gd name="T15" fmla="*/ 57 h 81"/>
                <a:gd name="T16" fmla="*/ 17 w 83"/>
                <a:gd name="T17" fmla="*/ 36 h 81"/>
                <a:gd name="T18" fmla="*/ 25 w 83"/>
                <a:gd name="T19" fmla="*/ 17 h 81"/>
                <a:gd name="T20" fmla="*/ 33 w 83"/>
                <a:gd name="T21" fmla="*/ 0 h 81"/>
                <a:gd name="T22" fmla="*/ 50 w 83"/>
                <a:gd name="T23" fmla="*/ 0 h 81"/>
                <a:gd name="T24" fmla="*/ 58 w 83"/>
                <a:gd name="T25" fmla="*/ 17 h 81"/>
                <a:gd name="T26" fmla="*/ 66 w 83"/>
                <a:gd name="T27" fmla="*/ 36 h 81"/>
                <a:gd name="T28" fmla="*/ 74 w 83"/>
                <a:gd name="T29" fmla="*/ 57 h 81"/>
                <a:gd name="T30" fmla="*/ 83 w 83"/>
                <a:gd name="T31" fmla="*/ 81 h 81"/>
                <a:gd name="T32" fmla="*/ 63 w 83"/>
                <a:gd name="T33" fmla="*/ 81 h 81"/>
                <a:gd name="T34" fmla="*/ 41 w 83"/>
                <a:gd name="T35" fmla="*/ 18 h 81"/>
                <a:gd name="T36" fmla="*/ 39 w 83"/>
                <a:gd name="T37" fmla="*/ 23 h 81"/>
                <a:gd name="T38" fmla="*/ 37 w 83"/>
                <a:gd name="T39" fmla="*/ 30 h 81"/>
                <a:gd name="T40" fmla="*/ 33 w 83"/>
                <a:gd name="T41" fmla="*/ 39 h 81"/>
                <a:gd name="T42" fmla="*/ 30 w 83"/>
                <a:gd name="T43" fmla="*/ 49 h 81"/>
                <a:gd name="T44" fmla="*/ 53 w 83"/>
                <a:gd name="T45" fmla="*/ 49 h 81"/>
                <a:gd name="T46" fmla="*/ 49 w 83"/>
                <a:gd name="T47" fmla="*/ 39 h 81"/>
                <a:gd name="T48" fmla="*/ 46 w 83"/>
                <a:gd name="T49" fmla="*/ 30 h 81"/>
                <a:gd name="T50" fmla="*/ 43 w 83"/>
                <a:gd name="T51" fmla="*/ 23 h 81"/>
                <a:gd name="T52" fmla="*/ 41 w 83"/>
                <a:gd name="T53"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 h="81">
                  <a:moveTo>
                    <a:pt x="63" y="81"/>
                  </a:moveTo>
                  <a:cubicBezTo>
                    <a:pt x="62" y="78"/>
                    <a:pt x="61" y="75"/>
                    <a:pt x="60" y="72"/>
                  </a:cubicBezTo>
                  <a:cubicBezTo>
                    <a:pt x="59" y="69"/>
                    <a:pt x="58" y="66"/>
                    <a:pt x="57" y="64"/>
                  </a:cubicBezTo>
                  <a:cubicBezTo>
                    <a:pt x="25" y="64"/>
                    <a:pt x="25" y="64"/>
                    <a:pt x="25" y="64"/>
                  </a:cubicBezTo>
                  <a:cubicBezTo>
                    <a:pt x="24" y="67"/>
                    <a:pt x="23" y="69"/>
                    <a:pt x="22" y="72"/>
                  </a:cubicBezTo>
                  <a:cubicBezTo>
                    <a:pt x="21" y="75"/>
                    <a:pt x="20" y="78"/>
                    <a:pt x="19" y="81"/>
                  </a:cubicBezTo>
                  <a:cubicBezTo>
                    <a:pt x="0" y="81"/>
                    <a:pt x="0" y="81"/>
                    <a:pt x="0" y="81"/>
                  </a:cubicBezTo>
                  <a:cubicBezTo>
                    <a:pt x="3" y="72"/>
                    <a:pt x="6" y="64"/>
                    <a:pt x="9" y="57"/>
                  </a:cubicBezTo>
                  <a:cubicBezTo>
                    <a:pt x="12" y="49"/>
                    <a:pt x="15" y="42"/>
                    <a:pt x="17" y="36"/>
                  </a:cubicBezTo>
                  <a:cubicBezTo>
                    <a:pt x="20" y="29"/>
                    <a:pt x="22" y="23"/>
                    <a:pt x="25" y="17"/>
                  </a:cubicBezTo>
                  <a:cubicBezTo>
                    <a:pt x="28" y="11"/>
                    <a:pt x="30" y="5"/>
                    <a:pt x="33" y="0"/>
                  </a:cubicBezTo>
                  <a:cubicBezTo>
                    <a:pt x="50" y="0"/>
                    <a:pt x="50" y="0"/>
                    <a:pt x="50" y="0"/>
                  </a:cubicBezTo>
                  <a:cubicBezTo>
                    <a:pt x="53" y="5"/>
                    <a:pt x="56" y="11"/>
                    <a:pt x="58" y="17"/>
                  </a:cubicBezTo>
                  <a:cubicBezTo>
                    <a:pt x="61" y="23"/>
                    <a:pt x="63" y="29"/>
                    <a:pt x="66" y="36"/>
                  </a:cubicBezTo>
                  <a:cubicBezTo>
                    <a:pt x="69" y="42"/>
                    <a:pt x="71" y="49"/>
                    <a:pt x="74" y="57"/>
                  </a:cubicBezTo>
                  <a:cubicBezTo>
                    <a:pt x="77" y="64"/>
                    <a:pt x="80" y="72"/>
                    <a:pt x="83" y="81"/>
                  </a:cubicBezTo>
                  <a:lnTo>
                    <a:pt x="63" y="81"/>
                  </a:lnTo>
                  <a:close/>
                  <a:moveTo>
                    <a:pt x="41" y="18"/>
                  </a:moveTo>
                  <a:cubicBezTo>
                    <a:pt x="41" y="19"/>
                    <a:pt x="40" y="21"/>
                    <a:pt x="39" y="23"/>
                  </a:cubicBezTo>
                  <a:cubicBezTo>
                    <a:pt x="39" y="25"/>
                    <a:pt x="38" y="27"/>
                    <a:pt x="37" y="30"/>
                  </a:cubicBezTo>
                  <a:cubicBezTo>
                    <a:pt x="36" y="33"/>
                    <a:pt x="35" y="36"/>
                    <a:pt x="33" y="39"/>
                  </a:cubicBezTo>
                  <a:cubicBezTo>
                    <a:pt x="32" y="42"/>
                    <a:pt x="31" y="45"/>
                    <a:pt x="30" y="49"/>
                  </a:cubicBezTo>
                  <a:cubicBezTo>
                    <a:pt x="53" y="49"/>
                    <a:pt x="53" y="49"/>
                    <a:pt x="53" y="49"/>
                  </a:cubicBezTo>
                  <a:cubicBezTo>
                    <a:pt x="52" y="45"/>
                    <a:pt x="50" y="42"/>
                    <a:pt x="49" y="39"/>
                  </a:cubicBezTo>
                  <a:cubicBezTo>
                    <a:pt x="48" y="36"/>
                    <a:pt x="47" y="33"/>
                    <a:pt x="46" y="30"/>
                  </a:cubicBezTo>
                  <a:cubicBezTo>
                    <a:pt x="45" y="27"/>
                    <a:pt x="44" y="25"/>
                    <a:pt x="43" y="23"/>
                  </a:cubicBezTo>
                  <a:cubicBezTo>
                    <a:pt x="42" y="21"/>
                    <a:pt x="42" y="19"/>
                    <a:pt x="41"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0">
              <a:extLst>
                <a:ext uri="{FF2B5EF4-FFF2-40B4-BE49-F238E27FC236}">
                  <a16:creationId xmlns:a16="http://schemas.microsoft.com/office/drawing/2014/main" id="{0E28BF10-E769-48BD-A3B5-5B0C4953DB57}"/>
                </a:ext>
              </a:extLst>
            </p:cNvPr>
            <p:cNvSpPr>
              <a:spLocks/>
            </p:cNvSpPr>
            <p:nvPr userDrawn="1"/>
          </p:nvSpPr>
          <p:spPr bwMode="auto">
            <a:xfrm>
              <a:off x="10699751" y="6403976"/>
              <a:ext cx="168275" cy="196850"/>
            </a:xfrm>
            <a:custGeom>
              <a:avLst/>
              <a:gdLst>
                <a:gd name="T0" fmla="*/ 55 w 70"/>
                <a:gd name="T1" fmla="*/ 81 h 81"/>
                <a:gd name="T2" fmla="*/ 38 w 70"/>
                <a:gd name="T3" fmla="*/ 54 h 81"/>
                <a:gd name="T4" fmla="*/ 18 w 70"/>
                <a:gd name="T5" fmla="*/ 28 h 81"/>
                <a:gd name="T6" fmla="*/ 18 w 70"/>
                <a:gd name="T7" fmla="*/ 81 h 81"/>
                <a:gd name="T8" fmla="*/ 0 w 70"/>
                <a:gd name="T9" fmla="*/ 81 h 81"/>
                <a:gd name="T10" fmla="*/ 0 w 70"/>
                <a:gd name="T11" fmla="*/ 0 h 81"/>
                <a:gd name="T12" fmla="*/ 15 w 70"/>
                <a:gd name="T13" fmla="*/ 0 h 81"/>
                <a:gd name="T14" fmla="*/ 24 w 70"/>
                <a:gd name="T15" fmla="*/ 9 h 81"/>
                <a:gd name="T16" fmla="*/ 33 w 70"/>
                <a:gd name="T17" fmla="*/ 21 h 81"/>
                <a:gd name="T18" fmla="*/ 43 w 70"/>
                <a:gd name="T19" fmla="*/ 35 h 81"/>
                <a:gd name="T20" fmla="*/ 52 w 70"/>
                <a:gd name="T21" fmla="*/ 48 h 81"/>
                <a:gd name="T22" fmla="*/ 52 w 70"/>
                <a:gd name="T23" fmla="*/ 0 h 81"/>
                <a:gd name="T24" fmla="*/ 70 w 70"/>
                <a:gd name="T25" fmla="*/ 0 h 81"/>
                <a:gd name="T26" fmla="*/ 70 w 70"/>
                <a:gd name="T27" fmla="*/ 81 h 81"/>
                <a:gd name="T28" fmla="*/ 55 w 70"/>
                <a:gd name="T2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81">
                  <a:moveTo>
                    <a:pt x="55" y="81"/>
                  </a:moveTo>
                  <a:cubicBezTo>
                    <a:pt x="50" y="72"/>
                    <a:pt x="44" y="63"/>
                    <a:pt x="38" y="54"/>
                  </a:cubicBezTo>
                  <a:cubicBezTo>
                    <a:pt x="32" y="44"/>
                    <a:pt x="25" y="36"/>
                    <a:pt x="18" y="28"/>
                  </a:cubicBezTo>
                  <a:cubicBezTo>
                    <a:pt x="18" y="81"/>
                    <a:pt x="18" y="81"/>
                    <a:pt x="18" y="81"/>
                  </a:cubicBezTo>
                  <a:cubicBezTo>
                    <a:pt x="0" y="81"/>
                    <a:pt x="0" y="81"/>
                    <a:pt x="0" y="81"/>
                  </a:cubicBezTo>
                  <a:cubicBezTo>
                    <a:pt x="0" y="0"/>
                    <a:pt x="0" y="0"/>
                    <a:pt x="0" y="0"/>
                  </a:cubicBezTo>
                  <a:cubicBezTo>
                    <a:pt x="15" y="0"/>
                    <a:pt x="15" y="0"/>
                    <a:pt x="15" y="0"/>
                  </a:cubicBezTo>
                  <a:cubicBezTo>
                    <a:pt x="18" y="2"/>
                    <a:pt x="21" y="6"/>
                    <a:pt x="24" y="9"/>
                  </a:cubicBezTo>
                  <a:cubicBezTo>
                    <a:pt x="27" y="13"/>
                    <a:pt x="30" y="17"/>
                    <a:pt x="33" y="21"/>
                  </a:cubicBezTo>
                  <a:cubicBezTo>
                    <a:pt x="37" y="26"/>
                    <a:pt x="40" y="30"/>
                    <a:pt x="43" y="35"/>
                  </a:cubicBezTo>
                  <a:cubicBezTo>
                    <a:pt x="46" y="39"/>
                    <a:pt x="49" y="44"/>
                    <a:pt x="52" y="48"/>
                  </a:cubicBezTo>
                  <a:cubicBezTo>
                    <a:pt x="52" y="0"/>
                    <a:pt x="52" y="0"/>
                    <a:pt x="52" y="0"/>
                  </a:cubicBezTo>
                  <a:cubicBezTo>
                    <a:pt x="70" y="0"/>
                    <a:pt x="70" y="0"/>
                    <a:pt x="70" y="0"/>
                  </a:cubicBezTo>
                  <a:cubicBezTo>
                    <a:pt x="70" y="81"/>
                    <a:pt x="70" y="81"/>
                    <a:pt x="70" y="81"/>
                  </a:cubicBezTo>
                  <a:lnTo>
                    <a:pt x="55" y="8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1">
              <a:extLst>
                <a:ext uri="{FF2B5EF4-FFF2-40B4-BE49-F238E27FC236}">
                  <a16:creationId xmlns:a16="http://schemas.microsoft.com/office/drawing/2014/main" id="{5B2F3E94-947A-475B-8A1E-01095AABA3F5}"/>
                </a:ext>
              </a:extLst>
            </p:cNvPr>
            <p:cNvSpPr>
              <a:spLocks/>
            </p:cNvSpPr>
            <p:nvPr userDrawn="1"/>
          </p:nvSpPr>
          <p:spPr bwMode="auto">
            <a:xfrm>
              <a:off x="10883901" y="6403976"/>
              <a:ext cx="161925" cy="196850"/>
            </a:xfrm>
            <a:custGeom>
              <a:avLst/>
              <a:gdLst>
                <a:gd name="T0" fmla="*/ 102 w 102"/>
                <a:gd name="T1" fmla="*/ 0 h 124"/>
                <a:gd name="T2" fmla="*/ 102 w 102"/>
                <a:gd name="T3" fmla="*/ 23 h 124"/>
                <a:gd name="T4" fmla="*/ 66 w 102"/>
                <a:gd name="T5" fmla="*/ 23 h 124"/>
                <a:gd name="T6" fmla="*/ 66 w 102"/>
                <a:gd name="T7" fmla="*/ 124 h 124"/>
                <a:gd name="T8" fmla="*/ 37 w 102"/>
                <a:gd name="T9" fmla="*/ 124 h 124"/>
                <a:gd name="T10" fmla="*/ 37 w 102"/>
                <a:gd name="T11" fmla="*/ 23 h 124"/>
                <a:gd name="T12" fmla="*/ 0 w 102"/>
                <a:gd name="T13" fmla="*/ 23 h 124"/>
                <a:gd name="T14" fmla="*/ 0 w 102"/>
                <a:gd name="T15" fmla="*/ 0 h 124"/>
                <a:gd name="T16" fmla="*/ 102 w 102"/>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24">
                  <a:moveTo>
                    <a:pt x="102" y="0"/>
                  </a:moveTo>
                  <a:lnTo>
                    <a:pt x="102" y="23"/>
                  </a:lnTo>
                  <a:lnTo>
                    <a:pt x="66" y="23"/>
                  </a:lnTo>
                  <a:lnTo>
                    <a:pt x="66" y="124"/>
                  </a:lnTo>
                  <a:lnTo>
                    <a:pt x="37" y="124"/>
                  </a:lnTo>
                  <a:lnTo>
                    <a:pt x="37" y="23"/>
                  </a:lnTo>
                  <a:lnTo>
                    <a:pt x="0" y="23"/>
                  </a:lnTo>
                  <a:lnTo>
                    <a:pt x="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32">
              <a:extLst>
                <a:ext uri="{FF2B5EF4-FFF2-40B4-BE49-F238E27FC236}">
                  <a16:creationId xmlns:a16="http://schemas.microsoft.com/office/drawing/2014/main" id="{967FFAE7-6775-4C48-A179-9099DB729D06}"/>
                </a:ext>
              </a:extLst>
            </p:cNvPr>
            <p:cNvSpPr>
              <a:spLocks noChangeArrowheads="1"/>
            </p:cNvSpPr>
            <p:nvPr userDrawn="1"/>
          </p:nvSpPr>
          <p:spPr bwMode="auto">
            <a:xfrm>
              <a:off x="9396413" y="6100763"/>
              <a:ext cx="42863" cy="5048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32511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chemeClr val="bg2"/>
        </a:solidFill>
        <a:effectLst/>
      </p:bgPr>
    </p:bg>
    <p:spTree>
      <p:nvGrpSpPr>
        <p:cNvPr id="1" name=""/>
        <p:cNvGrpSpPr/>
        <p:nvPr/>
      </p:nvGrpSpPr>
      <p:grpSpPr>
        <a:xfrm>
          <a:off x="0" y="0"/>
          <a:ext cx="0" cy="0"/>
          <a:chOff x="0" y="0"/>
          <a:chExt cx="0" cy="0"/>
        </a:xfrm>
      </p:grpSpPr>
      <p:pic>
        <p:nvPicPr>
          <p:cNvPr id="50" name="Picture 2" descr="D:\My Work\Template\Icons\Social Media\LinkedIN.png">
            <a:hlinkClick r:id="rId6"/>
          </p:cNvPr>
          <p:cNvPicPr>
            <a:picLocks noChangeAspect="1" noChangeArrowheads="1"/>
          </p:cNvPicPr>
          <p:nvPr userDrawn="1"/>
        </p:nvPicPr>
        <p:blipFill>
          <a:blip r:embed="rId7" cstate="screen">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screen">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screen">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screen">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screen">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message contains information that may be privileged or confidential and is the property of the Capgemini Group.</a:t>
            </a:r>
            <a:br>
              <a:rPr lang="en-US" sz="800" noProof="0">
                <a:latin typeface="+mn-lt"/>
                <a:cs typeface="Arial"/>
              </a:rPr>
            </a:br>
            <a:r>
              <a:rPr lang="en-US" sz="800" noProof="0">
                <a:latin typeface="+mn-lt"/>
                <a:cs typeface="Arial"/>
              </a:rPr>
              <a:t>Copyright © 2021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tx2"/>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tx2"/>
                </a:solidFill>
              </a:rPr>
              <a:t>People matter, results count.</a:t>
            </a:r>
          </a:p>
        </p:txBody>
      </p:sp>
      <p:pic>
        <p:nvPicPr>
          <p:cNvPr id="18" name="Graphic 9">
            <a:extLst>
              <a:ext uri="{FF2B5EF4-FFF2-40B4-BE49-F238E27FC236}">
                <a16:creationId xmlns:a16="http://schemas.microsoft.com/office/drawing/2014/main" id="{9B582C41-A877-4581-B32E-C58A8F9924A9}"/>
              </a:ext>
            </a:extLst>
          </p:cNvPr>
          <p:cNvPicPr>
            <a:picLocks noChangeAspect="1"/>
          </p:cNvPicPr>
          <p:nvPr userDrawn="1"/>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76749" y="472516"/>
            <a:ext cx="2642969" cy="589655"/>
          </a:xfrm>
          <a:prstGeom prst="rect">
            <a:avLst/>
          </a:prstGeom>
        </p:spPr>
      </p:pic>
      <p:sp>
        <p:nvSpPr>
          <p:cNvPr id="19" name="Rectangle 18">
            <a:extLst>
              <a:ext uri="{FF2B5EF4-FFF2-40B4-BE49-F238E27FC236}">
                <a16:creationId xmlns:a16="http://schemas.microsoft.com/office/drawing/2014/main" id="{06B2AC0D-822B-4DC6-A66B-A31E77203055}"/>
              </a:ext>
            </a:extLst>
          </p:cNvPr>
          <p:cNvSpPr/>
          <p:nvPr userDrawn="1"/>
        </p:nvSpPr>
        <p:spPr>
          <a:xfrm>
            <a:off x="512928" y="1830105"/>
            <a:ext cx="5213580" cy="255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100" kern="1200">
                <a:solidFill>
                  <a:schemeClr val="tx1"/>
                </a:solidFill>
                <a:effectLst/>
                <a:latin typeface="Verdana" panose="020B0604030504040204" pitchFamily="34" charset="0"/>
                <a:ea typeface="Verdana" panose="020B0604030504040204" pitchFamily="34" charset="0"/>
                <a:cs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19.3 billion.</a:t>
            </a:r>
          </a:p>
          <a:p>
            <a:pPr algn="l"/>
            <a:endParaRPr lang="en-US" sz="1100" kern="120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1088239" rtl="0" eaLnBrk="1" fontAlgn="auto" latinLnBrk="0" hangingPunct="1">
              <a:lnSpc>
                <a:spcPct val="100000"/>
              </a:lnSpc>
              <a:spcBef>
                <a:spcPts val="0"/>
              </a:spcBef>
              <a:spcAft>
                <a:spcPts val="0"/>
              </a:spcAft>
              <a:buClrTx/>
              <a:buSzTx/>
              <a:buFontTx/>
              <a:buNone/>
              <a:tabLst/>
              <a:defRPr/>
            </a:pPr>
            <a:r>
              <a:rPr lang="en-US" sz="1100">
                <a:solidFill>
                  <a:schemeClr val="tx1"/>
                </a:solidFill>
                <a:latin typeface="Verdana" panose="020B0604030504040204" pitchFamily="34" charset="0"/>
                <a:ea typeface="Verdana" panose="020B0604030504040204" pitchFamily="34" charset="0"/>
                <a:cs typeface="Verdana" panose="020B0604030504040204" pitchFamily="34" charset="0"/>
              </a:rPr>
              <a:t>Visit us at </a:t>
            </a:r>
            <a:r>
              <a:rPr lang="en-US" sz="1100" b="1">
                <a:solidFill>
                  <a:schemeClr val="tx2"/>
                </a:solidFill>
                <a:latin typeface="Verdana" panose="020B0604030504040204" pitchFamily="34" charset="0"/>
                <a:ea typeface="Verdana" panose="020B0604030504040204" pitchFamily="34" charset="0"/>
                <a:cs typeface="Verdana" panose="020B0604030504040204" pitchFamily="34" charset="0"/>
              </a:rPr>
              <a:t>www.capgemini.com</a:t>
            </a:r>
            <a:endParaRPr lang="en-US" sz="1800" b="1">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a:extLst>
              <a:ext uri="{FF2B5EF4-FFF2-40B4-BE49-F238E27FC236}">
                <a16:creationId xmlns:a16="http://schemas.microsoft.com/office/drawing/2014/main" id="{875FC0A2-9B7F-4E7F-B3AA-17F514C9EBF2}"/>
              </a:ext>
            </a:extLst>
          </p:cNvPr>
          <p:cNvSpPr/>
          <p:nvPr userDrawn="1"/>
        </p:nvSpPr>
        <p:spPr>
          <a:xfrm>
            <a:off x="512928" y="1512393"/>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7" name="Rectangle 16">
            <a:extLst>
              <a:ext uri="{FF2B5EF4-FFF2-40B4-BE49-F238E27FC236}">
                <a16:creationId xmlns:a16="http://schemas.microsoft.com/office/drawing/2014/main" id="{E5D92EFD-1156-4422-977B-E65BE5409045}"/>
              </a:ext>
            </a:extLst>
          </p:cNvPr>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Tree>
    <p:extLst>
      <p:ext uri="{BB962C8B-B14F-4D97-AF65-F5344CB8AC3E}">
        <p14:creationId xmlns:p14="http://schemas.microsoft.com/office/powerpoint/2010/main" val="23960830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2021. All rights reserved |</a:t>
            </a:r>
          </a:p>
        </p:txBody>
      </p:sp>
      <p:sp>
        <p:nvSpPr>
          <p:cNvPr id="10" name="Freeform: Shape 9">
            <a:extLst>
              <a:ext uri="{FF2B5EF4-FFF2-40B4-BE49-F238E27FC236}">
                <a16:creationId xmlns:a16="http://schemas.microsoft.com/office/drawing/2014/main" id="{E6A01085-A330-4CEA-8B40-F80A306FCFB2}"/>
              </a:ext>
            </a:extLst>
          </p:cNvPr>
          <p:cNvSpPr/>
          <p:nvPr userDrawn="1"/>
        </p:nvSpPr>
        <p:spPr>
          <a:xfrm>
            <a:off x="7104331" y="-16329"/>
            <a:ext cx="5087669" cy="4253031"/>
          </a:xfrm>
          <a:custGeom>
            <a:avLst/>
            <a:gdLst>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443" h="3189515">
                <a:moveTo>
                  <a:pt x="3815443" y="3189515"/>
                </a:moveTo>
                <a:lnTo>
                  <a:pt x="3815443" y="5443"/>
                </a:lnTo>
                <a:lnTo>
                  <a:pt x="0" y="0"/>
                </a:lnTo>
                <a:cubicBezTo>
                  <a:pt x="640443" y="192315"/>
                  <a:pt x="1455058" y="656772"/>
                  <a:pt x="3211286" y="756558"/>
                </a:cubicBezTo>
                <a:cubicBezTo>
                  <a:pt x="3352801" y="1186544"/>
                  <a:pt x="3565072" y="1709058"/>
                  <a:pt x="3815443" y="31895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Tree>
    <p:extLst>
      <p:ext uri="{BB962C8B-B14F-4D97-AF65-F5344CB8AC3E}">
        <p14:creationId xmlns:p14="http://schemas.microsoft.com/office/powerpoint/2010/main" val="931614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12">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C4215287-6378-46F0-930E-184C8AAE35CD}"/>
              </a:ext>
            </a:extLst>
          </p:cNvPr>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2021. All rights reserved |</a:t>
            </a:r>
          </a:p>
        </p:txBody>
      </p:sp>
    </p:spTree>
    <p:extLst>
      <p:ext uri="{BB962C8B-B14F-4D97-AF65-F5344CB8AC3E}">
        <p14:creationId xmlns:p14="http://schemas.microsoft.com/office/powerpoint/2010/main" val="1539783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grpSp>
        <p:nvGrpSpPr>
          <p:cNvPr id="3" name="Groupe 1">
            <a:extLst>
              <a:ext uri="{FF2B5EF4-FFF2-40B4-BE49-F238E27FC236}">
                <a16:creationId xmlns:a16="http://schemas.microsoft.com/office/drawing/2014/main" id="{AF15E092-20E9-6944-9094-26F7CF00CB4D}"/>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D4E58DA8-8B6C-6D49-A779-FCF0466D734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EBA9AA2B-B21A-FB40-B55B-3050856159F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2021. All rights reserved |</a:t>
            </a:r>
          </a:p>
        </p:txBody>
      </p:sp>
      <p:sp>
        <p:nvSpPr>
          <p:cNvPr id="9" name="Freeform 5">
            <a:extLst>
              <a:ext uri="{FF2B5EF4-FFF2-40B4-BE49-F238E27FC236}">
                <a16:creationId xmlns:a16="http://schemas.microsoft.com/office/drawing/2014/main" id="{51E130B4-0E9D-4399-AECA-7D19A62AD459}"/>
              </a:ext>
            </a:extLst>
          </p:cNvPr>
          <p:cNvSpPr>
            <a:spLocks/>
          </p:cNvSpPr>
          <p:nvPr userDrawn="1"/>
        </p:nvSpPr>
        <p:spPr bwMode="auto">
          <a:xfrm>
            <a:off x="0" y="2835215"/>
            <a:ext cx="6857909" cy="4022785"/>
          </a:xfrm>
          <a:custGeom>
            <a:avLst/>
            <a:gdLst>
              <a:gd name="T0" fmla="*/ 3568 w 3568"/>
              <a:gd name="T1" fmla="*/ 2092 h 2092"/>
              <a:gd name="T2" fmla="*/ 0 w 3568"/>
              <a:gd name="T3" fmla="*/ 2092 h 2092"/>
              <a:gd name="T4" fmla="*/ 0 w 3568"/>
              <a:gd name="T5" fmla="*/ 260 h 2092"/>
              <a:gd name="T6" fmla="*/ 616 w 3568"/>
              <a:gd name="T7" fmla="*/ 424 h 2092"/>
              <a:gd name="T8" fmla="*/ 1612 w 3568"/>
              <a:gd name="T9" fmla="*/ 0 h 2092"/>
              <a:gd name="T10" fmla="*/ 3568 w 3568"/>
              <a:gd name="T11" fmla="*/ 2092 h 2092"/>
            </a:gdLst>
            <a:ahLst/>
            <a:cxnLst>
              <a:cxn ang="0">
                <a:pos x="T0" y="T1"/>
              </a:cxn>
              <a:cxn ang="0">
                <a:pos x="T2" y="T3"/>
              </a:cxn>
              <a:cxn ang="0">
                <a:pos x="T4" y="T5"/>
              </a:cxn>
              <a:cxn ang="0">
                <a:pos x="T6" y="T7"/>
              </a:cxn>
              <a:cxn ang="0">
                <a:pos x="T8" y="T9"/>
              </a:cxn>
              <a:cxn ang="0">
                <a:pos x="T10" y="T11"/>
              </a:cxn>
            </a:cxnLst>
            <a:rect l="0" t="0" r="r" b="b"/>
            <a:pathLst>
              <a:path w="3568" h="2092">
                <a:moveTo>
                  <a:pt x="3568" y="2092"/>
                </a:moveTo>
                <a:cubicBezTo>
                  <a:pt x="0" y="2092"/>
                  <a:pt x="0" y="2092"/>
                  <a:pt x="0" y="2092"/>
                </a:cubicBezTo>
                <a:cubicBezTo>
                  <a:pt x="0" y="260"/>
                  <a:pt x="0" y="260"/>
                  <a:pt x="0" y="260"/>
                </a:cubicBezTo>
                <a:cubicBezTo>
                  <a:pt x="0" y="260"/>
                  <a:pt x="216" y="424"/>
                  <a:pt x="616" y="424"/>
                </a:cubicBezTo>
                <a:cubicBezTo>
                  <a:pt x="1016" y="424"/>
                  <a:pt x="1528" y="68"/>
                  <a:pt x="1612" y="0"/>
                </a:cubicBezTo>
                <a:cubicBezTo>
                  <a:pt x="1612" y="0"/>
                  <a:pt x="3204" y="1036"/>
                  <a:pt x="3568" y="2092"/>
                </a:cubicBezTo>
                <a:close/>
              </a:path>
            </a:pathLst>
          </a:custGeom>
          <a:solidFill>
            <a:srgbClr val="7DC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1329183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2021. All rights reserved |</a:t>
            </a:r>
          </a:p>
        </p:txBody>
      </p:sp>
      <p:sp>
        <p:nvSpPr>
          <p:cNvPr id="10" name="Freeform 5">
            <a:extLst>
              <a:ext uri="{FF2B5EF4-FFF2-40B4-BE49-F238E27FC236}">
                <a16:creationId xmlns:a16="http://schemas.microsoft.com/office/drawing/2014/main" id="{3413028F-DAE8-425F-BCE3-3416FA19D4F6}"/>
              </a:ext>
            </a:extLst>
          </p:cNvPr>
          <p:cNvSpPr>
            <a:spLocks noChangeAspect="1"/>
          </p:cNvSpPr>
          <p:nvPr userDrawn="1"/>
        </p:nvSpPr>
        <p:spPr bwMode="auto">
          <a:xfrm rot="5400000">
            <a:off x="7601993" y="177523"/>
            <a:ext cx="4767532" cy="4412485"/>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46571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870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519034500"/>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_Grey">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12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44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76"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389313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_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20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00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_Layout 2">
    <p:bg>
      <p:bgPr>
        <a:solidFill>
          <a:schemeClr val="tx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0BEB5D78-1068-4DAF-BEC4-DD7D949F4531}"/>
              </a:ext>
            </a:extLst>
          </p:cNvPr>
          <p:cNvSpPr>
            <a:spLocks/>
          </p:cNvSpPr>
          <p:nvPr userDrawn="1"/>
        </p:nvSpPr>
        <p:spPr bwMode="auto">
          <a:xfrm rot="5400000">
            <a:off x="9979974" y="-617610"/>
            <a:ext cx="1594416" cy="2829636"/>
          </a:xfrm>
          <a:custGeom>
            <a:avLst/>
            <a:gdLst>
              <a:gd name="connsiteX0" fmla="*/ 0 w 1736019"/>
              <a:gd name="connsiteY0" fmla="*/ 3080944 h 3080944"/>
              <a:gd name="connsiteX1" fmla="*/ 0 w 1736019"/>
              <a:gd name="connsiteY1" fmla="*/ 34529 h 3080944"/>
              <a:gd name="connsiteX2" fmla="*/ 0 w 1736019"/>
              <a:gd name="connsiteY2" fmla="*/ 0 h 3080944"/>
              <a:gd name="connsiteX3" fmla="*/ 1736019 w 1736019"/>
              <a:gd name="connsiteY3" fmla="*/ 0 h 3080944"/>
              <a:gd name="connsiteX4" fmla="*/ 1631857 w 1736019"/>
              <a:gd name="connsiteY4" fmla="*/ 24585 h 3080944"/>
              <a:gd name="connsiteX5" fmla="*/ 627062 w 1736019"/>
              <a:gd name="connsiteY5" fmla="*/ 1645987 h 3080944"/>
              <a:gd name="connsiteX6" fmla="*/ 98604 w 1736019"/>
              <a:gd name="connsiteY6" fmla="*/ 2967459 h 3080944"/>
              <a:gd name="connsiteX7" fmla="*/ 0 w 1736019"/>
              <a:gd name="connsiteY7" fmla="*/ 3080944 h 308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6019" h="3080944">
                <a:moveTo>
                  <a:pt x="0" y="3080944"/>
                </a:moveTo>
                <a:cubicBezTo>
                  <a:pt x="0" y="3080944"/>
                  <a:pt x="0" y="3080944"/>
                  <a:pt x="0" y="34529"/>
                </a:cubicBezTo>
                <a:lnTo>
                  <a:pt x="0" y="0"/>
                </a:lnTo>
                <a:lnTo>
                  <a:pt x="1736019" y="0"/>
                </a:lnTo>
                <a:lnTo>
                  <a:pt x="1631857" y="24585"/>
                </a:lnTo>
                <a:cubicBezTo>
                  <a:pt x="1111749" y="190186"/>
                  <a:pt x="853833" y="922519"/>
                  <a:pt x="627062" y="1645987"/>
                </a:cubicBezTo>
                <a:cubicBezTo>
                  <a:pt x="463749" y="2162975"/>
                  <a:pt x="317383" y="2674919"/>
                  <a:pt x="98604" y="2967459"/>
                </a:cubicBezTo>
                <a:cubicBezTo>
                  <a:pt x="67791" y="3010331"/>
                  <a:pt x="33895" y="3048160"/>
                  <a:pt x="0" y="3080944"/>
                </a:cubicBezTo>
                <a:close/>
              </a:path>
            </a:pathLst>
          </a:custGeom>
          <a:solidFill>
            <a:schemeClr val="bg1"/>
          </a:solidFill>
          <a:ln>
            <a:noFill/>
          </a:ln>
        </p:spPr>
        <p:txBody>
          <a:bodyPr vert="horz" wrap="square" lIns="121920" tIns="60960" rIns="121920" bIns="60960" numCol="1" anchor="t" anchorCtr="0" compatLnSpc="1">
            <a:prstTxWarp prst="textNoShape">
              <a:avLst/>
            </a:prstTxWarp>
            <a:noAutofit/>
          </a:bodyPr>
          <a:lstStyle/>
          <a:p>
            <a:endParaRPr lang="en-US" sz="2844"/>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8224"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solidFill>
                  <a:schemeClr val="bg1"/>
                </a:solidFill>
              </a:defRPr>
            </a:lvl1pPr>
          </a:lstStyle>
          <a:p>
            <a:r>
              <a:rPr lang="en-US" noProof="0"/>
              <a:t>Click to edit Master title style</a:t>
            </a:r>
            <a:endParaRPr lang="en-US"/>
          </a:p>
        </p:txBody>
      </p:sp>
      <p:pic>
        <p:nvPicPr>
          <p:cNvPr id="6" name="Graphic 5">
            <a:extLst>
              <a:ext uri="{FF2B5EF4-FFF2-40B4-BE49-F238E27FC236}">
                <a16:creationId xmlns:a16="http://schemas.microsoft.com/office/drawing/2014/main" id="{E095A593-0B89-4349-ACAF-A8A28487568D}"/>
              </a:ext>
            </a:extLst>
          </p:cNvPr>
          <p:cNvPicPr>
            <a:picLocks noChangeAspect="1"/>
          </p:cNvPicPr>
          <p:nvPr userDrawn="1"/>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387095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5D9A06F6-6444-474C-93C4-FEDB0A4700F0}"/>
              </a:ext>
            </a:extLst>
          </p:cNvPr>
          <p:cNvSpPr/>
          <p:nvPr userDrawn="1"/>
        </p:nvSpPr>
        <p:spPr>
          <a:xfrm flipH="1">
            <a:off x="5282346" y="-35704"/>
            <a:ext cx="6871610" cy="6893704"/>
          </a:xfrm>
          <a:custGeom>
            <a:avLst/>
            <a:gdLst>
              <a:gd name="connsiteX0" fmla="*/ 5606673 w 6871610"/>
              <a:gd name="connsiteY0" fmla="*/ 0 h 6893704"/>
              <a:gd name="connsiteX1" fmla="*/ 1016747 w 6871610"/>
              <a:gd name="connsiteY1" fmla="*/ 20198 h 6893704"/>
              <a:gd name="connsiteX2" fmla="*/ 0 w 6871610"/>
              <a:gd name="connsiteY2" fmla="*/ 6893704 h 6893704"/>
              <a:gd name="connsiteX3" fmla="*/ 5303261 w 6871610"/>
              <a:gd name="connsiteY3" fmla="*/ 6893704 h 6893704"/>
              <a:gd name="connsiteX4" fmla="*/ 5342838 w 6871610"/>
              <a:gd name="connsiteY4" fmla="*/ 6849998 h 6893704"/>
              <a:gd name="connsiteX5" fmla="*/ 5775294 w 6871610"/>
              <a:gd name="connsiteY5" fmla="*/ 5362922 h 6893704"/>
              <a:gd name="connsiteX6" fmla="*/ 4307261 w 6871610"/>
              <a:gd name="connsiteY6" fmla="*/ 852801 h 6893704"/>
              <a:gd name="connsiteX7" fmla="*/ 6849649 w 6871610"/>
              <a:gd name="connsiteY7" fmla="*/ 534123 h 6893704"/>
              <a:gd name="connsiteX8" fmla="*/ 5606673 w 6871610"/>
              <a:gd name="connsiteY8" fmla="*/ 0 h 6893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71610" h="6893704">
                <a:moveTo>
                  <a:pt x="5606673" y="0"/>
                </a:moveTo>
                <a:cubicBezTo>
                  <a:pt x="1032577" y="121936"/>
                  <a:pt x="1016747" y="20198"/>
                  <a:pt x="1016747" y="20198"/>
                </a:cubicBezTo>
                <a:lnTo>
                  <a:pt x="0" y="6893704"/>
                </a:lnTo>
                <a:lnTo>
                  <a:pt x="5303261" y="6893704"/>
                </a:lnTo>
                <a:lnTo>
                  <a:pt x="5342838" y="6849998"/>
                </a:lnTo>
                <a:cubicBezTo>
                  <a:pt x="5553899" y="6599018"/>
                  <a:pt x="5791554" y="6141804"/>
                  <a:pt x="5775294" y="5362922"/>
                </a:cubicBezTo>
                <a:cubicBezTo>
                  <a:pt x="5737440" y="3756065"/>
                  <a:pt x="2910806" y="2918974"/>
                  <a:pt x="4307261" y="852801"/>
                </a:cubicBezTo>
                <a:cubicBezTo>
                  <a:pt x="5219190" y="-365059"/>
                  <a:pt x="6632851" y="676256"/>
                  <a:pt x="6849649" y="534123"/>
                </a:cubicBezTo>
                <a:cubicBezTo>
                  <a:pt x="7066447" y="391989"/>
                  <a:pt x="5606673" y="0"/>
                  <a:pt x="560667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err="1">
              <a:solidFill>
                <a:schemeClr val="tx2">
                  <a:lumMod val="50000"/>
                </a:schemeClr>
              </a:solidFill>
            </a:endParaRPr>
          </a:p>
        </p:txBody>
      </p:sp>
      <p:sp>
        <p:nvSpPr>
          <p:cNvPr id="36" name="Freeform: Shape 35">
            <a:extLst>
              <a:ext uri="{FF2B5EF4-FFF2-40B4-BE49-F238E27FC236}">
                <a16:creationId xmlns:a16="http://schemas.microsoft.com/office/drawing/2014/main" id="{B627C096-35E0-41F0-ADDF-15C5412233D2}"/>
              </a:ext>
            </a:extLst>
          </p:cNvPr>
          <p:cNvSpPr/>
          <p:nvPr userDrawn="1"/>
        </p:nvSpPr>
        <p:spPr>
          <a:xfrm flipH="1">
            <a:off x="0" y="-82774"/>
            <a:ext cx="12192000" cy="6940774"/>
          </a:xfrm>
          <a:custGeom>
            <a:avLst/>
            <a:gdLst>
              <a:gd name="connsiteX0" fmla="*/ 12192000 w 12192000"/>
              <a:gd name="connsiteY0" fmla="*/ 0 h 6940774"/>
              <a:gd name="connsiteX1" fmla="*/ 12126321 w 12192000"/>
              <a:gd name="connsiteY1" fmla="*/ 0 h 6940774"/>
              <a:gd name="connsiteX2" fmla="*/ 155685 w 12192000"/>
              <a:gd name="connsiteY2" fmla="*/ 0 h 6940774"/>
              <a:gd name="connsiteX3" fmla="*/ 0 w 12192000"/>
              <a:gd name="connsiteY3" fmla="*/ 0 h 6940774"/>
              <a:gd name="connsiteX4" fmla="*/ 0 w 12192000"/>
              <a:gd name="connsiteY4" fmla="*/ 6940774 h 6940774"/>
              <a:gd name="connsiteX5" fmla="*/ 5249077 w 12192000"/>
              <a:gd name="connsiteY5" fmla="*/ 6940774 h 6940774"/>
              <a:gd name="connsiteX6" fmla="*/ 5289323 w 12192000"/>
              <a:gd name="connsiteY6" fmla="*/ 6874568 h 6940774"/>
              <a:gd name="connsiteX7" fmla="*/ 3790316 w 12192000"/>
              <a:gd name="connsiteY7" fmla="*/ 4097479 h 6940774"/>
              <a:gd name="connsiteX8" fmla="*/ 2665648 w 12192000"/>
              <a:gd name="connsiteY8" fmla="*/ 771010 h 6940774"/>
              <a:gd name="connsiteX9" fmla="*/ 5746838 w 12192000"/>
              <a:gd name="connsiteY9" fmla="*/ 1836116 h 6940774"/>
              <a:gd name="connsiteX10" fmla="*/ 11430071 w 12192000"/>
              <a:gd name="connsiteY10" fmla="*/ 3461595 h 6940774"/>
              <a:gd name="connsiteX11" fmla="*/ 12125851 w 12192000"/>
              <a:gd name="connsiteY11" fmla="*/ 3423084 h 6940774"/>
              <a:gd name="connsiteX12" fmla="*/ 12192000 w 12192000"/>
              <a:gd name="connsiteY12" fmla="*/ 3414136 h 6940774"/>
              <a:gd name="connsiteX13" fmla="*/ 12192000 w 12192000"/>
              <a:gd name="connsiteY13" fmla="*/ 0 h 694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940774">
                <a:moveTo>
                  <a:pt x="12192000" y="0"/>
                </a:moveTo>
                <a:lnTo>
                  <a:pt x="12126321" y="0"/>
                </a:lnTo>
                <a:cubicBezTo>
                  <a:pt x="10606149" y="0"/>
                  <a:pt x="7308621" y="0"/>
                  <a:pt x="155685" y="0"/>
                </a:cubicBezTo>
                <a:lnTo>
                  <a:pt x="0" y="0"/>
                </a:lnTo>
                <a:lnTo>
                  <a:pt x="0" y="6940774"/>
                </a:lnTo>
                <a:lnTo>
                  <a:pt x="5249077" y="6940774"/>
                </a:lnTo>
                <a:lnTo>
                  <a:pt x="5289323" y="6874568"/>
                </a:lnTo>
                <a:cubicBezTo>
                  <a:pt x="5656082" y="6187316"/>
                  <a:pt x="5074284" y="5302430"/>
                  <a:pt x="3790316" y="4097479"/>
                </a:cubicBezTo>
                <a:cubicBezTo>
                  <a:pt x="2379490" y="2774045"/>
                  <a:pt x="1181618" y="771010"/>
                  <a:pt x="2665648" y="771010"/>
                </a:cubicBezTo>
                <a:cubicBezTo>
                  <a:pt x="3237964" y="771010"/>
                  <a:pt x="4216225" y="1073055"/>
                  <a:pt x="5746838" y="1836116"/>
                </a:cubicBezTo>
                <a:cubicBezTo>
                  <a:pt x="8335571" y="3123781"/>
                  <a:pt x="10192271" y="3465569"/>
                  <a:pt x="11430071" y="3461595"/>
                </a:cubicBezTo>
                <a:cubicBezTo>
                  <a:pt x="11688362" y="3461595"/>
                  <a:pt x="11919982" y="3446924"/>
                  <a:pt x="12125851" y="3423084"/>
                </a:cubicBezTo>
                <a:lnTo>
                  <a:pt x="12192000" y="3414136"/>
                </a:lnTo>
                <a:lnTo>
                  <a:pt x="1219200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err="1">
              <a:solidFill>
                <a:schemeClr val="tx2">
                  <a:lumMod val="50000"/>
                </a:schemeClr>
              </a:solidFill>
            </a:endParaRPr>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userDrawn="1">
            <p:ph type="title" hasCustomPrompt="1"/>
            <p:custDataLst>
              <p:tags r:id="rId1"/>
            </p:custDataLst>
          </p:nvPr>
        </p:nvSpPr>
        <p:spPr>
          <a:xfrm>
            <a:off x="716280" y="375678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userDrawn="1">
            <p:ph type="body" sz="quarter" idx="10"/>
          </p:nvPr>
        </p:nvSpPr>
        <p:spPr>
          <a:xfrm>
            <a:off x="716280" y="506194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D8C2BB7-9EDB-4737-BC0B-48F852D20589}"/>
              </a:ext>
            </a:extLst>
          </p:cNvPr>
          <p:cNvSpPr/>
          <p:nvPr userDrawn="1"/>
        </p:nvSpPr>
        <p:spPr>
          <a:xfrm>
            <a:off x="-38421" y="-48181"/>
            <a:ext cx="9820196" cy="6958834"/>
          </a:xfrm>
          <a:custGeom>
            <a:avLst/>
            <a:gdLst>
              <a:gd name="connsiteX0" fmla="*/ 22860 w 9806940"/>
              <a:gd name="connsiteY0" fmla="*/ 0 h 6949440"/>
              <a:gd name="connsiteX1" fmla="*/ 7139940 w 9806940"/>
              <a:gd name="connsiteY1" fmla="*/ 0 h 6949440"/>
              <a:gd name="connsiteX2" fmla="*/ 9806940 w 9806940"/>
              <a:gd name="connsiteY2" fmla="*/ 166116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139940 w 9806940"/>
              <a:gd name="connsiteY1" fmla="*/ 0 h 6949440"/>
              <a:gd name="connsiteX2" fmla="*/ 9806940 w 9806940"/>
              <a:gd name="connsiteY2" fmla="*/ 166116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139940 w 9806940"/>
              <a:gd name="connsiteY1" fmla="*/ 0 h 6949440"/>
              <a:gd name="connsiteX2" fmla="*/ 9806940 w 9806940"/>
              <a:gd name="connsiteY2" fmla="*/ 166116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139940 w 9806940"/>
              <a:gd name="connsiteY1" fmla="*/ 0 h 6949440"/>
              <a:gd name="connsiteX2" fmla="*/ 9806940 w 9806940"/>
              <a:gd name="connsiteY2" fmla="*/ 166116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6116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 name="connsiteX0" fmla="*/ 22860 w 9806940"/>
              <a:gd name="connsiteY0" fmla="*/ 0 h 6949440"/>
              <a:gd name="connsiteX1" fmla="*/ 7086600 w 9806940"/>
              <a:gd name="connsiteY1" fmla="*/ 7620 h 6949440"/>
              <a:gd name="connsiteX2" fmla="*/ 9806940 w 9806940"/>
              <a:gd name="connsiteY2" fmla="*/ 1638300 h 6949440"/>
              <a:gd name="connsiteX3" fmla="*/ 8831580 w 9806940"/>
              <a:gd name="connsiteY3" fmla="*/ 6918960 h 6949440"/>
              <a:gd name="connsiteX4" fmla="*/ 6438900 w 9806940"/>
              <a:gd name="connsiteY4" fmla="*/ 6949440 h 6949440"/>
              <a:gd name="connsiteX5" fmla="*/ 0 w 9806940"/>
              <a:gd name="connsiteY5" fmla="*/ 4754880 h 6949440"/>
              <a:gd name="connsiteX6" fmla="*/ 22860 w 9806940"/>
              <a:gd name="connsiteY6" fmla="*/ 0 h 69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6940" h="6949440">
                <a:moveTo>
                  <a:pt x="22860" y="0"/>
                </a:moveTo>
                <a:lnTo>
                  <a:pt x="7086600" y="7620"/>
                </a:lnTo>
                <a:cubicBezTo>
                  <a:pt x="7663180" y="347980"/>
                  <a:pt x="8605520" y="1297940"/>
                  <a:pt x="9806940" y="1638300"/>
                </a:cubicBezTo>
                <a:cubicBezTo>
                  <a:pt x="9786620" y="3025140"/>
                  <a:pt x="9933940" y="4518660"/>
                  <a:pt x="8831580" y="6918960"/>
                </a:cubicBezTo>
                <a:lnTo>
                  <a:pt x="6438900" y="6949440"/>
                </a:lnTo>
                <a:cubicBezTo>
                  <a:pt x="5580380" y="5387340"/>
                  <a:pt x="1719580" y="5890260"/>
                  <a:pt x="0" y="4754880"/>
                </a:cubicBezTo>
                <a:lnTo>
                  <a:pt x="2286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pic>
        <p:nvPicPr>
          <p:cNvPr id="8" name="Graphic 4">
            <a:extLst>
              <a:ext uri="{FF2B5EF4-FFF2-40B4-BE49-F238E27FC236}">
                <a16:creationId xmlns:a16="http://schemas.microsoft.com/office/drawing/2014/main" id="{43CDD655-7027-4ECE-822F-9360F4CB0C2C}"/>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9" name="Titre 1"/>
          <p:cNvSpPr>
            <a:spLocks noGrp="1"/>
          </p:cNvSpPr>
          <p:nvPr>
            <p:ph type="title" hasCustomPrompt="1"/>
            <p:custDataLst>
              <p:tags r:id="rId1"/>
            </p:custDataLst>
          </p:nvPr>
        </p:nvSpPr>
        <p:spPr>
          <a:xfrm>
            <a:off x="832010" y="2060351"/>
            <a:ext cx="6121400" cy="1199092"/>
          </a:xfrm>
          <a:prstGeom prst="rect">
            <a:avLst/>
          </a:prstGeom>
        </p:spPr>
        <p:txBody>
          <a:bodyPr vert="horz" lIns="0" tIns="33059" rIns="0" bIns="33059" rtlCol="0" anchor="ctr" anchorCtr="0">
            <a:noAutofit/>
          </a:bodyPr>
          <a:lstStyle>
            <a:lvl1pPr algn="l"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0" name="Text Placeholder 5"/>
          <p:cNvSpPr>
            <a:spLocks noGrp="1"/>
          </p:cNvSpPr>
          <p:nvPr>
            <p:ph type="body" sz="quarter" idx="10"/>
          </p:nvPr>
        </p:nvSpPr>
        <p:spPr>
          <a:xfrm>
            <a:off x="832010" y="3365511"/>
            <a:ext cx="6121400" cy="410369"/>
          </a:xfrm>
        </p:spPr>
        <p:txBody>
          <a:bodyPr lIns="0" rIns="0"/>
          <a:lstStyle>
            <a:lvl1pPr marL="0" indent="0" algn="l">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35036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30"/>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56" name="think-cell Slide" r:id="rId33" imgW="360" imgH="360" progId="">
                  <p:embed/>
                </p:oleObj>
              </mc:Choice>
              <mc:Fallback>
                <p:oleObj name="think-cell Slide" r:id="rId33" imgW="360" imgH="360" progId="">
                  <p:embed/>
                  <p:pic>
                    <p:nvPicPr>
                      <p:cNvPr id="8" name="Object 7" hidden="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31"/>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32"/>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2021 Capgemini. All rights reserved.</a:t>
            </a:r>
          </a:p>
        </p:txBody>
      </p:sp>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06831" y="6429448"/>
            <a:ext cx="1412968" cy="315237"/>
          </a:xfrm>
          <a:prstGeom prst="rect">
            <a:avLst/>
          </a:prstGeom>
        </p:spPr>
      </p:pic>
      <p:cxnSp>
        <p:nvCxnSpPr>
          <p:cNvPr id="9" name="Straight Connector 8">
            <a:extLst>
              <a:ext uri="{FF2B5EF4-FFF2-40B4-BE49-F238E27FC236}">
                <a16:creationId xmlns:a16="http://schemas.microsoft.com/office/drawing/2014/main" id="{035360F6-AF9E-46EC-96FC-A580CA40F795}"/>
              </a:ext>
            </a:extLst>
          </p:cNvPr>
          <p:cNvCxnSpPr/>
          <p:nvPr userDrawn="1"/>
        </p:nvCxnSpPr>
        <p:spPr>
          <a:xfrm>
            <a:off x="1871196" y="6429448"/>
            <a:ext cx="0" cy="26406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E8128DA3-15E9-41C0-A335-25C6B425DD5B}"/>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2022594" y="6394853"/>
            <a:ext cx="333256" cy="333256"/>
          </a:xfrm>
          <a:prstGeom prst="rect">
            <a:avLst/>
          </a:prstGeom>
        </p:spPr>
      </p:pic>
    </p:spTree>
  </p:cSld>
  <p:clrMap bg1="lt1" tx1="dk1" bg2="lt2" tx2="dk2" accent1="accent1" accent2="accent2" accent3="accent3" accent4="accent4" accent5="accent5" accent6="accent6" hlink="hlink" folHlink="folHlink"/>
  <p:sldLayoutIdLst>
    <p:sldLayoutId id="2147484015" r:id="rId1"/>
    <p:sldLayoutId id="2147483965" r:id="rId2"/>
    <p:sldLayoutId id="2147484012" r:id="rId3"/>
    <p:sldLayoutId id="2147484057" r:id="rId4"/>
    <p:sldLayoutId id="2147483995" r:id="rId5"/>
    <p:sldLayoutId id="2147484013" r:id="rId6"/>
    <p:sldLayoutId id="2147484095" r:id="rId7"/>
    <p:sldLayoutId id="2147483987" r:id="rId8"/>
    <p:sldLayoutId id="2147483971" r:id="rId9"/>
    <p:sldLayoutId id="2147484098" r:id="rId10"/>
    <p:sldLayoutId id="2147484094" r:id="rId11"/>
    <p:sldLayoutId id="2147484092" r:id="rId12"/>
    <p:sldLayoutId id="2147484062" r:id="rId13"/>
    <p:sldLayoutId id="2147483966" r:id="rId14"/>
    <p:sldLayoutId id="2147484064" r:id="rId15"/>
    <p:sldLayoutId id="2147484066" r:id="rId16"/>
    <p:sldLayoutId id="2147484059" r:id="rId17"/>
    <p:sldLayoutId id="2147484065" r:id="rId18"/>
    <p:sldLayoutId id="2147484060" r:id="rId19"/>
    <p:sldLayoutId id="2147484058" r:id="rId20"/>
    <p:sldLayoutId id="2147484083" r:id="rId21"/>
    <p:sldLayoutId id="2147484079" r:id="rId22"/>
    <p:sldLayoutId id="2147484074" r:id="rId23"/>
    <p:sldLayoutId id="2147484080" r:id="rId24"/>
    <p:sldLayoutId id="2147484072" r:id="rId25"/>
    <p:sldLayoutId id="2147484073" r:id="rId26"/>
    <p:sldLayoutId id="2147484117" r:id="rId27"/>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6F11609F-CC2A-4EFE-8136-C74D6E07D5CE}"/>
              </a:ext>
            </a:extLst>
          </p:cNvPr>
          <p:cNvCxnSpPr/>
          <p:nvPr/>
        </p:nvCxnSpPr>
        <p:spPr>
          <a:xfrm>
            <a:off x="2023603" y="1654011"/>
            <a:ext cx="3454400" cy="0"/>
          </a:xfrm>
          <a:prstGeom prst="line">
            <a:avLst/>
          </a:prstGeom>
          <a:noFill/>
          <a:ln w="28575" cap="flat" cmpd="sng" algn="ctr">
            <a:gradFill flip="none" rotWithShape="1">
              <a:gsLst>
                <a:gs pos="0">
                  <a:srgbClr val="80B8D6">
                    <a:lumMod val="5000"/>
                    <a:lumOff val="95000"/>
                    <a:alpha val="0"/>
                  </a:srgbClr>
                </a:gs>
                <a:gs pos="71000">
                  <a:schemeClr val="accent1"/>
                </a:gs>
              </a:gsLst>
              <a:lin ang="10800000" scaled="1"/>
              <a:tileRect/>
            </a:gradFill>
            <a:prstDash val="solid"/>
          </a:ln>
          <a:effectLst/>
        </p:spPr>
      </p:cxnSp>
      <p:sp>
        <p:nvSpPr>
          <p:cNvPr id="50" name="Freeform: Shape 49">
            <a:extLst>
              <a:ext uri="{FF2B5EF4-FFF2-40B4-BE49-F238E27FC236}">
                <a16:creationId xmlns:a16="http://schemas.microsoft.com/office/drawing/2014/main" id="{9A1C49A3-18D9-4565-8B31-68EB9FA85F27}"/>
              </a:ext>
            </a:extLst>
          </p:cNvPr>
          <p:cNvSpPr/>
          <p:nvPr/>
        </p:nvSpPr>
        <p:spPr>
          <a:xfrm flipH="1">
            <a:off x="0" y="-9637"/>
            <a:ext cx="9520318" cy="2211620"/>
          </a:xfrm>
          <a:custGeom>
            <a:avLst/>
            <a:gdLst>
              <a:gd name="connsiteX0" fmla="*/ 1379775 w 1379775"/>
              <a:gd name="connsiteY0" fmla="*/ 279225 h 304381"/>
              <a:gd name="connsiteX1" fmla="*/ 1378518 w 1379775"/>
              <a:gd name="connsiteY1" fmla="*/ 0 h 304381"/>
              <a:gd name="connsiteX2" fmla="*/ 0 w 1379775"/>
              <a:gd name="connsiteY2" fmla="*/ 2515 h 304381"/>
              <a:gd name="connsiteX3" fmla="*/ 1313114 w 1379775"/>
              <a:gd name="connsiteY3" fmla="*/ 304381 h 304381"/>
              <a:gd name="connsiteX4" fmla="*/ 1379775 w 1379775"/>
              <a:gd name="connsiteY4" fmla="*/ 279225 h 304381"/>
              <a:gd name="connsiteX0" fmla="*/ 1379775 w 1379775"/>
              <a:gd name="connsiteY0" fmla="*/ 279225 h 320732"/>
              <a:gd name="connsiteX1" fmla="*/ 1378518 w 1379775"/>
              <a:gd name="connsiteY1" fmla="*/ 0 h 320732"/>
              <a:gd name="connsiteX2" fmla="*/ 0 w 1379775"/>
              <a:gd name="connsiteY2" fmla="*/ 2515 h 320732"/>
              <a:gd name="connsiteX3" fmla="*/ 1324434 w 1379775"/>
              <a:gd name="connsiteY3" fmla="*/ 320732 h 320732"/>
              <a:gd name="connsiteX4" fmla="*/ 1379775 w 1379775"/>
              <a:gd name="connsiteY4" fmla="*/ 279225 h 320732"/>
              <a:gd name="connsiteX0" fmla="*/ 1379775 w 1379775"/>
              <a:gd name="connsiteY0" fmla="*/ 279225 h 320732"/>
              <a:gd name="connsiteX1" fmla="*/ 1378518 w 1379775"/>
              <a:gd name="connsiteY1" fmla="*/ 0 h 320732"/>
              <a:gd name="connsiteX2" fmla="*/ 0 w 1379775"/>
              <a:gd name="connsiteY2" fmla="*/ 2515 h 320732"/>
              <a:gd name="connsiteX3" fmla="*/ 1324434 w 1379775"/>
              <a:gd name="connsiteY3" fmla="*/ 320732 h 320732"/>
              <a:gd name="connsiteX4" fmla="*/ 1379775 w 1379775"/>
              <a:gd name="connsiteY4" fmla="*/ 279225 h 320732"/>
              <a:gd name="connsiteX0" fmla="*/ 1379775 w 1379775"/>
              <a:gd name="connsiteY0" fmla="*/ 279225 h 320732"/>
              <a:gd name="connsiteX1" fmla="*/ 1378518 w 1379775"/>
              <a:gd name="connsiteY1" fmla="*/ 0 h 320732"/>
              <a:gd name="connsiteX2" fmla="*/ 0 w 1379775"/>
              <a:gd name="connsiteY2" fmla="*/ 2515 h 320732"/>
              <a:gd name="connsiteX3" fmla="*/ 1324434 w 1379775"/>
              <a:gd name="connsiteY3" fmla="*/ 320732 h 320732"/>
              <a:gd name="connsiteX4" fmla="*/ 1379775 w 1379775"/>
              <a:gd name="connsiteY4" fmla="*/ 279225 h 320732"/>
              <a:gd name="connsiteX0" fmla="*/ 1379775 w 1379775"/>
              <a:gd name="connsiteY0" fmla="*/ 279225 h 321990"/>
              <a:gd name="connsiteX1" fmla="*/ 1378518 w 1379775"/>
              <a:gd name="connsiteY1" fmla="*/ 0 h 321990"/>
              <a:gd name="connsiteX2" fmla="*/ 0 w 1379775"/>
              <a:gd name="connsiteY2" fmla="*/ 2515 h 321990"/>
              <a:gd name="connsiteX3" fmla="*/ 1316887 w 1379775"/>
              <a:gd name="connsiteY3" fmla="*/ 321990 h 321990"/>
              <a:gd name="connsiteX4" fmla="*/ 1379775 w 1379775"/>
              <a:gd name="connsiteY4" fmla="*/ 279225 h 321990"/>
              <a:gd name="connsiteX0" fmla="*/ 1379775 w 1379775"/>
              <a:gd name="connsiteY0" fmla="*/ 279225 h 321990"/>
              <a:gd name="connsiteX1" fmla="*/ 1378518 w 1379775"/>
              <a:gd name="connsiteY1" fmla="*/ 0 h 321990"/>
              <a:gd name="connsiteX2" fmla="*/ 0 w 1379775"/>
              <a:gd name="connsiteY2" fmla="*/ 2515 h 321990"/>
              <a:gd name="connsiteX3" fmla="*/ 1316887 w 1379775"/>
              <a:gd name="connsiteY3" fmla="*/ 321990 h 321990"/>
              <a:gd name="connsiteX4" fmla="*/ 1379775 w 1379775"/>
              <a:gd name="connsiteY4" fmla="*/ 279225 h 321990"/>
              <a:gd name="connsiteX0" fmla="*/ 1379775 w 1379775"/>
              <a:gd name="connsiteY0" fmla="*/ 279225 h 321990"/>
              <a:gd name="connsiteX1" fmla="*/ 1378518 w 1379775"/>
              <a:gd name="connsiteY1" fmla="*/ 0 h 321990"/>
              <a:gd name="connsiteX2" fmla="*/ 0 w 1379775"/>
              <a:gd name="connsiteY2" fmla="*/ 2515 h 321990"/>
              <a:gd name="connsiteX3" fmla="*/ 1316887 w 1379775"/>
              <a:gd name="connsiteY3" fmla="*/ 321990 h 321990"/>
              <a:gd name="connsiteX4" fmla="*/ 1379775 w 1379775"/>
              <a:gd name="connsiteY4" fmla="*/ 279225 h 321990"/>
              <a:gd name="connsiteX0" fmla="*/ 1379775 w 1379775"/>
              <a:gd name="connsiteY0" fmla="*/ 279225 h 321990"/>
              <a:gd name="connsiteX1" fmla="*/ 1378518 w 1379775"/>
              <a:gd name="connsiteY1" fmla="*/ 0 h 321990"/>
              <a:gd name="connsiteX2" fmla="*/ 0 w 1379775"/>
              <a:gd name="connsiteY2" fmla="*/ 2515 h 321990"/>
              <a:gd name="connsiteX3" fmla="*/ 1316887 w 1379775"/>
              <a:gd name="connsiteY3" fmla="*/ 321990 h 321990"/>
              <a:gd name="connsiteX4" fmla="*/ 1379775 w 1379775"/>
              <a:gd name="connsiteY4" fmla="*/ 279225 h 321990"/>
              <a:gd name="connsiteX0" fmla="*/ 1383548 w 1383548"/>
              <a:gd name="connsiteY0" fmla="*/ 275452 h 321990"/>
              <a:gd name="connsiteX1" fmla="*/ 1378518 w 1383548"/>
              <a:gd name="connsiteY1" fmla="*/ 0 h 321990"/>
              <a:gd name="connsiteX2" fmla="*/ 0 w 1383548"/>
              <a:gd name="connsiteY2" fmla="*/ 2515 h 321990"/>
              <a:gd name="connsiteX3" fmla="*/ 1316887 w 1383548"/>
              <a:gd name="connsiteY3" fmla="*/ 321990 h 321990"/>
              <a:gd name="connsiteX4" fmla="*/ 1383548 w 1383548"/>
              <a:gd name="connsiteY4" fmla="*/ 275452 h 321990"/>
              <a:gd name="connsiteX0" fmla="*/ 1383548 w 1383548"/>
              <a:gd name="connsiteY0" fmla="*/ 275452 h 321990"/>
              <a:gd name="connsiteX1" fmla="*/ 1381034 w 1383548"/>
              <a:gd name="connsiteY1" fmla="*/ 0 h 321990"/>
              <a:gd name="connsiteX2" fmla="*/ 0 w 1383548"/>
              <a:gd name="connsiteY2" fmla="*/ 2515 h 321990"/>
              <a:gd name="connsiteX3" fmla="*/ 1316887 w 1383548"/>
              <a:gd name="connsiteY3" fmla="*/ 321990 h 321990"/>
              <a:gd name="connsiteX4" fmla="*/ 1383548 w 1383548"/>
              <a:gd name="connsiteY4" fmla="*/ 275452 h 321990"/>
              <a:gd name="connsiteX0" fmla="*/ 1383548 w 1385180"/>
              <a:gd name="connsiteY0" fmla="*/ 275452 h 321990"/>
              <a:gd name="connsiteX1" fmla="*/ 1384807 w 1385180"/>
              <a:gd name="connsiteY1" fmla="*/ 0 h 321990"/>
              <a:gd name="connsiteX2" fmla="*/ 0 w 1385180"/>
              <a:gd name="connsiteY2" fmla="*/ 2515 h 321990"/>
              <a:gd name="connsiteX3" fmla="*/ 1316887 w 1385180"/>
              <a:gd name="connsiteY3" fmla="*/ 321990 h 321990"/>
              <a:gd name="connsiteX4" fmla="*/ 1383548 w 1385180"/>
              <a:gd name="connsiteY4" fmla="*/ 275452 h 321990"/>
              <a:gd name="connsiteX0" fmla="*/ 1386064 w 1386064"/>
              <a:gd name="connsiteY0" fmla="*/ 285514 h 321990"/>
              <a:gd name="connsiteX1" fmla="*/ 1384807 w 1386064"/>
              <a:gd name="connsiteY1" fmla="*/ 0 h 321990"/>
              <a:gd name="connsiteX2" fmla="*/ 0 w 1386064"/>
              <a:gd name="connsiteY2" fmla="*/ 2515 h 321990"/>
              <a:gd name="connsiteX3" fmla="*/ 1316887 w 1386064"/>
              <a:gd name="connsiteY3" fmla="*/ 321990 h 321990"/>
              <a:gd name="connsiteX4" fmla="*/ 1386064 w 1386064"/>
              <a:gd name="connsiteY4" fmla="*/ 285514 h 32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064" h="321990">
                <a:moveTo>
                  <a:pt x="1386064" y="285514"/>
                </a:moveTo>
                <a:cubicBezTo>
                  <a:pt x="1384387" y="193697"/>
                  <a:pt x="1386484" y="91817"/>
                  <a:pt x="1384807" y="0"/>
                </a:cubicBezTo>
                <a:lnTo>
                  <a:pt x="0" y="2515"/>
                </a:lnTo>
                <a:cubicBezTo>
                  <a:pt x="260359" y="375234"/>
                  <a:pt x="1220039" y="-83432"/>
                  <a:pt x="1316887" y="321990"/>
                </a:cubicBezTo>
                <a:lnTo>
                  <a:pt x="1386064" y="2855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239"/>
            <a:endParaRPr lang="en-US" sz="2400" err="1">
              <a:solidFill>
                <a:srgbClr val="0070AD">
                  <a:lumMod val="50000"/>
                </a:srgbClr>
              </a:solidFill>
            </a:endParaRPr>
          </a:p>
        </p:txBody>
      </p:sp>
      <p:sp>
        <p:nvSpPr>
          <p:cNvPr id="51" name="Oval 50">
            <a:extLst>
              <a:ext uri="{FF2B5EF4-FFF2-40B4-BE49-F238E27FC236}">
                <a16:creationId xmlns:a16="http://schemas.microsoft.com/office/drawing/2014/main" id="{D481BC31-D8F7-4037-BD3B-5B4513940080}"/>
              </a:ext>
            </a:extLst>
          </p:cNvPr>
          <p:cNvSpPr/>
          <p:nvPr/>
        </p:nvSpPr>
        <p:spPr>
          <a:xfrm>
            <a:off x="545759" y="816368"/>
            <a:ext cx="1175766" cy="1118616"/>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239"/>
            <a:r>
              <a:rPr lang="en-US" sz="1200" dirty="0">
                <a:solidFill>
                  <a:srgbClr val="0070AD">
                    <a:lumMod val="50000"/>
                  </a:srgbClr>
                </a:solidFill>
              </a:rPr>
              <a:t>Picture</a:t>
            </a:r>
          </a:p>
        </p:txBody>
      </p:sp>
      <p:sp>
        <p:nvSpPr>
          <p:cNvPr id="55" name="Rounded Rectangle 108">
            <a:extLst>
              <a:ext uri="{FF2B5EF4-FFF2-40B4-BE49-F238E27FC236}">
                <a16:creationId xmlns:a16="http://schemas.microsoft.com/office/drawing/2014/main" id="{8C28A505-A1E1-405D-B3EC-CC99097510B2}"/>
              </a:ext>
            </a:extLst>
          </p:cNvPr>
          <p:cNvSpPr/>
          <p:nvPr/>
        </p:nvSpPr>
        <p:spPr>
          <a:xfrm>
            <a:off x="0" y="2479094"/>
            <a:ext cx="5496560" cy="274320"/>
          </a:xfrm>
          <a:prstGeom prst="rect">
            <a:avLst/>
          </a:prstGeom>
          <a:solidFill>
            <a:schemeClr val="tx2"/>
          </a:solidFill>
          <a:ln w="12700" cap="flat" cmpd="sng" algn="ctr">
            <a:noFill/>
            <a:prstDash val="solid"/>
            <a:miter lim="800000"/>
          </a:ln>
          <a:effectLst/>
        </p:spPr>
        <p:txBody>
          <a:bodyPr lIns="274320" tIns="13716" bIns="13716" rtlCol="0" anchor="ctr"/>
          <a:lstStyle/>
          <a:p>
            <a:pPr defTabSz="685800">
              <a:defRPr/>
            </a:pPr>
            <a:r>
              <a:rPr lang="en-US" sz="1200" b="1" kern="0" cap="all" dirty="0">
                <a:solidFill>
                  <a:prstClr val="white"/>
                </a:solidFill>
                <a:ea typeface="Verdana" panose="020B0604030504040204" pitchFamily="34" charset="0"/>
                <a:cs typeface="Verdana" panose="020B0604030504040204" pitchFamily="34" charset="0"/>
              </a:rPr>
              <a:t>Profile Summary</a:t>
            </a:r>
          </a:p>
        </p:txBody>
      </p:sp>
      <p:sp>
        <p:nvSpPr>
          <p:cNvPr id="57" name="Rectangle 1">
            <a:extLst>
              <a:ext uri="{FF2B5EF4-FFF2-40B4-BE49-F238E27FC236}">
                <a16:creationId xmlns:a16="http://schemas.microsoft.com/office/drawing/2014/main" id="{B1B49963-DE7B-4887-9936-307D531068E6}"/>
              </a:ext>
            </a:extLst>
          </p:cNvPr>
          <p:cNvSpPr>
            <a:spLocks noChangeArrowheads="1"/>
          </p:cNvSpPr>
          <p:nvPr/>
        </p:nvSpPr>
        <p:spPr bwMode="auto">
          <a:xfrm>
            <a:off x="102422" y="1282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cs typeface="Times New Roman" panose="02020603050405020304" pitchFamily="18" charset="0"/>
              </a:rPr>
              <a:t> </a:t>
            </a:r>
            <a:endParaRPr lang="en-US" altLang="en-US">
              <a:solidFill>
                <a:srgbClr val="000000"/>
              </a:solidFill>
            </a:endParaRPr>
          </a:p>
          <a:p>
            <a:endParaRPr lang="en-US" altLang="en-US">
              <a:solidFill>
                <a:srgbClr val="000000"/>
              </a:solidFill>
            </a:endParaRPr>
          </a:p>
        </p:txBody>
      </p:sp>
      <p:sp>
        <p:nvSpPr>
          <p:cNvPr id="59" name="Rounded Rectangle 108">
            <a:extLst>
              <a:ext uri="{FF2B5EF4-FFF2-40B4-BE49-F238E27FC236}">
                <a16:creationId xmlns:a16="http://schemas.microsoft.com/office/drawing/2014/main" id="{BD1F817F-A354-4E84-85E2-F9082F6C4A6F}"/>
              </a:ext>
            </a:extLst>
          </p:cNvPr>
          <p:cNvSpPr/>
          <p:nvPr/>
        </p:nvSpPr>
        <p:spPr>
          <a:xfrm>
            <a:off x="5851634" y="2474038"/>
            <a:ext cx="6340366" cy="274320"/>
          </a:xfrm>
          <a:prstGeom prst="rect">
            <a:avLst/>
          </a:prstGeom>
          <a:solidFill>
            <a:schemeClr val="tx2"/>
          </a:solidFill>
          <a:ln w="12700" cap="flat" cmpd="sng" algn="ctr">
            <a:noFill/>
            <a:prstDash val="solid"/>
            <a:miter lim="800000"/>
          </a:ln>
          <a:effectLst/>
        </p:spPr>
        <p:txBody>
          <a:bodyPr tIns="13716" bIns="13716" rtlCol="0" anchor="ctr"/>
          <a:lstStyle/>
          <a:p>
            <a:pPr defTabSz="685800">
              <a:defRPr/>
            </a:pPr>
            <a:r>
              <a:rPr lang="en-US" sz="1200" b="1" kern="0" cap="all" dirty="0">
                <a:solidFill>
                  <a:prstClr val="white"/>
                </a:solidFill>
                <a:ea typeface="Verdana" panose="020B0604030504040204" pitchFamily="34" charset="0"/>
                <a:cs typeface="Verdana" panose="020B0604030504040204" pitchFamily="34" charset="0"/>
              </a:rPr>
              <a:t>Professional Experience</a:t>
            </a:r>
          </a:p>
        </p:txBody>
      </p:sp>
      <p:graphicFrame>
        <p:nvGraphicFramePr>
          <p:cNvPr id="60" name="Table 59">
            <a:extLst>
              <a:ext uri="{FF2B5EF4-FFF2-40B4-BE49-F238E27FC236}">
                <a16:creationId xmlns:a16="http://schemas.microsoft.com/office/drawing/2014/main" id="{5EB4BAD7-3DF3-44DC-A207-78F8C88775AB}"/>
              </a:ext>
            </a:extLst>
          </p:cNvPr>
          <p:cNvGraphicFramePr>
            <a:graphicFrameLocks noGrp="1"/>
          </p:cNvGraphicFramePr>
          <p:nvPr>
            <p:extLst>
              <p:ext uri="{D42A27DB-BD31-4B8C-83A1-F6EECF244321}">
                <p14:modId xmlns:p14="http://schemas.microsoft.com/office/powerpoint/2010/main" val="436521311"/>
              </p:ext>
            </p:extLst>
          </p:nvPr>
        </p:nvGraphicFramePr>
        <p:xfrm>
          <a:off x="2124888" y="1226138"/>
          <a:ext cx="3454400" cy="749300"/>
        </p:xfrm>
        <a:graphic>
          <a:graphicData uri="http://schemas.openxmlformats.org/drawingml/2006/table">
            <a:tbl>
              <a:tblPr firstRow="1" bandRow="1"/>
              <a:tblGrid>
                <a:gridCol w="3454400">
                  <a:extLst>
                    <a:ext uri="{9D8B030D-6E8A-4147-A177-3AD203B41FA5}">
                      <a16:colId xmlns:a16="http://schemas.microsoft.com/office/drawing/2014/main" val="20000"/>
                    </a:ext>
                  </a:extLst>
                </a:gridCol>
              </a:tblGrid>
              <a:tr h="447040">
                <a:tc>
                  <a:txBody>
                    <a:bodyPr/>
                    <a:lstStyle>
                      <a:lvl1pPr marL="0" algn="l" defTabSz="1038910" rtl="0" eaLnBrk="1" latinLnBrk="0" hangingPunct="1">
                        <a:defRPr sz="2000" kern="1200">
                          <a:solidFill>
                            <a:schemeClr val="tx1"/>
                          </a:solidFill>
                          <a:latin typeface="Verdana"/>
                        </a:defRPr>
                      </a:lvl1pPr>
                      <a:lvl2pPr marL="519455" algn="l" defTabSz="1038910" rtl="0" eaLnBrk="1" latinLnBrk="0" hangingPunct="1">
                        <a:defRPr sz="2000" kern="1200">
                          <a:solidFill>
                            <a:schemeClr val="tx1"/>
                          </a:solidFill>
                          <a:latin typeface="Verdana"/>
                        </a:defRPr>
                      </a:lvl2pPr>
                      <a:lvl3pPr marL="1038910" algn="l" defTabSz="1038910" rtl="0" eaLnBrk="1" latinLnBrk="0" hangingPunct="1">
                        <a:defRPr sz="2000" kern="1200">
                          <a:solidFill>
                            <a:schemeClr val="tx1"/>
                          </a:solidFill>
                          <a:latin typeface="Verdana"/>
                        </a:defRPr>
                      </a:lvl3pPr>
                      <a:lvl4pPr marL="1558365" algn="l" defTabSz="1038910" rtl="0" eaLnBrk="1" latinLnBrk="0" hangingPunct="1">
                        <a:defRPr sz="2000" kern="1200">
                          <a:solidFill>
                            <a:schemeClr val="tx1"/>
                          </a:solidFill>
                          <a:latin typeface="Verdana"/>
                        </a:defRPr>
                      </a:lvl4pPr>
                      <a:lvl5pPr marL="2077821" algn="l" defTabSz="1038910" rtl="0" eaLnBrk="1" latinLnBrk="0" hangingPunct="1">
                        <a:defRPr sz="2000" kern="1200">
                          <a:solidFill>
                            <a:schemeClr val="tx1"/>
                          </a:solidFill>
                          <a:latin typeface="Verdana"/>
                        </a:defRPr>
                      </a:lvl5pPr>
                      <a:lvl6pPr marL="2597276" algn="l" defTabSz="1038910" rtl="0" eaLnBrk="1" latinLnBrk="0" hangingPunct="1">
                        <a:defRPr sz="2000" kern="1200">
                          <a:solidFill>
                            <a:schemeClr val="tx1"/>
                          </a:solidFill>
                          <a:latin typeface="Verdana"/>
                        </a:defRPr>
                      </a:lvl6pPr>
                      <a:lvl7pPr marL="3116731" algn="l" defTabSz="1038910" rtl="0" eaLnBrk="1" latinLnBrk="0" hangingPunct="1">
                        <a:defRPr sz="2000" kern="1200">
                          <a:solidFill>
                            <a:schemeClr val="tx1"/>
                          </a:solidFill>
                          <a:latin typeface="Verdana"/>
                        </a:defRPr>
                      </a:lvl7pPr>
                      <a:lvl8pPr marL="3636188" algn="l" defTabSz="1038910" rtl="0" eaLnBrk="1" latinLnBrk="0" hangingPunct="1">
                        <a:defRPr sz="2000" kern="1200">
                          <a:solidFill>
                            <a:schemeClr val="tx1"/>
                          </a:solidFill>
                          <a:latin typeface="Verdana"/>
                        </a:defRPr>
                      </a:lvl8pPr>
                      <a:lvl9pPr marL="4155643" algn="l" defTabSz="1038910" rtl="0" eaLnBrk="1" latinLnBrk="0" hangingPunct="1">
                        <a:defRPr sz="2000" kern="1200">
                          <a:solidFill>
                            <a:schemeClr val="tx1"/>
                          </a:solidFill>
                          <a:latin typeface="Verdana"/>
                        </a:defRPr>
                      </a:lvl9pPr>
                    </a:lstStyle>
                    <a:p>
                      <a:pPr>
                        <a:lnSpc>
                          <a:spcPct val="120000"/>
                        </a:lnSpc>
                      </a:pPr>
                      <a:r>
                        <a:rPr lang="en-US" sz="2000" b="1" dirty="0">
                          <a:solidFill>
                            <a:schemeClr val="accent3"/>
                          </a:solidFill>
                        </a:rPr>
                        <a:t>KAVYA SHREE T S</a:t>
                      </a:r>
                    </a:p>
                    <a:p>
                      <a:pPr>
                        <a:lnSpc>
                          <a:spcPct val="120000"/>
                        </a:lnSpc>
                      </a:pPr>
                      <a:r>
                        <a:rPr lang="en-US" sz="1600" b="1" i="1" kern="1200" spc="0" baseline="0" dirty="0">
                          <a:solidFill>
                            <a:schemeClr val="accent2"/>
                          </a:solidFill>
                          <a:latin typeface="Verdana"/>
                          <a:ea typeface="Verdana"/>
                          <a:cs typeface="Verdana" panose="020B0604030504040204" pitchFamily="34" charset="0"/>
                        </a:rPr>
                        <a:t>Technical support analyst</a:t>
                      </a:r>
                    </a:p>
                  </a:txBody>
                  <a:tcPr marL="121920" marR="121920" marT="60960" marB="60960" anchor="ctr">
                    <a:lnL w="1905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3" name="Title 4">
            <a:extLst>
              <a:ext uri="{FF2B5EF4-FFF2-40B4-BE49-F238E27FC236}">
                <a16:creationId xmlns:a16="http://schemas.microsoft.com/office/drawing/2014/main" id="{1557BA06-EB25-4456-AD9F-2E6392DB0B0C}"/>
              </a:ext>
            </a:extLst>
          </p:cNvPr>
          <p:cNvSpPr txBox="1">
            <a:spLocks/>
          </p:cNvSpPr>
          <p:nvPr/>
        </p:nvSpPr>
        <p:spPr>
          <a:xfrm>
            <a:off x="2" y="1"/>
            <a:ext cx="12191999" cy="1062180"/>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chemeClr val="bg1"/>
                </a:solidFill>
                <a:latin typeface="Verdana"/>
                <a:ea typeface="Verdana"/>
              </a:rPr>
              <a:t>   KAVYA SHREE T S </a:t>
            </a:r>
            <a:endParaRPr lang="en-US" dirty="0">
              <a:solidFill>
                <a:schemeClr val="bg1"/>
              </a:solidFill>
            </a:endParaRPr>
          </a:p>
        </p:txBody>
      </p:sp>
      <p:sp>
        <p:nvSpPr>
          <p:cNvPr id="15" name="Rounded Rectangle 108">
            <a:extLst>
              <a:ext uri="{FF2B5EF4-FFF2-40B4-BE49-F238E27FC236}">
                <a16:creationId xmlns:a16="http://schemas.microsoft.com/office/drawing/2014/main" id="{D0611058-A397-4235-9EDF-24E7D9F0B77D}"/>
              </a:ext>
            </a:extLst>
          </p:cNvPr>
          <p:cNvSpPr/>
          <p:nvPr/>
        </p:nvSpPr>
        <p:spPr>
          <a:xfrm rot="10800000" flipV="1">
            <a:off x="0" y="4707467"/>
            <a:ext cx="5638796" cy="304800"/>
          </a:xfrm>
          <a:prstGeom prst="rect">
            <a:avLst/>
          </a:prstGeom>
          <a:solidFill>
            <a:schemeClr val="tx2"/>
          </a:solidFill>
          <a:ln w="12700" cap="flat" cmpd="sng" algn="ctr">
            <a:noFill/>
            <a:prstDash val="solid"/>
            <a:miter lim="800000"/>
          </a:ln>
          <a:effectLst/>
        </p:spPr>
        <p:txBody>
          <a:bodyPr lIns="274320" tIns="13716" bIns="13716" rtlCol="0" anchor="ctr"/>
          <a:lstStyle/>
          <a:p>
            <a:pPr defTabSz="685800">
              <a:defRPr/>
            </a:pPr>
            <a:r>
              <a:rPr lang="en-US" sz="1200" b="1" kern="0" cap="all" dirty="0">
                <a:solidFill>
                  <a:prstClr val="white"/>
                </a:solidFill>
                <a:ea typeface="Verdana" panose="020B0604030504040204" pitchFamily="34" charset="0"/>
                <a:cs typeface="Verdana" panose="020B0604030504040204" pitchFamily="34" charset="0"/>
              </a:rPr>
              <a:t>Technical Experience</a:t>
            </a:r>
          </a:p>
        </p:txBody>
      </p:sp>
      <p:sp>
        <p:nvSpPr>
          <p:cNvPr id="17" name="Rounded Rectangle 16">
            <a:extLst>
              <a:ext uri="{FF2B5EF4-FFF2-40B4-BE49-F238E27FC236}">
                <a16:creationId xmlns:a16="http://schemas.microsoft.com/office/drawing/2014/main" id="{484337EF-A781-40C0-B76B-98BBBB9A5409}"/>
              </a:ext>
            </a:extLst>
          </p:cNvPr>
          <p:cNvSpPr/>
          <p:nvPr/>
        </p:nvSpPr>
        <p:spPr>
          <a:xfrm>
            <a:off x="0" y="2827867"/>
            <a:ext cx="5782733" cy="2169825"/>
          </a:xfrm>
          <a:prstGeom prst="rect">
            <a:avLst/>
          </a:prstGeom>
          <a:noFill/>
          <a:ln w="12700" cap="flat" cmpd="sng" algn="ctr">
            <a:noFill/>
            <a:prstDash val="solid"/>
            <a:miter lim="800000"/>
          </a:ln>
          <a:effectLst/>
        </p:spPr>
        <p:txBody>
          <a:bodyPr wrap="square" rtlCol="0" anchor="t">
            <a:spAutoFit/>
          </a:bodyPr>
          <a:lstStyle/>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Knowledge on SQL.</a:t>
            </a:r>
          </a:p>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Knowledge on PostgreSQL .</a:t>
            </a:r>
          </a:p>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Good understanding of AWS.</a:t>
            </a:r>
          </a:p>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Good Knowledge on Core Java.</a:t>
            </a:r>
          </a:p>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Good Knowledge on Manual Testing.</a:t>
            </a:r>
          </a:p>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Good Knowledge on Automation Testing.</a:t>
            </a:r>
          </a:p>
          <a:p>
            <a:pPr marL="137160" lvl="0" indent="-137160">
              <a:spcBef>
                <a:spcPts val="100"/>
              </a:spcBef>
              <a:spcAft>
                <a:spcPts val="100"/>
              </a:spcAft>
              <a:buClr>
                <a:srgbClr val="0070AD"/>
              </a:buClr>
              <a:buFont typeface="Wingdings" pitchFamily="2" charset="2"/>
              <a:buChar char="§"/>
              <a:defRPr/>
            </a:pPr>
            <a:r>
              <a:rPr lang="en-US" sz="1200" dirty="0">
                <a:solidFill>
                  <a:prstClr val="black"/>
                </a:solidFill>
                <a:latin typeface="+mj-lt"/>
              </a:rPr>
              <a:t>Good Knowledge on Agile Methodology.</a:t>
            </a:r>
          </a:p>
          <a:p>
            <a:pPr>
              <a:spcBef>
                <a:spcPts val="100"/>
              </a:spcBef>
              <a:spcAft>
                <a:spcPts val="100"/>
              </a:spcAft>
              <a:buClr>
                <a:srgbClr val="0070AD"/>
              </a:buClr>
              <a:defRPr/>
            </a:pPr>
            <a:r>
              <a:rPr lang="en-US" sz="1200" dirty="0">
                <a:solidFill>
                  <a:prstClr val="black"/>
                </a:solidFill>
                <a:latin typeface="+mj-lt"/>
              </a:rPr>
              <a:t>. </a:t>
            </a:r>
          </a:p>
          <a:p>
            <a:pPr marL="137160" indent="-137160">
              <a:spcBef>
                <a:spcPts val="100"/>
              </a:spcBef>
              <a:spcAft>
                <a:spcPts val="100"/>
              </a:spcAft>
              <a:buClr>
                <a:srgbClr val="0070AD"/>
              </a:buClr>
              <a:buFont typeface="Wingdings" pitchFamily="2" charset="2"/>
              <a:buChar char="§"/>
              <a:defRPr/>
            </a:pPr>
            <a:endParaRPr lang="en-US" sz="1200" dirty="0">
              <a:solidFill>
                <a:prstClr val="black"/>
              </a:solidFill>
              <a:latin typeface="+mj-lt"/>
            </a:endParaRPr>
          </a:p>
          <a:p>
            <a:pPr marL="137160" indent="-137160">
              <a:spcBef>
                <a:spcPts val="100"/>
              </a:spcBef>
              <a:spcAft>
                <a:spcPts val="100"/>
              </a:spcAft>
              <a:buClr>
                <a:srgbClr val="0070AD"/>
              </a:buClr>
              <a:buFont typeface="Wingdings" pitchFamily="2" charset="2"/>
              <a:buChar char="§"/>
              <a:defRPr/>
            </a:pPr>
            <a:endParaRPr lang="en-US" sz="1200" dirty="0">
              <a:solidFill>
                <a:prstClr val="black"/>
              </a:solidFill>
              <a:latin typeface="+mj-lt"/>
            </a:endParaRPr>
          </a:p>
        </p:txBody>
      </p:sp>
      <p:sp>
        <p:nvSpPr>
          <p:cNvPr id="18" name="TextBox 17">
            <a:extLst>
              <a:ext uri="{FF2B5EF4-FFF2-40B4-BE49-F238E27FC236}">
                <a16:creationId xmlns:a16="http://schemas.microsoft.com/office/drawing/2014/main" id="{203EC34F-FB0C-4C59-8BFA-7987274D114E}"/>
              </a:ext>
            </a:extLst>
          </p:cNvPr>
          <p:cNvSpPr txBox="1"/>
          <p:nvPr/>
        </p:nvSpPr>
        <p:spPr>
          <a:xfrm>
            <a:off x="-1" y="5012267"/>
            <a:ext cx="6002868" cy="646331"/>
          </a:xfrm>
          <a:prstGeom prst="rect">
            <a:avLst/>
          </a:prstGeom>
          <a:noFill/>
        </p:spPr>
        <p:txBody>
          <a:bodyPr wrap="square" rtlCol="0">
            <a:spAutoFit/>
          </a:bodyPr>
          <a:lstStyle/>
          <a:p>
            <a:pPr marL="171450" indent="-171450">
              <a:buFont typeface="Arial" panose="020B0604020202020204" pitchFamily="34" charset="0"/>
              <a:buChar char="•"/>
            </a:pPr>
            <a:r>
              <a:rPr lang="en-IN" sz="1200" b="1" dirty="0"/>
              <a:t>Technology</a:t>
            </a:r>
            <a:r>
              <a:rPr lang="en-IN" sz="1200" dirty="0"/>
              <a:t>: Java, SQL,.</a:t>
            </a:r>
          </a:p>
          <a:p>
            <a:pPr marL="171450" indent="-171450">
              <a:buFont typeface="Arial" panose="020B0604020202020204" pitchFamily="34" charset="0"/>
              <a:buChar char="•"/>
            </a:pPr>
            <a:r>
              <a:rPr lang="en-IN" sz="1200" b="1" dirty="0"/>
              <a:t>Tools: </a:t>
            </a:r>
            <a:r>
              <a:rPr lang="en-IN" sz="1200" dirty="0"/>
              <a:t>PostgreSQL</a:t>
            </a:r>
            <a:r>
              <a:rPr lang="en-IN" sz="1200" b="1" dirty="0"/>
              <a:t>,</a:t>
            </a:r>
            <a:r>
              <a:rPr lang="en-US" sz="1200" dirty="0">
                <a:solidFill>
                  <a:prstClr val="black"/>
                </a:solidFill>
              </a:rPr>
              <a:t>.</a:t>
            </a:r>
            <a:r>
              <a:rPr lang="en-IN" sz="1200" dirty="0"/>
              <a:t> </a:t>
            </a:r>
          </a:p>
          <a:p>
            <a:pPr marL="171450" indent="-171450">
              <a:buFont typeface="Arial" panose="020B0604020202020204" pitchFamily="34" charset="0"/>
              <a:buChar char="•"/>
            </a:pPr>
            <a:r>
              <a:rPr lang="en-US" sz="1200" b="1" dirty="0"/>
              <a:t>Database: </a:t>
            </a:r>
            <a:r>
              <a:rPr lang="en-US" sz="1200" dirty="0"/>
              <a:t>Oracle 10g, PostgreSQL.</a:t>
            </a:r>
            <a:endParaRPr lang="en-IN" sz="1200" b="1" dirty="0"/>
          </a:p>
        </p:txBody>
      </p:sp>
      <p:sp>
        <p:nvSpPr>
          <p:cNvPr id="19" name="Rounded Rectangle 16">
            <a:extLst>
              <a:ext uri="{FF2B5EF4-FFF2-40B4-BE49-F238E27FC236}">
                <a16:creationId xmlns:a16="http://schemas.microsoft.com/office/drawing/2014/main" id="{B834119A-7584-4E8C-95A4-21648E3933A0}"/>
              </a:ext>
            </a:extLst>
          </p:cNvPr>
          <p:cNvSpPr/>
          <p:nvPr/>
        </p:nvSpPr>
        <p:spPr>
          <a:xfrm>
            <a:off x="5851634" y="2790044"/>
            <a:ext cx="5794929" cy="2105705"/>
          </a:xfrm>
          <a:prstGeom prst="rect">
            <a:avLst/>
          </a:prstGeom>
          <a:noFill/>
          <a:ln w="12700" cap="flat" cmpd="sng" algn="ctr">
            <a:noFill/>
            <a:prstDash val="solid"/>
            <a:miter lim="800000"/>
          </a:ln>
          <a:effectLst/>
        </p:spPr>
        <p:txBody>
          <a:bodyPr wrap="square" tIns="45720" bIns="45720" rtlCol="0" anchor="t">
            <a:spAutoFit/>
          </a:bodyPr>
          <a:lstStyle/>
          <a:p>
            <a:pPr marL="171450" lvl="0" indent="-171450">
              <a:spcBef>
                <a:spcPts val="100"/>
              </a:spcBef>
              <a:spcAft>
                <a:spcPts val="100"/>
              </a:spcAft>
              <a:buClr>
                <a:srgbClr val="0070AD"/>
              </a:buClr>
              <a:buFont typeface="Arial" panose="020B0604020202020204" pitchFamily="34" charset="0"/>
              <a:buChar char="•"/>
              <a:defRPr/>
            </a:pPr>
            <a:r>
              <a:rPr lang="en-US" sz="1200" dirty="0">
                <a:solidFill>
                  <a:prstClr val="black"/>
                </a:solidFill>
              </a:rPr>
              <a:t>Completed certification on AWS Level-0.</a:t>
            </a:r>
          </a:p>
          <a:p>
            <a:pPr marL="171450" lvl="0" indent="-171450">
              <a:spcBef>
                <a:spcPts val="100"/>
              </a:spcBef>
              <a:spcAft>
                <a:spcPts val="100"/>
              </a:spcAft>
              <a:buClr>
                <a:srgbClr val="0070AD"/>
              </a:buClr>
              <a:buFont typeface="Arial" panose="020B0604020202020204" pitchFamily="34" charset="0"/>
              <a:buChar char="•"/>
              <a:defRPr/>
            </a:pPr>
            <a:endParaRPr lang="en-US" sz="1200" dirty="0">
              <a:solidFill>
                <a:prstClr val="black"/>
              </a:solidFill>
            </a:endParaRPr>
          </a:p>
          <a:p>
            <a:pPr marL="171450" indent="-171450">
              <a:spcBef>
                <a:spcPts val="100"/>
              </a:spcBef>
              <a:spcAft>
                <a:spcPts val="100"/>
              </a:spcAft>
              <a:buClr>
                <a:srgbClr val="0070AD"/>
              </a:buClr>
              <a:buFont typeface="Arial" panose="020B0604020202020204" pitchFamily="34" charset="0"/>
              <a:buChar char="•"/>
              <a:defRPr/>
            </a:pPr>
            <a:r>
              <a:rPr lang="en-US" sz="1200" dirty="0">
                <a:solidFill>
                  <a:prstClr val="black"/>
                </a:solidFill>
              </a:rPr>
              <a:t>Preparing for AWS Certification Cloud Practitioner</a:t>
            </a:r>
            <a:r>
              <a:rPr lang="en-IN" sz="1200" dirty="0">
                <a:latin typeface="Roboto" panose="020B0604020202020204" pitchFamily="2" charset="0"/>
              </a:rPr>
              <a:t>.</a:t>
            </a:r>
          </a:p>
          <a:p>
            <a:pPr>
              <a:spcBef>
                <a:spcPts val="100"/>
              </a:spcBef>
              <a:spcAft>
                <a:spcPts val="100"/>
              </a:spcAft>
              <a:buClr>
                <a:srgbClr val="0070AD"/>
              </a:buClr>
              <a:defRPr/>
            </a:pPr>
            <a:endParaRPr lang="en-IN" sz="1200" dirty="0">
              <a:latin typeface="Roboto" panose="020B0604020202020204" pitchFamily="2" charset="0"/>
            </a:endParaRPr>
          </a:p>
          <a:p>
            <a:pPr marL="171450" indent="-171450">
              <a:spcBef>
                <a:spcPts val="100"/>
              </a:spcBef>
              <a:spcAft>
                <a:spcPts val="100"/>
              </a:spcAft>
              <a:buClr>
                <a:srgbClr val="0070AD"/>
              </a:buClr>
              <a:buFont typeface="Arial" panose="020B0604020202020204" pitchFamily="34" charset="0"/>
              <a:buChar char="•"/>
              <a:defRPr/>
            </a:pPr>
            <a:r>
              <a:rPr lang="en-IN" sz="1200" dirty="0">
                <a:latin typeface="Roboto" panose="020B0604020202020204" pitchFamily="2" charset="0"/>
              </a:rPr>
              <a:t>Completed Certification on Manual Testing and Automation Testing</a:t>
            </a:r>
          </a:p>
          <a:p>
            <a:pPr marL="171450" lvl="0" indent="-171450">
              <a:spcBef>
                <a:spcPts val="100"/>
              </a:spcBef>
              <a:spcAft>
                <a:spcPts val="100"/>
              </a:spcAft>
              <a:buClr>
                <a:srgbClr val="0070AD"/>
              </a:buClr>
              <a:buFont typeface="Arial" panose="020B0604020202020204" pitchFamily="34" charset="0"/>
              <a:buChar char="•"/>
              <a:defRPr/>
            </a:pPr>
            <a:endParaRPr lang="en-IN" sz="1200" dirty="0">
              <a:latin typeface="Roboto" panose="020B0604020202020204" pitchFamily="2" charset="0"/>
            </a:endParaRPr>
          </a:p>
          <a:p>
            <a:pPr marL="171450" lvl="0" indent="-171450">
              <a:spcBef>
                <a:spcPts val="100"/>
              </a:spcBef>
              <a:spcAft>
                <a:spcPts val="100"/>
              </a:spcAft>
              <a:buClr>
                <a:srgbClr val="0070AD"/>
              </a:buClr>
              <a:buFont typeface="Arial" panose="020B0604020202020204" pitchFamily="34" charset="0"/>
              <a:buChar char="•"/>
              <a:defRPr/>
            </a:pPr>
            <a:r>
              <a:rPr lang="en-IN" sz="1200" dirty="0">
                <a:solidFill>
                  <a:prstClr val="black"/>
                </a:solidFill>
                <a:latin typeface="Roboto" panose="020B0604020202020204" pitchFamily="2" charset="0"/>
              </a:rPr>
              <a:t>  </a:t>
            </a:r>
            <a:r>
              <a:rPr lang="en-US" sz="1200" dirty="0">
                <a:solidFill>
                  <a:prstClr val="black"/>
                </a:solidFill>
              </a:rPr>
              <a:t>A profound listener and communicator and also has a eye for profound analytical skills.</a:t>
            </a:r>
            <a:endParaRPr lang="en-IN" sz="1200" b="0" i="0" dirty="0">
              <a:solidFill>
                <a:srgbClr val="FFFFFF"/>
              </a:solidFill>
              <a:effectLst/>
            </a:endParaRPr>
          </a:p>
          <a:p>
            <a:pPr marL="171450" indent="-171450">
              <a:buFont typeface="Arial" panose="020B0604020202020204" pitchFamily="34" charset="0"/>
              <a:buChar char="•"/>
            </a:pPr>
            <a:br>
              <a:rPr lang="en-IN" sz="1200" dirty="0"/>
            </a:br>
            <a:endParaRPr lang="en-US" sz="1200" dirty="0">
              <a:solidFill>
                <a:prstClr val="black"/>
              </a:solidFill>
            </a:endParaRPr>
          </a:p>
        </p:txBody>
      </p:sp>
      <p:pic>
        <p:nvPicPr>
          <p:cNvPr id="3" name="Picture 2">
            <a:extLst>
              <a:ext uri="{FF2B5EF4-FFF2-40B4-BE49-F238E27FC236}">
                <a16:creationId xmlns:a16="http://schemas.microsoft.com/office/drawing/2014/main" id="{6258820C-E37A-4571-B362-683E307F7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37" y="816368"/>
            <a:ext cx="1670582" cy="1422841"/>
          </a:xfrm>
          <a:prstGeom prst="rect">
            <a:avLst/>
          </a:prstGeom>
        </p:spPr>
      </p:pic>
    </p:spTree>
    <p:extLst>
      <p:ext uri="{BB962C8B-B14F-4D97-AF65-F5344CB8AC3E}">
        <p14:creationId xmlns:p14="http://schemas.microsoft.com/office/powerpoint/2010/main" val="576027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2021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0237C84752484B938C9B32567BCDCA" ma:contentTypeVersion="4" ma:contentTypeDescription="Create a new document." ma:contentTypeScope="" ma:versionID="e6a19d6f0cad11e381cfbcd0c66af034">
  <xsd:schema xmlns:xsd="http://www.w3.org/2001/XMLSchema" xmlns:xs="http://www.w3.org/2001/XMLSchema" xmlns:p="http://schemas.microsoft.com/office/2006/metadata/properties" xmlns:ns2="e23b63cc-f7a4-451b-be25-59e14b2eebbc" targetNamespace="http://schemas.microsoft.com/office/2006/metadata/properties" ma:root="true" ma:fieldsID="718b8249c790f4b4862f75acfc6f2913" ns2:_="">
    <xsd:import namespace="e23b63cc-f7a4-451b-be25-59e14b2eeb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3b63cc-f7a4-451b-be25-59e14b2eeb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28ED2F-ABE9-4CC9-9AB8-9657000A1229}">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23b63cc-f7a4-451b-be25-59e14b2eebbc"/>
    <ds:schemaRef ds:uri="http://www.w3.org/XML/1998/namespace"/>
  </ds:schemaRefs>
</ds:datastoreItem>
</file>

<file path=customXml/itemProps2.xml><?xml version="1.0" encoding="utf-8"?>
<ds:datastoreItem xmlns:ds="http://schemas.openxmlformats.org/officeDocument/2006/customXml" ds:itemID="{610603B4-404B-4A01-9992-AA8F8D242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3b63cc-f7a4-451b-be25-59e14b2eeb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A4ED86-E5A7-4AB0-B290-F91F34A3DB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3961</TotalTime>
  <Words>115</Words>
  <Application>Microsoft Office PowerPoint</Application>
  <PresentationFormat>Widescreen</PresentationFormat>
  <Paragraphs>28</Paragraphs>
  <Slides>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2" baseType="lpstr">
      <vt:lpstr>Arial</vt:lpstr>
      <vt:lpstr>Calibri</vt:lpstr>
      <vt:lpstr>Courier New</vt:lpstr>
      <vt:lpstr>Helvetica Light</vt:lpstr>
      <vt:lpstr>Helvetica Neue Medium</vt:lpstr>
      <vt:lpstr>Roboto</vt:lpstr>
      <vt:lpstr>Times New Roman</vt:lpstr>
      <vt:lpstr>Verdana</vt:lpstr>
      <vt:lpstr>Wingdings</vt:lpstr>
      <vt:lpstr>2021 Capgemini Template</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Innovations:  Advancing Customer Delivery Performance and Carrier Integration</dc:title>
  <dc:creator>David Williams</dc:creator>
  <cp:lastModifiedBy>Aditya</cp:lastModifiedBy>
  <cp:revision>107</cp:revision>
  <dcterms:created xsi:type="dcterms:W3CDTF">2013-01-23T20:29:14Z</dcterms:created>
  <dcterms:modified xsi:type="dcterms:W3CDTF">2022-09-22T13:32:56Z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0x0101006A0237C84752484B938C9B32567BCDCA</vt:lpwstr>
  </property>
</Properties>
</file>