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16"/>
  </p:notesMasterIdLst>
  <p:handoutMasterIdLst>
    <p:handoutMasterId r:id="rId17"/>
  </p:handoutMasterIdLst>
  <p:sldIdLst>
    <p:sldId id="353" r:id="rId5"/>
    <p:sldId id="354" r:id="rId6"/>
    <p:sldId id="352" r:id="rId7"/>
    <p:sldId id="359" r:id="rId8"/>
    <p:sldId id="355" r:id="rId9"/>
    <p:sldId id="360" r:id="rId10"/>
    <p:sldId id="356" r:id="rId11"/>
    <p:sldId id="362" r:id="rId12"/>
    <p:sldId id="358" r:id="rId13"/>
    <p:sldId id="363" r:id="rId14"/>
    <p:sldId id="357" r:id="rId15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orient="horz" pos="813">
          <p15:clr>
            <a:srgbClr val="A4A3A4"/>
          </p15:clr>
        </p15:guide>
        <p15:guide id="3" orient="horz" pos="725">
          <p15:clr>
            <a:srgbClr val="A4A3A4"/>
          </p15:clr>
        </p15:guide>
        <p15:guide id="4" orient="horz" pos="181">
          <p15:clr>
            <a:srgbClr val="A4A3A4"/>
          </p15:clr>
        </p15:guide>
        <p15:guide id="5" orient="horz" pos="3917">
          <p15:clr>
            <a:srgbClr val="A4A3A4"/>
          </p15:clr>
        </p15:guide>
        <p15:guide id="6" pos="3840">
          <p15:clr>
            <a:srgbClr val="A4A3A4"/>
          </p15:clr>
        </p15:guide>
        <p15:guide id="7" pos="7160">
          <p15:clr>
            <a:srgbClr val="A4A3A4"/>
          </p15:clr>
        </p15:guide>
        <p15:guide id="8" pos="544">
          <p15:clr>
            <a:srgbClr val="A4A3A4"/>
          </p15:clr>
        </p15:guide>
        <p15:guide id="9" pos="7509">
          <p15:clr>
            <a:srgbClr val="A4A3A4"/>
          </p15:clr>
        </p15:guide>
        <p15:guide id="10" pos="449">
          <p15:clr>
            <a:srgbClr val="A4A3A4"/>
          </p15:clr>
        </p15:guide>
        <p15:guide id="11" pos="3726">
          <p15:clr>
            <a:srgbClr val="A4A3A4"/>
          </p15:clr>
        </p15:guide>
        <p15:guide id="12" pos="39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200"/>
    <a:srgbClr val="F5F8F6"/>
    <a:srgbClr val="349651"/>
    <a:srgbClr val="E9E9E9"/>
    <a:srgbClr val="FDFDFD"/>
    <a:srgbClr val="C90068"/>
    <a:srgbClr val="17A7DC"/>
    <a:srgbClr val="A8A8A8"/>
    <a:srgbClr val="CFDA1E"/>
    <a:srgbClr val="535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70" autoAdjust="0"/>
    <p:restoredTop sz="90778" autoAdjust="0"/>
  </p:normalViewPr>
  <p:slideViewPr>
    <p:cSldViewPr snapToGrid="0" showGuides="1">
      <p:cViewPr>
        <p:scale>
          <a:sx n="100" d="100"/>
          <a:sy n="100" d="100"/>
        </p:scale>
        <p:origin x="-822" y="-1056"/>
      </p:cViewPr>
      <p:guideLst>
        <p:guide orient="horz" pos="2341"/>
        <p:guide orient="horz" pos="813"/>
        <p:guide orient="horz" pos="725"/>
        <p:guide orient="horz" pos="181"/>
        <p:guide orient="horz" pos="3917"/>
        <p:guide pos="3840"/>
        <p:guide pos="7160"/>
        <p:guide pos="544"/>
        <p:guide pos="7509"/>
        <p:guide pos="449"/>
        <p:guide pos="3726"/>
        <p:guide pos="3962"/>
      </p:guideLst>
    </p:cSldViewPr>
  </p:slideViewPr>
  <p:outlineViewPr>
    <p:cViewPr>
      <p:scale>
        <a:sx n="33" d="100"/>
        <a:sy n="33" d="100"/>
      </p:scale>
      <p:origin x="0" y="-3127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0" d="100"/>
        <a:sy n="60" d="100"/>
      </p:scale>
      <p:origin x="0" y="1740"/>
    </p:cViewPr>
  </p:sorterViewPr>
  <p:notesViewPr>
    <p:cSldViewPr snapToGrid="0" showGuides="1">
      <p:cViewPr varScale="1">
        <p:scale>
          <a:sx n="52" d="100"/>
          <a:sy n="52" d="100"/>
        </p:scale>
        <p:origin x="268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3D9B6D-EB31-429D-9335-B393730CFEC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0FCBCB1-EB74-4ADE-A895-6E826429A46A}">
      <dgm:prSet phldrT="[Text]"/>
      <dgm:spPr/>
      <dgm:t>
        <a:bodyPr/>
        <a:lstStyle/>
        <a:p>
          <a:r>
            <a:rPr lang="en-GB" dirty="0" smtClean="0"/>
            <a:t>Corporate Clients</a:t>
          </a:r>
          <a:endParaRPr lang="en-GB" dirty="0"/>
        </a:p>
      </dgm:t>
    </dgm:pt>
    <dgm:pt modelId="{5A0729D4-78AC-4E0E-8E68-255F7C291597}" type="parTrans" cxnId="{EE179C22-4820-44DC-9C2D-AF8E7D1A6EFE}">
      <dgm:prSet/>
      <dgm:spPr/>
      <dgm:t>
        <a:bodyPr/>
        <a:lstStyle/>
        <a:p>
          <a:endParaRPr lang="en-GB"/>
        </a:p>
      </dgm:t>
    </dgm:pt>
    <dgm:pt modelId="{AE640314-FD25-49EC-88BB-04FEA1AAD556}" type="sibTrans" cxnId="{EE179C22-4820-44DC-9C2D-AF8E7D1A6EFE}">
      <dgm:prSet/>
      <dgm:spPr/>
      <dgm:t>
        <a:bodyPr/>
        <a:lstStyle/>
        <a:p>
          <a:endParaRPr lang="en-GB"/>
        </a:p>
      </dgm:t>
    </dgm:pt>
    <dgm:pt modelId="{9735C935-11C6-4614-8A83-3C4D1C4C8539}">
      <dgm:prSet phldrT="[Text]"/>
      <dgm:spPr/>
      <dgm:t>
        <a:bodyPr/>
        <a:lstStyle/>
        <a:p>
          <a:r>
            <a:rPr lang="en-GB" dirty="0" smtClean="0"/>
            <a:t>Structured Finance Team</a:t>
          </a:r>
          <a:endParaRPr lang="en-GB" dirty="0"/>
        </a:p>
      </dgm:t>
    </dgm:pt>
    <dgm:pt modelId="{EB0AC01E-4627-4FD6-BA99-A47160164AD0}" type="parTrans" cxnId="{0DAADC54-93E3-4EFC-A4C8-D03E1EF30BB7}">
      <dgm:prSet/>
      <dgm:spPr/>
      <dgm:t>
        <a:bodyPr/>
        <a:lstStyle/>
        <a:p>
          <a:endParaRPr lang="en-GB"/>
        </a:p>
      </dgm:t>
    </dgm:pt>
    <dgm:pt modelId="{FE39BD33-869D-494B-9477-06F317577007}" type="sibTrans" cxnId="{0DAADC54-93E3-4EFC-A4C8-D03E1EF30BB7}">
      <dgm:prSet/>
      <dgm:spPr/>
      <dgm:t>
        <a:bodyPr/>
        <a:lstStyle/>
        <a:p>
          <a:endParaRPr lang="en-GB"/>
        </a:p>
      </dgm:t>
    </dgm:pt>
    <dgm:pt modelId="{F9D9B6DF-E631-4571-B304-AEDF1AEAE568}">
      <dgm:prSet phldrT="[Text]"/>
      <dgm:spPr/>
      <dgm:t>
        <a:bodyPr/>
        <a:lstStyle/>
        <a:p>
          <a:r>
            <a:rPr lang="en-GB" dirty="0" smtClean="0"/>
            <a:t>Vantage System</a:t>
          </a:r>
          <a:endParaRPr lang="en-GB" dirty="0"/>
        </a:p>
      </dgm:t>
    </dgm:pt>
    <dgm:pt modelId="{AD6E37AF-8EA8-45A8-841A-BAE855B4F476}" type="parTrans" cxnId="{D2C91455-5CA0-477B-A3FB-68E2DAD014BF}">
      <dgm:prSet/>
      <dgm:spPr/>
      <dgm:t>
        <a:bodyPr/>
        <a:lstStyle/>
        <a:p>
          <a:endParaRPr lang="en-GB"/>
        </a:p>
      </dgm:t>
    </dgm:pt>
    <dgm:pt modelId="{F8451F28-F7E6-4CEE-A60B-C19C98E0A105}" type="sibTrans" cxnId="{D2C91455-5CA0-477B-A3FB-68E2DAD014BF}">
      <dgm:prSet/>
      <dgm:spPr/>
      <dgm:t>
        <a:bodyPr/>
        <a:lstStyle/>
        <a:p>
          <a:endParaRPr lang="en-GB"/>
        </a:p>
      </dgm:t>
    </dgm:pt>
    <dgm:pt modelId="{6BF58023-EAFC-43D0-A2BA-D29B44880919}">
      <dgm:prSet/>
      <dgm:spPr/>
      <dgm:t>
        <a:bodyPr/>
        <a:lstStyle/>
        <a:p>
          <a:r>
            <a:rPr lang="en-GB" dirty="0" smtClean="0"/>
            <a:t>Submit Documents</a:t>
          </a:r>
        </a:p>
        <a:p>
          <a:endParaRPr lang="en-GB" dirty="0" smtClean="0"/>
        </a:p>
        <a:p>
          <a:r>
            <a:rPr lang="en-GB" dirty="0" smtClean="0"/>
            <a:t>1.Confidential</a:t>
          </a:r>
        </a:p>
        <a:p>
          <a:r>
            <a:rPr lang="en-GB" dirty="0" smtClean="0"/>
            <a:t>2.Legal</a:t>
          </a:r>
        </a:p>
        <a:p>
          <a:r>
            <a:rPr lang="en-GB" dirty="0" smtClean="0"/>
            <a:t>3.Statements</a:t>
          </a:r>
          <a:endParaRPr lang="en-GB" dirty="0"/>
        </a:p>
      </dgm:t>
    </dgm:pt>
    <dgm:pt modelId="{24412822-6B1F-4BE8-89C9-9FA6D6AE862F}" type="parTrans" cxnId="{1F0451E8-F65B-428E-B963-E2D861AE8E2B}">
      <dgm:prSet/>
      <dgm:spPr/>
      <dgm:t>
        <a:bodyPr/>
        <a:lstStyle/>
        <a:p>
          <a:endParaRPr lang="en-GB"/>
        </a:p>
      </dgm:t>
    </dgm:pt>
    <dgm:pt modelId="{911A93A4-78A4-4DAE-8C9E-43176A0B4489}" type="sibTrans" cxnId="{1F0451E8-F65B-428E-B963-E2D861AE8E2B}">
      <dgm:prSet/>
      <dgm:spPr/>
      <dgm:t>
        <a:bodyPr/>
        <a:lstStyle/>
        <a:p>
          <a:endParaRPr lang="en-GB"/>
        </a:p>
      </dgm:t>
    </dgm:pt>
    <dgm:pt modelId="{8FA44A4F-A590-4698-A3A7-9D85051374D9}">
      <dgm:prSet/>
      <dgm:spPr/>
      <dgm:t>
        <a:bodyPr/>
        <a:lstStyle/>
        <a:p>
          <a:r>
            <a:rPr lang="en-GB" dirty="0" smtClean="0"/>
            <a:t>Capture Data</a:t>
          </a:r>
        </a:p>
        <a:p>
          <a:endParaRPr lang="en-GB" dirty="0" smtClean="0"/>
        </a:p>
        <a:p>
          <a:r>
            <a:rPr lang="en-GB" dirty="0" smtClean="0"/>
            <a:t>1.Manual Data Capture</a:t>
          </a:r>
        </a:p>
      </dgm:t>
    </dgm:pt>
    <dgm:pt modelId="{D1B68CFB-9080-496C-955E-3C8FEFB40A10}" type="parTrans" cxnId="{0A22B917-C988-4DA8-9EF7-D7BE4456A4D8}">
      <dgm:prSet/>
      <dgm:spPr/>
      <dgm:t>
        <a:bodyPr/>
        <a:lstStyle/>
        <a:p>
          <a:endParaRPr lang="en-GB"/>
        </a:p>
      </dgm:t>
    </dgm:pt>
    <dgm:pt modelId="{40B2BAA2-BB09-4C76-A0EF-FD8D720DB19C}" type="sibTrans" cxnId="{0A22B917-C988-4DA8-9EF7-D7BE4456A4D8}">
      <dgm:prSet/>
      <dgm:spPr/>
      <dgm:t>
        <a:bodyPr/>
        <a:lstStyle/>
        <a:p>
          <a:endParaRPr lang="en-GB"/>
        </a:p>
      </dgm:t>
    </dgm:pt>
    <dgm:pt modelId="{15184951-B279-4E29-8D55-DD7D3FCE62F4}">
      <dgm:prSet/>
      <dgm:spPr/>
      <dgm:t>
        <a:bodyPr/>
        <a:lstStyle/>
        <a:p>
          <a:r>
            <a:rPr lang="en-GB" dirty="0" smtClean="0"/>
            <a:t>Information Storage and Classification</a:t>
          </a:r>
        </a:p>
        <a:p>
          <a:endParaRPr lang="en-GB" dirty="0" smtClean="0"/>
        </a:p>
        <a:p>
          <a:r>
            <a:rPr lang="en-GB" dirty="0" smtClean="0"/>
            <a:t>1.Feed KYC/CDD</a:t>
          </a:r>
        </a:p>
        <a:p>
          <a:r>
            <a:rPr lang="en-GB" dirty="0" smtClean="0"/>
            <a:t>2.Feed FINAN</a:t>
          </a:r>
          <a:endParaRPr lang="en-GB" dirty="0"/>
        </a:p>
      </dgm:t>
    </dgm:pt>
    <dgm:pt modelId="{0363A084-E982-40A7-8E49-EC7E75F6320F}" type="parTrans" cxnId="{F6C0319A-F208-4E63-A65C-175F8C8EA27B}">
      <dgm:prSet/>
      <dgm:spPr/>
      <dgm:t>
        <a:bodyPr/>
        <a:lstStyle/>
        <a:p>
          <a:endParaRPr lang="en-GB"/>
        </a:p>
      </dgm:t>
    </dgm:pt>
    <dgm:pt modelId="{AE30FFCB-45CB-413A-B264-B3524EC5A402}" type="sibTrans" cxnId="{F6C0319A-F208-4E63-A65C-175F8C8EA27B}">
      <dgm:prSet/>
      <dgm:spPr/>
      <dgm:t>
        <a:bodyPr/>
        <a:lstStyle/>
        <a:p>
          <a:endParaRPr lang="en-GB"/>
        </a:p>
      </dgm:t>
    </dgm:pt>
    <dgm:pt modelId="{DD6C84D8-90D8-4305-8036-5413E502E9BF}" type="pres">
      <dgm:prSet presAssocID="{143D9B6D-EB31-429D-9335-B393730CFEC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DE8A111-CCFF-4EE2-9CED-385380E08638}" type="pres">
      <dgm:prSet presAssocID="{40FCBCB1-EB74-4ADE-A895-6E826429A46A}" presName="compNode" presStyleCnt="0"/>
      <dgm:spPr/>
    </dgm:pt>
    <dgm:pt modelId="{7678A5C6-43CC-42BF-80B7-D3641749B09D}" type="pres">
      <dgm:prSet presAssocID="{40FCBCB1-EB74-4ADE-A895-6E826429A46A}" presName="noGeometry" presStyleCnt="0"/>
      <dgm:spPr/>
    </dgm:pt>
    <dgm:pt modelId="{C0E9E94C-3196-484C-8832-E7661F68D54E}" type="pres">
      <dgm:prSet presAssocID="{40FCBCB1-EB74-4ADE-A895-6E826429A46A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34A31A6-87A2-4B76-B255-336CD9F61114}" type="pres">
      <dgm:prSet presAssocID="{40FCBCB1-EB74-4ADE-A895-6E826429A46A}" presName="childTextHidden" presStyleLbl="bgAccFollowNode1" presStyleIdx="0" presStyleCnt="3"/>
      <dgm:spPr/>
      <dgm:t>
        <a:bodyPr/>
        <a:lstStyle/>
        <a:p>
          <a:endParaRPr lang="en-GB"/>
        </a:p>
      </dgm:t>
    </dgm:pt>
    <dgm:pt modelId="{EFD04C52-2506-4A3F-8D35-928D3E98BFA4}" type="pres">
      <dgm:prSet presAssocID="{40FCBCB1-EB74-4ADE-A895-6E826429A46A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FAE78CD-FFEE-4368-BAD1-7CBF1F13D8C5}" type="pres">
      <dgm:prSet presAssocID="{40FCBCB1-EB74-4ADE-A895-6E826429A46A}" presName="aSpace" presStyleCnt="0"/>
      <dgm:spPr/>
    </dgm:pt>
    <dgm:pt modelId="{3EC5B0DD-50D7-4562-A58A-A20B5602843F}" type="pres">
      <dgm:prSet presAssocID="{9735C935-11C6-4614-8A83-3C4D1C4C8539}" presName="compNode" presStyleCnt="0"/>
      <dgm:spPr/>
    </dgm:pt>
    <dgm:pt modelId="{C809CDD9-A2E5-45E6-81C0-BF03296D9F85}" type="pres">
      <dgm:prSet presAssocID="{9735C935-11C6-4614-8A83-3C4D1C4C8539}" presName="noGeometry" presStyleCnt="0"/>
      <dgm:spPr/>
    </dgm:pt>
    <dgm:pt modelId="{25DB790D-7C6A-4274-A9AE-6DFF4FD17514}" type="pres">
      <dgm:prSet presAssocID="{9735C935-11C6-4614-8A83-3C4D1C4C8539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E7BB10-B08A-4927-B888-778582FD8317}" type="pres">
      <dgm:prSet presAssocID="{9735C935-11C6-4614-8A83-3C4D1C4C8539}" presName="childTextHidden" presStyleLbl="bgAccFollowNode1" presStyleIdx="1" presStyleCnt="3"/>
      <dgm:spPr/>
      <dgm:t>
        <a:bodyPr/>
        <a:lstStyle/>
        <a:p>
          <a:endParaRPr lang="en-GB"/>
        </a:p>
      </dgm:t>
    </dgm:pt>
    <dgm:pt modelId="{E614EF95-2A0D-445A-92BD-FF84610C5C24}" type="pres">
      <dgm:prSet presAssocID="{9735C935-11C6-4614-8A83-3C4D1C4C8539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ECC446F-18CC-470E-8E78-93A845DBA292}" type="pres">
      <dgm:prSet presAssocID="{9735C935-11C6-4614-8A83-3C4D1C4C8539}" presName="aSpace" presStyleCnt="0"/>
      <dgm:spPr/>
    </dgm:pt>
    <dgm:pt modelId="{B6505E0E-BAA9-4761-A03A-4D6F002CD93E}" type="pres">
      <dgm:prSet presAssocID="{F9D9B6DF-E631-4571-B304-AEDF1AEAE568}" presName="compNode" presStyleCnt="0"/>
      <dgm:spPr/>
    </dgm:pt>
    <dgm:pt modelId="{D1F7D649-497C-4F05-93BC-D0F77687C37F}" type="pres">
      <dgm:prSet presAssocID="{F9D9B6DF-E631-4571-B304-AEDF1AEAE568}" presName="noGeometry" presStyleCnt="0"/>
      <dgm:spPr/>
    </dgm:pt>
    <dgm:pt modelId="{262E6003-0B64-4610-B30B-DD10C3242734}" type="pres">
      <dgm:prSet presAssocID="{F9D9B6DF-E631-4571-B304-AEDF1AEAE568}" presName="childTextVisible" presStyleLbl="bgAccFollowNode1" presStyleIdx="2" presStyleCnt="3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GB"/>
        </a:p>
      </dgm:t>
    </dgm:pt>
    <dgm:pt modelId="{5FC4D938-D780-42EE-9FFE-DA0F51628223}" type="pres">
      <dgm:prSet presAssocID="{F9D9B6DF-E631-4571-B304-AEDF1AEAE568}" presName="childTextHidden" presStyleLbl="bgAccFollowNode1" presStyleIdx="2" presStyleCnt="3"/>
      <dgm:spPr/>
      <dgm:t>
        <a:bodyPr/>
        <a:lstStyle/>
        <a:p>
          <a:endParaRPr lang="en-GB"/>
        </a:p>
      </dgm:t>
    </dgm:pt>
    <dgm:pt modelId="{93B9C12F-77CD-43C5-931A-FA2E3C51FE89}" type="pres">
      <dgm:prSet presAssocID="{F9D9B6DF-E631-4571-B304-AEDF1AEAE568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AFAF176-06F6-40A1-BA2F-DAD465E825CF}" type="presOf" srcId="{15184951-B279-4E29-8D55-DD7D3FCE62F4}" destId="{262E6003-0B64-4610-B30B-DD10C3242734}" srcOrd="0" destOrd="0" presId="urn:microsoft.com/office/officeart/2005/8/layout/hProcess6"/>
    <dgm:cxn modelId="{2619A495-97E4-4622-B602-67FEE4DD072A}" type="presOf" srcId="{6BF58023-EAFC-43D0-A2BA-D29B44880919}" destId="{C0E9E94C-3196-484C-8832-E7661F68D54E}" srcOrd="0" destOrd="0" presId="urn:microsoft.com/office/officeart/2005/8/layout/hProcess6"/>
    <dgm:cxn modelId="{0DAADC54-93E3-4EFC-A4C8-D03E1EF30BB7}" srcId="{143D9B6D-EB31-429D-9335-B393730CFECC}" destId="{9735C935-11C6-4614-8A83-3C4D1C4C8539}" srcOrd="1" destOrd="0" parTransId="{EB0AC01E-4627-4FD6-BA99-A47160164AD0}" sibTransId="{FE39BD33-869D-494B-9477-06F317577007}"/>
    <dgm:cxn modelId="{0A22B917-C988-4DA8-9EF7-D7BE4456A4D8}" srcId="{9735C935-11C6-4614-8A83-3C4D1C4C8539}" destId="{8FA44A4F-A590-4698-A3A7-9D85051374D9}" srcOrd="0" destOrd="0" parTransId="{D1B68CFB-9080-496C-955E-3C8FEFB40A10}" sibTransId="{40B2BAA2-BB09-4C76-A0EF-FD8D720DB19C}"/>
    <dgm:cxn modelId="{1F0451E8-F65B-428E-B963-E2D861AE8E2B}" srcId="{40FCBCB1-EB74-4ADE-A895-6E826429A46A}" destId="{6BF58023-EAFC-43D0-A2BA-D29B44880919}" srcOrd="0" destOrd="0" parTransId="{24412822-6B1F-4BE8-89C9-9FA6D6AE862F}" sibTransId="{911A93A4-78A4-4DAE-8C9E-43176A0B4489}"/>
    <dgm:cxn modelId="{54B34D7B-E619-4C29-894A-A0D6AC6BE33A}" type="presOf" srcId="{F9D9B6DF-E631-4571-B304-AEDF1AEAE568}" destId="{93B9C12F-77CD-43C5-931A-FA2E3C51FE89}" srcOrd="0" destOrd="0" presId="urn:microsoft.com/office/officeart/2005/8/layout/hProcess6"/>
    <dgm:cxn modelId="{65D66653-F0F6-4A29-8B75-6DBE946BD1BA}" type="presOf" srcId="{143D9B6D-EB31-429D-9335-B393730CFECC}" destId="{DD6C84D8-90D8-4305-8036-5413E502E9BF}" srcOrd="0" destOrd="0" presId="urn:microsoft.com/office/officeart/2005/8/layout/hProcess6"/>
    <dgm:cxn modelId="{D9F7FC94-D406-41AC-99C2-D3AEB4FBBE1D}" type="presOf" srcId="{8FA44A4F-A590-4698-A3A7-9D85051374D9}" destId="{14E7BB10-B08A-4927-B888-778582FD8317}" srcOrd="1" destOrd="0" presId="urn:microsoft.com/office/officeart/2005/8/layout/hProcess6"/>
    <dgm:cxn modelId="{F6C0319A-F208-4E63-A65C-175F8C8EA27B}" srcId="{F9D9B6DF-E631-4571-B304-AEDF1AEAE568}" destId="{15184951-B279-4E29-8D55-DD7D3FCE62F4}" srcOrd="0" destOrd="0" parTransId="{0363A084-E982-40A7-8E49-EC7E75F6320F}" sibTransId="{AE30FFCB-45CB-413A-B264-B3524EC5A402}"/>
    <dgm:cxn modelId="{EE179C22-4820-44DC-9C2D-AF8E7D1A6EFE}" srcId="{143D9B6D-EB31-429D-9335-B393730CFECC}" destId="{40FCBCB1-EB74-4ADE-A895-6E826429A46A}" srcOrd="0" destOrd="0" parTransId="{5A0729D4-78AC-4E0E-8E68-255F7C291597}" sibTransId="{AE640314-FD25-49EC-88BB-04FEA1AAD556}"/>
    <dgm:cxn modelId="{C9BD9A3F-D8F7-4CF2-A84F-EBCCDCFCE46B}" type="presOf" srcId="{6BF58023-EAFC-43D0-A2BA-D29B44880919}" destId="{134A31A6-87A2-4B76-B255-336CD9F61114}" srcOrd="1" destOrd="0" presId="urn:microsoft.com/office/officeart/2005/8/layout/hProcess6"/>
    <dgm:cxn modelId="{9BC79859-D2F1-4D98-8161-23C8AC5E1AA3}" type="presOf" srcId="{15184951-B279-4E29-8D55-DD7D3FCE62F4}" destId="{5FC4D938-D780-42EE-9FFE-DA0F51628223}" srcOrd="1" destOrd="0" presId="urn:microsoft.com/office/officeart/2005/8/layout/hProcess6"/>
    <dgm:cxn modelId="{D2C91455-5CA0-477B-A3FB-68E2DAD014BF}" srcId="{143D9B6D-EB31-429D-9335-B393730CFECC}" destId="{F9D9B6DF-E631-4571-B304-AEDF1AEAE568}" srcOrd="2" destOrd="0" parTransId="{AD6E37AF-8EA8-45A8-841A-BAE855B4F476}" sibTransId="{F8451F28-F7E6-4CEE-A60B-C19C98E0A105}"/>
    <dgm:cxn modelId="{E26A3CCA-FEDA-4E2B-9977-097D606733B6}" type="presOf" srcId="{9735C935-11C6-4614-8A83-3C4D1C4C8539}" destId="{E614EF95-2A0D-445A-92BD-FF84610C5C24}" srcOrd="0" destOrd="0" presId="urn:microsoft.com/office/officeart/2005/8/layout/hProcess6"/>
    <dgm:cxn modelId="{AEC563EA-4B17-478D-9E2D-2B22EBA5D95C}" type="presOf" srcId="{40FCBCB1-EB74-4ADE-A895-6E826429A46A}" destId="{EFD04C52-2506-4A3F-8D35-928D3E98BFA4}" srcOrd="0" destOrd="0" presId="urn:microsoft.com/office/officeart/2005/8/layout/hProcess6"/>
    <dgm:cxn modelId="{9F859DC0-C198-47A3-AA8F-B2BF43C00801}" type="presOf" srcId="{8FA44A4F-A590-4698-A3A7-9D85051374D9}" destId="{25DB790D-7C6A-4274-A9AE-6DFF4FD17514}" srcOrd="0" destOrd="0" presId="urn:microsoft.com/office/officeart/2005/8/layout/hProcess6"/>
    <dgm:cxn modelId="{99DC3172-B508-4A4E-A8E3-08963DA198BF}" type="presParOf" srcId="{DD6C84D8-90D8-4305-8036-5413E502E9BF}" destId="{8DE8A111-CCFF-4EE2-9CED-385380E08638}" srcOrd="0" destOrd="0" presId="urn:microsoft.com/office/officeart/2005/8/layout/hProcess6"/>
    <dgm:cxn modelId="{F6AA965C-9C50-4C25-B00D-7236D08499BB}" type="presParOf" srcId="{8DE8A111-CCFF-4EE2-9CED-385380E08638}" destId="{7678A5C6-43CC-42BF-80B7-D3641749B09D}" srcOrd="0" destOrd="0" presId="urn:microsoft.com/office/officeart/2005/8/layout/hProcess6"/>
    <dgm:cxn modelId="{643262A6-257F-41B3-AD73-DFC40C933138}" type="presParOf" srcId="{8DE8A111-CCFF-4EE2-9CED-385380E08638}" destId="{C0E9E94C-3196-484C-8832-E7661F68D54E}" srcOrd="1" destOrd="0" presId="urn:microsoft.com/office/officeart/2005/8/layout/hProcess6"/>
    <dgm:cxn modelId="{9E3D0822-BFC6-42A4-8473-1304A16F7F90}" type="presParOf" srcId="{8DE8A111-CCFF-4EE2-9CED-385380E08638}" destId="{134A31A6-87A2-4B76-B255-336CD9F61114}" srcOrd="2" destOrd="0" presId="urn:microsoft.com/office/officeart/2005/8/layout/hProcess6"/>
    <dgm:cxn modelId="{C40CD799-2345-4707-8ECC-7A18E9812032}" type="presParOf" srcId="{8DE8A111-CCFF-4EE2-9CED-385380E08638}" destId="{EFD04C52-2506-4A3F-8D35-928D3E98BFA4}" srcOrd="3" destOrd="0" presId="urn:microsoft.com/office/officeart/2005/8/layout/hProcess6"/>
    <dgm:cxn modelId="{46A0EC11-F520-4AFC-B2A5-AC12CFAD5E87}" type="presParOf" srcId="{DD6C84D8-90D8-4305-8036-5413E502E9BF}" destId="{DFAE78CD-FFEE-4368-BAD1-7CBF1F13D8C5}" srcOrd="1" destOrd="0" presId="urn:microsoft.com/office/officeart/2005/8/layout/hProcess6"/>
    <dgm:cxn modelId="{DC1F44E4-41D8-4D06-96CB-FBB25E92B4B4}" type="presParOf" srcId="{DD6C84D8-90D8-4305-8036-5413E502E9BF}" destId="{3EC5B0DD-50D7-4562-A58A-A20B5602843F}" srcOrd="2" destOrd="0" presId="urn:microsoft.com/office/officeart/2005/8/layout/hProcess6"/>
    <dgm:cxn modelId="{D9BEFB9E-3187-4D81-A5B9-1DC60D18A1FB}" type="presParOf" srcId="{3EC5B0DD-50D7-4562-A58A-A20B5602843F}" destId="{C809CDD9-A2E5-45E6-81C0-BF03296D9F85}" srcOrd="0" destOrd="0" presId="urn:microsoft.com/office/officeart/2005/8/layout/hProcess6"/>
    <dgm:cxn modelId="{F6373D6B-D391-4188-8C31-145602EEA9D7}" type="presParOf" srcId="{3EC5B0DD-50D7-4562-A58A-A20B5602843F}" destId="{25DB790D-7C6A-4274-A9AE-6DFF4FD17514}" srcOrd="1" destOrd="0" presId="urn:microsoft.com/office/officeart/2005/8/layout/hProcess6"/>
    <dgm:cxn modelId="{F6B0D42C-7D19-42C7-8D60-ABBDDFB95604}" type="presParOf" srcId="{3EC5B0DD-50D7-4562-A58A-A20B5602843F}" destId="{14E7BB10-B08A-4927-B888-778582FD8317}" srcOrd="2" destOrd="0" presId="urn:microsoft.com/office/officeart/2005/8/layout/hProcess6"/>
    <dgm:cxn modelId="{9F28C52B-4F4E-4F51-97FE-9378427A71C1}" type="presParOf" srcId="{3EC5B0DD-50D7-4562-A58A-A20B5602843F}" destId="{E614EF95-2A0D-445A-92BD-FF84610C5C24}" srcOrd="3" destOrd="0" presId="urn:microsoft.com/office/officeart/2005/8/layout/hProcess6"/>
    <dgm:cxn modelId="{813F2937-E1E2-4F89-8F28-268257985050}" type="presParOf" srcId="{DD6C84D8-90D8-4305-8036-5413E502E9BF}" destId="{0ECC446F-18CC-470E-8E78-93A845DBA292}" srcOrd="3" destOrd="0" presId="urn:microsoft.com/office/officeart/2005/8/layout/hProcess6"/>
    <dgm:cxn modelId="{3B697455-43C4-4AEC-84F9-D91B2C44D647}" type="presParOf" srcId="{DD6C84D8-90D8-4305-8036-5413E502E9BF}" destId="{B6505E0E-BAA9-4761-A03A-4D6F002CD93E}" srcOrd="4" destOrd="0" presId="urn:microsoft.com/office/officeart/2005/8/layout/hProcess6"/>
    <dgm:cxn modelId="{334CA3F0-4527-4B74-8E8A-6C67F6DCACBB}" type="presParOf" srcId="{B6505E0E-BAA9-4761-A03A-4D6F002CD93E}" destId="{D1F7D649-497C-4F05-93BC-D0F77687C37F}" srcOrd="0" destOrd="0" presId="urn:microsoft.com/office/officeart/2005/8/layout/hProcess6"/>
    <dgm:cxn modelId="{9C3CFFCB-07C3-4AFE-BC2F-C1D126C6ECB0}" type="presParOf" srcId="{B6505E0E-BAA9-4761-A03A-4D6F002CD93E}" destId="{262E6003-0B64-4610-B30B-DD10C3242734}" srcOrd="1" destOrd="0" presId="urn:microsoft.com/office/officeart/2005/8/layout/hProcess6"/>
    <dgm:cxn modelId="{4C89A4D6-205B-4924-BDA7-896E63E0FF8E}" type="presParOf" srcId="{B6505E0E-BAA9-4761-A03A-4D6F002CD93E}" destId="{5FC4D938-D780-42EE-9FFE-DA0F51628223}" srcOrd="2" destOrd="0" presId="urn:microsoft.com/office/officeart/2005/8/layout/hProcess6"/>
    <dgm:cxn modelId="{69C43175-2D51-4A26-811E-4311EBD76BD8}" type="presParOf" srcId="{B6505E0E-BAA9-4761-A03A-4D6F002CD93E}" destId="{93B9C12F-77CD-43C5-931A-FA2E3C51FE8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3D9B6D-EB31-429D-9335-B393730CFEC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0FCBCB1-EB74-4ADE-A895-6E826429A46A}">
      <dgm:prSet phldrT="[Text]"/>
      <dgm:spPr/>
      <dgm:t>
        <a:bodyPr/>
        <a:lstStyle/>
        <a:p>
          <a:r>
            <a:rPr lang="en-GB" dirty="0" smtClean="0"/>
            <a:t>Corporate Clients</a:t>
          </a:r>
          <a:endParaRPr lang="en-GB" dirty="0"/>
        </a:p>
      </dgm:t>
    </dgm:pt>
    <dgm:pt modelId="{5A0729D4-78AC-4E0E-8E68-255F7C291597}" type="parTrans" cxnId="{EE179C22-4820-44DC-9C2D-AF8E7D1A6EFE}">
      <dgm:prSet/>
      <dgm:spPr/>
      <dgm:t>
        <a:bodyPr/>
        <a:lstStyle/>
        <a:p>
          <a:endParaRPr lang="en-GB"/>
        </a:p>
      </dgm:t>
    </dgm:pt>
    <dgm:pt modelId="{AE640314-FD25-49EC-88BB-04FEA1AAD556}" type="sibTrans" cxnId="{EE179C22-4820-44DC-9C2D-AF8E7D1A6EFE}">
      <dgm:prSet/>
      <dgm:spPr/>
      <dgm:t>
        <a:bodyPr/>
        <a:lstStyle/>
        <a:p>
          <a:endParaRPr lang="en-GB"/>
        </a:p>
      </dgm:t>
    </dgm:pt>
    <dgm:pt modelId="{9735C935-11C6-4614-8A83-3C4D1C4C8539}">
      <dgm:prSet phldrT="[Text]"/>
      <dgm:spPr/>
      <dgm:t>
        <a:bodyPr/>
        <a:lstStyle/>
        <a:p>
          <a:r>
            <a:rPr lang="en-GB" dirty="0" smtClean="0"/>
            <a:t>Structured Finance Team</a:t>
          </a:r>
          <a:endParaRPr lang="en-GB" dirty="0"/>
        </a:p>
      </dgm:t>
    </dgm:pt>
    <dgm:pt modelId="{EB0AC01E-4627-4FD6-BA99-A47160164AD0}" type="parTrans" cxnId="{0DAADC54-93E3-4EFC-A4C8-D03E1EF30BB7}">
      <dgm:prSet/>
      <dgm:spPr/>
      <dgm:t>
        <a:bodyPr/>
        <a:lstStyle/>
        <a:p>
          <a:endParaRPr lang="en-GB"/>
        </a:p>
      </dgm:t>
    </dgm:pt>
    <dgm:pt modelId="{FE39BD33-869D-494B-9477-06F317577007}" type="sibTrans" cxnId="{0DAADC54-93E3-4EFC-A4C8-D03E1EF30BB7}">
      <dgm:prSet/>
      <dgm:spPr/>
      <dgm:t>
        <a:bodyPr/>
        <a:lstStyle/>
        <a:p>
          <a:endParaRPr lang="en-GB"/>
        </a:p>
      </dgm:t>
    </dgm:pt>
    <dgm:pt modelId="{F9D9B6DF-E631-4571-B304-AEDF1AEAE568}">
      <dgm:prSet phldrT="[Text]"/>
      <dgm:spPr/>
      <dgm:t>
        <a:bodyPr/>
        <a:lstStyle/>
        <a:p>
          <a:r>
            <a:rPr lang="en-GB" dirty="0" smtClean="0"/>
            <a:t>Vantage System</a:t>
          </a:r>
          <a:endParaRPr lang="en-GB" dirty="0"/>
        </a:p>
      </dgm:t>
    </dgm:pt>
    <dgm:pt modelId="{AD6E37AF-8EA8-45A8-841A-BAE855B4F476}" type="parTrans" cxnId="{D2C91455-5CA0-477B-A3FB-68E2DAD014BF}">
      <dgm:prSet/>
      <dgm:spPr/>
      <dgm:t>
        <a:bodyPr/>
        <a:lstStyle/>
        <a:p>
          <a:endParaRPr lang="en-GB"/>
        </a:p>
      </dgm:t>
    </dgm:pt>
    <dgm:pt modelId="{F8451F28-F7E6-4CEE-A60B-C19C98E0A105}" type="sibTrans" cxnId="{D2C91455-5CA0-477B-A3FB-68E2DAD014BF}">
      <dgm:prSet/>
      <dgm:spPr/>
      <dgm:t>
        <a:bodyPr/>
        <a:lstStyle/>
        <a:p>
          <a:endParaRPr lang="en-GB"/>
        </a:p>
      </dgm:t>
    </dgm:pt>
    <dgm:pt modelId="{6BF58023-EAFC-43D0-A2BA-D29B44880919}">
      <dgm:prSet/>
      <dgm:spPr/>
      <dgm:t>
        <a:bodyPr/>
        <a:lstStyle/>
        <a:p>
          <a:r>
            <a:rPr lang="en-GB" dirty="0" smtClean="0"/>
            <a:t>Submit Documents</a:t>
          </a:r>
        </a:p>
        <a:p>
          <a:endParaRPr lang="en-GB" dirty="0" smtClean="0"/>
        </a:p>
        <a:p>
          <a:r>
            <a:rPr lang="en-GB" dirty="0" smtClean="0"/>
            <a:t>1.Confidential</a:t>
          </a:r>
        </a:p>
        <a:p>
          <a:r>
            <a:rPr lang="en-GB" dirty="0" smtClean="0"/>
            <a:t>2.Legal</a:t>
          </a:r>
        </a:p>
        <a:p>
          <a:r>
            <a:rPr lang="en-GB" dirty="0" smtClean="0"/>
            <a:t>3.Statements</a:t>
          </a:r>
          <a:endParaRPr lang="en-GB" dirty="0"/>
        </a:p>
      </dgm:t>
    </dgm:pt>
    <dgm:pt modelId="{24412822-6B1F-4BE8-89C9-9FA6D6AE862F}" type="parTrans" cxnId="{1F0451E8-F65B-428E-B963-E2D861AE8E2B}">
      <dgm:prSet/>
      <dgm:spPr/>
      <dgm:t>
        <a:bodyPr/>
        <a:lstStyle/>
        <a:p>
          <a:endParaRPr lang="en-GB"/>
        </a:p>
      </dgm:t>
    </dgm:pt>
    <dgm:pt modelId="{911A93A4-78A4-4DAE-8C9E-43176A0B4489}" type="sibTrans" cxnId="{1F0451E8-F65B-428E-B963-E2D861AE8E2B}">
      <dgm:prSet/>
      <dgm:spPr/>
      <dgm:t>
        <a:bodyPr/>
        <a:lstStyle/>
        <a:p>
          <a:endParaRPr lang="en-GB"/>
        </a:p>
      </dgm:t>
    </dgm:pt>
    <dgm:pt modelId="{8FA44A4F-A590-4698-A3A7-9D85051374D9}">
      <dgm:prSet/>
      <dgm:spPr/>
      <dgm:t>
        <a:bodyPr/>
        <a:lstStyle/>
        <a:p>
          <a:r>
            <a:rPr lang="en-GB" dirty="0" smtClean="0"/>
            <a:t>Review and Approve</a:t>
          </a:r>
          <a:endParaRPr lang="en-GB" dirty="0" smtClean="0"/>
        </a:p>
        <a:p>
          <a:endParaRPr lang="en-GB" dirty="0" smtClean="0"/>
        </a:p>
        <a:p>
          <a:r>
            <a:rPr lang="en-GB" dirty="0" smtClean="0"/>
            <a:t>1.Approved data sent to ING </a:t>
          </a:r>
          <a:r>
            <a:rPr lang="en-GB" smtClean="0"/>
            <a:t>internal system</a:t>
          </a:r>
          <a:endParaRPr lang="en-GB" dirty="0" smtClean="0"/>
        </a:p>
      </dgm:t>
    </dgm:pt>
    <dgm:pt modelId="{D1B68CFB-9080-496C-955E-3C8FEFB40A10}" type="parTrans" cxnId="{0A22B917-C988-4DA8-9EF7-D7BE4456A4D8}">
      <dgm:prSet/>
      <dgm:spPr/>
      <dgm:t>
        <a:bodyPr/>
        <a:lstStyle/>
        <a:p>
          <a:endParaRPr lang="en-GB"/>
        </a:p>
      </dgm:t>
    </dgm:pt>
    <dgm:pt modelId="{40B2BAA2-BB09-4C76-A0EF-FD8D720DB19C}" type="sibTrans" cxnId="{0A22B917-C988-4DA8-9EF7-D7BE4456A4D8}">
      <dgm:prSet/>
      <dgm:spPr/>
      <dgm:t>
        <a:bodyPr/>
        <a:lstStyle/>
        <a:p>
          <a:endParaRPr lang="en-GB"/>
        </a:p>
      </dgm:t>
    </dgm:pt>
    <dgm:pt modelId="{15184951-B279-4E29-8D55-DD7D3FCE62F4}">
      <dgm:prSet/>
      <dgm:spPr/>
      <dgm:t>
        <a:bodyPr/>
        <a:lstStyle/>
        <a:p>
          <a:r>
            <a:rPr lang="en-GB" dirty="0" smtClean="0"/>
            <a:t>Information Storage and Classification</a:t>
          </a:r>
        </a:p>
        <a:p>
          <a:endParaRPr lang="en-GB" dirty="0" smtClean="0"/>
        </a:p>
        <a:p>
          <a:r>
            <a:rPr lang="en-GB" dirty="0" smtClean="0"/>
            <a:t>1.Feed KYC/CDD</a:t>
          </a:r>
        </a:p>
        <a:p>
          <a:r>
            <a:rPr lang="en-GB" dirty="0" smtClean="0"/>
            <a:t>2.Feed FINAN</a:t>
          </a:r>
          <a:endParaRPr lang="en-GB" dirty="0"/>
        </a:p>
      </dgm:t>
    </dgm:pt>
    <dgm:pt modelId="{0363A084-E982-40A7-8E49-EC7E75F6320F}" type="parTrans" cxnId="{F6C0319A-F208-4E63-A65C-175F8C8EA27B}">
      <dgm:prSet/>
      <dgm:spPr/>
      <dgm:t>
        <a:bodyPr/>
        <a:lstStyle/>
        <a:p>
          <a:endParaRPr lang="en-GB"/>
        </a:p>
      </dgm:t>
    </dgm:pt>
    <dgm:pt modelId="{AE30FFCB-45CB-413A-B264-B3524EC5A402}" type="sibTrans" cxnId="{F6C0319A-F208-4E63-A65C-175F8C8EA27B}">
      <dgm:prSet/>
      <dgm:spPr/>
      <dgm:t>
        <a:bodyPr/>
        <a:lstStyle/>
        <a:p>
          <a:endParaRPr lang="en-GB"/>
        </a:p>
      </dgm:t>
    </dgm:pt>
    <dgm:pt modelId="{16605423-2F05-4CEC-95EF-C19E3202FE9A}">
      <dgm:prSet/>
      <dgm:spPr/>
      <dgm:t>
        <a:bodyPr/>
        <a:lstStyle/>
        <a:p>
          <a:r>
            <a:rPr lang="en-GB" dirty="0" smtClean="0"/>
            <a:t>Doc. </a:t>
          </a:r>
          <a:r>
            <a:rPr lang="en-GB" dirty="0" err="1" smtClean="0"/>
            <a:t>Onboarding</a:t>
          </a:r>
          <a:r>
            <a:rPr lang="en-GB" dirty="0" smtClean="0"/>
            <a:t> Platform</a:t>
          </a:r>
          <a:endParaRPr lang="en-GB" dirty="0"/>
        </a:p>
      </dgm:t>
    </dgm:pt>
    <dgm:pt modelId="{AFF01E82-EB1A-4DB4-A62F-41B465DE0954}" type="parTrans" cxnId="{07487DF7-81CA-48B1-809F-5F74F738C777}">
      <dgm:prSet/>
      <dgm:spPr/>
      <dgm:t>
        <a:bodyPr/>
        <a:lstStyle/>
        <a:p>
          <a:endParaRPr lang="en-GB"/>
        </a:p>
      </dgm:t>
    </dgm:pt>
    <dgm:pt modelId="{B23BAD55-E80C-4078-9918-FE95B12E0A4B}" type="sibTrans" cxnId="{07487DF7-81CA-48B1-809F-5F74F738C777}">
      <dgm:prSet/>
      <dgm:spPr/>
      <dgm:t>
        <a:bodyPr/>
        <a:lstStyle/>
        <a:p>
          <a:endParaRPr lang="en-GB"/>
        </a:p>
      </dgm:t>
    </dgm:pt>
    <dgm:pt modelId="{2BED24D5-4377-4604-9929-CC5E01D801A1}">
      <dgm:prSet/>
      <dgm:spPr/>
      <dgm:t>
        <a:bodyPr/>
        <a:lstStyle/>
        <a:p>
          <a:r>
            <a:rPr lang="en-GB" dirty="0" smtClean="0"/>
            <a:t>Extraction and Classification</a:t>
          </a:r>
        </a:p>
      </dgm:t>
    </dgm:pt>
    <dgm:pt modelId="{7F6BF156-542F-4192-A5BC-C01AEEFCB5A9}" type="parTrans" cxnId="{FE3BF64F-FDD9-4AB6-8D4C-B10715E531C3}">
      <dgm:prSet/>
      <dgm:spPr/>
      <dgm:t>
        <a:bodyPr/>
        <a:lstStyle/>
        <a:p>
          <a:endParaRPr lang="en-GB"/>
        </a:p>
      </dgm:t>
    </dgm:pt>
    <dgm:pt modelId="{E020F979-35D8-4399-AE2D-60A9F1586100}" type="sibTrans" cxnId="{FE3BF64F-FDD9-4AB6-8D4C-B10715E531C3}">
      <dgm:prSet/>
      <dgm:spPr/>
      <dgm:t>
        <a:bodyPr/>
        <a:lstStyle/>
        <a:p>
          <a:endParaRPr lang="en-GB"/>
        </a:p>
      </dgm:t>
    </dgm:pt>
    <dgm:pt modelId="{DD6C84D8-90D8-4305-8036-5413E502E9BF}" type="pres">
      <dgm:prSet presAssocID="{143D9B6D-EB31-429D-9335-B393730CFEC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DE8A111-CCFF-4EE2-9CED-385380E08638}" type="pres">
      <dgm:prSet presAssocID="{40FCBCB1-EB74-4ADE-A895-6E826429A46A}" presName="compNode" presStyleCnt="0"/>
      <dgm:spPr/>
    </dgm:pt>
    <dgm:pt modelId="{7678A5C6-43CC-42BF-80B7-D3641749B09D}" type="pres">
      <dgm:prSet presAssocID="{40FCBCB1-EB74-4ADE-A895-6E826429A46A}" presName="noGeometry" presStyleCnt="0"/>
      <dgm:spPr/>
    </dgm:pt>
    <dgm:pt modelId="{C0E9E94C-3196-484C-8832-E7661F68D54E}" type="pres">
      <dgm:prSet presAssocID="{40FCBCB1-EB74-4ADE-A895-6E826429A46A}" presName="childTextVisible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34A31A6-87A2-4B76-B255-336CD9F61114}" type="pres">
      <dgm:prSet presAssocID="{40FCBCB1-EB74-4ADE-A895-6E826429A46A}" presName="childTextHidden" presStyleLbl="bgAccFollowNode1" presStyleIdx="0" presStyleCnt="4"/>
      <dgm:spPr/>
      <dgm:t>
        <a:bodyPr/>
        <a:lstStyle/>
        <a:p>
          <a:endParaRPr lang="en-GB"/>
        </a:p>
      </dgm:t>
    </dgm:pt>
    <dgm:pt modelId="{EFD04C52-2506-4A3F-8D35-928D3E98BFA4}" type="pres">
      <dgm:prSet presAssocID="{40FCBCB1-EB74-4ADE-A895-6E826429A46A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FAE78CD-FFEE-4368-BAD1-7CBF1F13D8C5}" type="pres">
      <dgm:prSet presAssocID="{40FCBCB1-EB74-4ADE-A895-6E826429A46A}" presName="aSpace" presStyleCnt="0"/>
      <dgm:spPr/>
    </dgm:pt>
    <dgm:pt modelId="{86DBE916-3680-475D-A501-E79D1DBC8BDE}" type="pres">
      <dgm:prSet presAssocID="{16605423-2F05-4CEC-95EF-C19E3202FE9A}" presName="compNode" presStyleCnt="0"/>
      <dgm:spPr/>
    </dgm:pt>
    <dgm:pt modelId="{3D414530-3F88-4E13-A573-41E58A7933AC}" type="pres">
      <dgm:prSet presAssocID="{16605423-2F05-4CEC-95EF-C19E3202FE9A}" presName="noGeometry" presStyleCnt="0"/>
      <dgm:spPr/>
    </dgm:pt>
    <dgm:pt modelId="{2773BBB5-5A1F-422A-B1D5-E2EC0634440F}" type="pres">
      <dgm:prSet presAssocID="{16605423-2F05-4CEC-95EF-C19E3202FE9A}" presName="childTextVisible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ACD6016-EA47-4A9F-9357-4A9B927D6A24}" type="pres">
      <dgm:prSet presAssocID="{16605423-2F05-4CEC-95EF-C19E3202FE9A}" presName="childTextHidden" presStyleLbl="bgAccFollowNode1" presStyleIdx="1" presStyleCnt="4"/>
      <dgm:spPr/>
      <dgm:t>
        <a:bodyPr/>
        <a:lstStyle/>
        <a:p>
          <a:endParaRPr lang="en-GB"/>
        </a:p>
      </dgm:t>
    </dgm:pt>
    <dgm:pt modelId="{A96027A0-C1C4-4472-A504-B50A0E2A62D0}" type="pres">
      <dgm:prSet presAssocID="{16605423-2F05-4CEC-95EF-C19E3202FE9A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A4091A9-84BD-44E8-972D-E80869F194D3}" type="pres">
      <dgm:prSet presAssocID="{16605423-2F05-4CEC-95EF-C19E3202FE9A}" presName="aSpace" presStyleCnt="0"/>
      <dgm:spPr/>
    </dgm:pt>
    <dgm:pt modelId="{3EC5B0DD-50D7-4562-A58A-A20B5602843F}" type="pres">
      <dgm:prSet presAssocID="{9735C935-11C6-4614-8A83-3C4D1C4C8539}" presName="compNode" presStyleCnt="0"/>
      <dgm:spPr/>
    </dgm:pt>
    <dgm:pt modelId="{C809CDD9-A2E5-45E6-81C0-BF03296D9F85}" type="pres">
      <dgm:prSet presAssocID="{9735C935-11C6-4614-8A83-3C4D1C4C8539}" presName="noGeometry" presStyleCnt="0"/>
      <dgm:spPr/>
    </dgm:pt>
    <dgm:pt modelId="{25DB790D-7C6A-4274-A9AE-6DFF4FD17514}" type="pres">
      <dgm:prSet presAssocID="{9735C935-11C6-4614-8A83-3C4D1C4C8539}" presName="childTextVisible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E7BB10-B08A-4927-B888-778582FD8317}" type="pres">
      <dgm:prSet presAssocID="{9735C935-11C6-4614-8A83-3C4D1C4C8539}" presName="childTextHidden" presStyleLbl="bgAccFollowNode1" presStyleIdx="2" presStyleCnt="4"/>
      <dgm:spPr/>
      <dgm:t>
        <a:bodyPr/>
        <a:lstStyle/>
        <a:p>
          <a:endParaRPr lang="en-GB"/>
        </a:p>
      </dgm:t>
    </dgm:pt>
    <dgm:pt modelId="{E614EF95-2A0D-445A-92BD-FF84610C5C24}" type="pres">
      <dgm:prSet presAssocID="{9735C935-11C6-4614-8A83-3C4D1C4C8539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ECC446F-18CC-470E-8E78-93A845DBA292}" type="pres">
      <dgm:prSet presAssocID="{9735C935-11C6-4614-8A83-3C4D1C4C8539}" presName="aSpace" presStyleCnt="0"/>
      <dgm:spPr/>
    </dgm:pt>
    <dgm:pt modelId="{B6505E0E-BAA9-4761-A03A-4D6F002CD93E}" type="pres">
      <dgm:prSet presAssocID="{F9D9B6DF-E631-4571-B304-AEDF1AEAE568}" presName="compNode" presStyleCnt="0"/>
      <dgm:spPr/>
    </dgm:pt>
    <dgm:pt modelId="{D1F7D649-497C-4F05-93BC-D0F77687C37F}" type="pres">
      <dgm:prSet presAssocID="{F9D9B6DF-E631-4571-B304-AEDF1AEAE568}" presName="noGeometry" presStyleCnt="0"/>
      <dgm:spPr/>
    </dgm:pt>
    <dgm:pt modelId="{262E6003-0B64-4610-B30B-DD10C3242734}" type="pres">
      <dgm:prSet presAssocID="{F9D9B6DF-E631-4571-B304-AEDF1AEAE568}" presName="childTextVisible" presStyleLbl="bgAccFollowNode1" presStyleIdx="3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GB"/>
        </a:p>
      </dgm:t>
    </dgm:pt>
    <dgm:pt modelId="{5FC4D938-D780-42EE-9FFE-DA0F51628223}" type="pres">
      <dgm:prSet presAssocID="{F9D9B6DF-E631-4571-B304-AEDF1AEAE568}" presName="childTextHidden" presStyleLbl="bgAccFollowNode1" presStyleIdx="3" presStyleCnt="4"/>
      <dgm:spPr/>
      <dgm:t>
        <a:bodyPr/>
        <a:lstStyle/>
        <a:p>
          <a:endParaRPr lang="en-GB"/>
        </a:p>
      </dgm:t>
    </dgm:pt>
    <dgm:pt modelId="{93B9C12F-77CD-43C5-931A-FA2E3C51FE89}" type="pres">
      <dgm:prSet presAssocID="{F9D9B6DF-E631-4571-B304-AEDF1AEAE568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F2C3E14-B206-415C-A671-0C3B37A1F9F5}" type="presOf" srcId="{40FCBCB1-EB74-4ADE-A895-6E826429A46A}" destId="{EFD04C52-2506-4A3F-8D35-928D3E98BFA4}" srcOrd="0" destOrd="0" presId="urn:microsoft.com/office/officeart/2005/8/layout/hProcess6"/>
    <dgm:cxn modelId="{AAEA60DF-2441-4FF0-BE1B-30E3AB24D213}" type="presOf" srcId="{8FA44A4F-A590-4698-A3A7-9D85051374D9}" destId="{14E7BB10-B08A-4927-B888-778582FD8317}" srcOrd="1" destOrd="0" presId="urn:microsoft.com/office/officeart/2005/8/layout/hProcess6"/>
    <dgm:cxn modelId="{D8A9C3A9-C2B0-41C5-8D9C-01FB300EE10F}" type="presOf" srcId="{16605423-2F05-4CEC-95EF-C19E3202FE9A}" destId="{A96027A0-C1C4-4472-A504-B50A0E2A62D0}" srcOrd="0" destOrd="0" presId="urn:microsoft.com/office/officeart/2005/8/layout/hProcess6"/>
    <dgm:cxn modelId="{FE3BF64F-FDD9-4AB6-8D4C-B10715E531C3}" srcId="{16605423-2F05-4CEC-95EF-C19E3202FE9A}" destId="{2BED24D5-4377-4604-9929-CC5E01D801A1}" srcOrd="0" destOrd="0" parTransId="{7F6BF156-542F-4192-A5BC-C01AEEFCB5A9}" sibTransId="{E020F979-35D8-4399-AE2D-60A9F1586100}"/>
    <dgm:cxn modelId="{B4A6953B-D11D-4AB0-A9F1-56E9A095B8A5}" type="presOf" srcId="{15184951-B279-4E29-8D55-DD7D3FCE62F4}" destId="{262E6003-0B64-4610-B30B-DD10C3242734}" srcOrd="0" destOrd="0" presId="urn:microsoft.com/office/officeart/2005/8/layout/hProcess6"/>
    <dgm:cxn modelId="{0DAADC54-93E3-4EFC-A4C8-D03E1EF30BB7}" srcId="{143D9B6D-EB31-429D-9335-B393730CFECC}" destId="{9735C935-11C6-4614-8A83-3C4D1C4C8539}" srcOrd="2" destOrd="0" parTransId="{EB0AC01E-4627-4FD6-BA99-A47160164AD0}" sibTransId="{FE39BD33-869D-494B-9477-06F317577007}"/>
    <dgm:cxn modelId="{3A231D83-F5AD-45AA-BDB0-DBBB3AE07967}" type="presOf" srcId="{6BF58023-EAFC-43D0-A2BA-D29B44880919}" destId="{C0E9E94C-3196-484C-8832-E7661F68D54E}" srcOrd="0" destOrd="0" presId="urn:microsoft.com/office/officeart/2005/8/layout/hProcess6"/>
    <dgm:cxn modelId="{0B0A1DA3-7819-4E06-AB24-35ECFCA7EFA5}" type="presOf" srcId="{15184951-B279-4E29-8D55-DD7D3FCE62F4}" destId="{5FC4D938-D780-42EE-9FFE-DA0F51628223}" srcOrd="1" destOrd="0" presId="urn:microsoft.com/office/officeart/2005/8/layout/hProcess6"/>
    <dgm:cxn modelId="{EE179C22-4820-44DC-9C2D-AF8E7D1A6EFE}" srcId="{143D9B6D-EB31-429D-9335-B393730CFECC}" destId="{40FCBCB1-EB74-4ADE-A895-6E826429A46A}" srcOrd="0" destOrd="0" parTransId="{5A0729D4-78AC-4E0E-8E68-255F7C291597}" sibTransId="{AE640314-FD25-49EC-88BB-04FEA1AAD556}"/>
    <dgm:cxn modelId="{D2C91455-5CA0-477B-A3FB-68E2DAD014BF}" srcId="{143D9B6D-EB31-429D-9335-B393730CFECC}" destId="{F9D9B6DF-E631-4571-B304-AEDF1AEAE568}" srcOrd="3" destOrd="0" parTransId="{AD6E37AF-8EA8-45A8-841A-BAE855B4F476}" sibTransId="{F8451F28-F7E6-4CEE-A60B-C19C98E0A105}"/>
    <dgm:cxn modelId="{538DA7BA-B08B-4AC1-9D49-0DBA6396EC05}" type="presOf" srcId="{2BED24D5-4377-4604-9929-CC5E01D801A1}" destId="{2773BBB5-5A1F-422A-B1D5-E2EC0634440F}" srcOrd="0" destOrd="0" presId="urn:microsoft.com/office/officeart/2005/8/layout/hProcess6"/>
    <dgm:cxn modelId="{00704CC9-2BA6-46A4-8EC5-EC056984B202}" type="presOf" srcId="{F9D9B6DF-E631-4571-B304-AEDF1AEAE568}" destId="{93B9C12F-77CD-43C5-931A-FA2E3C51FE89}" srcOrd="0" destOrd="0" presId="urn:microsoft.com/office/officeart/2005/8/layout/hProcess6"/>
    <dgm:cxn modelId="{C7E4B962-44E9-4A8C-A50A-C19D85AB6E0C}" type="presOf" srcId="{2BED24D5-4377-4604-9929-CC5E01D801A1}" destId="{BACD6016-EA47-4A9F-9357-4A9B927D6A24}" srcOrd="1" destOrd="0" presId="urn:microsoft.com/office/officeart/2005/8/layout/hProcess6"/>
    <dgm:cxn modelId="{0A4E930C-1F8D-4A26-83DE-25A26FC3B287}" type="presOf" srcId="{8FA44A4F-A590-4698-A3A7-9D85051374D9}" destId="{25DB790D-7C6A-4274-A9AE-6DFF4FD17514}" srcOrd="0" destOrd="0" presId="urn:microsoft.com/office/officeart/2005/8/layout/hProcess6"/>
    <dgm:cxn modelId="{579F4508-1016-4441-B311-917C285F3D2C}" type="presOf" srcId="{143D9B6D-EB31-429D-9335-B393730CFECC}" destId="{DD6C84D8-90D8-4305-8036-5413E502E9BF}" srcOrd="0" destOrd="0" presId="urn:microsoft.com/office/officeart/2005/8/layout/hProcess6"/>
    <dgm:cxn modelId="{8AFAF73D-EFCC-4055-82FA-5038DA18A2F7}" type="presOf" srcId="{6BF58023-EAFC-43D0-A2BA-D29B44880919}" destId="{134A31A6-87A2-4B76-B255-336CD9F61114}" srcOrd="1" destOrd="0" presId="urn:microsoft.com/office/officeart/2005/8/layout/hProcess6"/>
    <dgm:cxn modelId="{1F0451E8-F65B-428E-B963-E2D861AE8E2B}" srcId="{40FCBCB1-EB74-4ADE-A895-6E826429A46A}" destId="{6BF58023-EAFC-43D0-A2BA-D29B44880919}" srcOrd="0" destOrd="0" parTransId="{24412822-6B1F-4BE8-89C9-9FA6D6AE862F}" sibTransId="{911A93A4-78A4-4DAE-8C9E-43176A0B4489}"/>
    <dgm:cxn modelId="{F6C0319A-F208-4E63-A65C-175F8C8EA27B}" srcId="{F9D9B6DF-E631-4571-B304-AEDF1AEAE568}" destId="{15184951-B279-4E29-8D55-DD7D3FCE62F4}" srcOrd="0" destOrd="0" parTransId="{0363A084-E982-40A7-8E49-EC7E75F6320F}" sibTransId="{AE30FFCB-45CB-413A-B264-B3524EC5A402}"/>
    <dgm:cxn modelId="{07487DF7-81CA-48B1-809F-5F74F738C777}" srcId="{143D9B6D-EB31-429D-9335-B393730CFECC}" destId="{16605423-2F05-4CEC-95EF-C19E3202FE9A}" srcOrd="1" destOrd="0" parTransId="{AFF01E82-EB1A-4DB4-A62F-41B465DE0954}" sibTransId="{B23BAD55-E80C-4078-9918-FE95B12E0A4B}"/>
    <dgm:cxn modelId="{0A22B917-C988-4DA8-9EF7-D7BE4456A4D8}" srcId="{9735C935-11C6-4614-8A83-3C4D1C4C8539}" destId="{8FA44A4F-A590-4698-A3A7-9D85051374D9}" srcOrd="0" destOrd="0" parTransId="{D1B68CFB-9080-496C-955E-3C8FEFB40A10}" sibTransId="{40B2BAA2-BB09-4C76-A0EF-FD8D720DB19C}"/>
    <dgm:cxn modelId="{11BE68DB-8A74-40ED-A392-4F268A4B122E}" type="presOf" srcId="{9735C935-11C6-4614-8A83-3C4D1C4C8539}" destId="{E614EF95-2A0D-445A-92BD-FF84610C5C24}" srcOrd="0" destOrd="0" presId="urn:microsoft.com/office/officeart/2005/8/layout/hProcess6"/>
    <dgm:cxn modelId="{6683C9AB-4AED-4E1B-A9A0-CB24A6A02C1E}" type="presParOf" srcId="{DD6C84D8-90D8-4305-8036-5413E502E9BF}" destId="{8DE8A111-CCFF-4EE2-9CED-385380E08638}" srcOrd="0" destOrd="0" presId="urn:microsoft.com/office/officeart/2005/8/layout/hProcess6"/>
    <dgm:cxn modelId="{3B0E1D12-FC4D-415D-AC87-0279E974F1FD}" type="presParOf" srcId="{8DE8A111-CCFF-4EE2-9CED-385380E08638}" destId="{7678A5C6-43CC-42BF-80B7-D3641749B09D}" srcOrd="0" destOrd="0" presId="urn:microsoft.com/office/officeart/2005/8/layout/hProcess6"/>
    <dgm:cxn modelId="{35416EC1-4763-40C9-BA38-5845EBA8CFE9}" type="presParOf" srcId="{8DE8A111-CCFF-4EE2-9CED-385380E08638}" destId="{C0E9E94C-3196-484C-8832-E7661F68D54E}" srcOrd="1" destOrd="0" presId="urn:microsoft.com/office/officeart/2005/8/layout/hProcess6"/>
    <dgm:cxn modelId="{C7717737-24AB-4289-B957-916D1B77764D}" type="presParOf" srcId="{8DE8A111-CCFF-4EE2-9CED-385380E08638}" destId="{134A31A6-87A2-4B76-B255-336CD9F61114}" srcOrd="2" destOrd="0" presId="urn:microsoft.com/office/officeart/2005/8/layout/hProcess6"/>
    <dgm:cxn modelId="{B6E57EB4-0C2D-4826-9918-AD8AFEB80D54}" type="presParOf" srcId="{8DE8A111-CCFF-4EE2-9CED-385380E08638}" destId="{EFD04C52-2506-4A3F-8D35-928D3E98BFA4}" srcOrd="3" destOrd="0" presId="urn:microsoft.com/office/officeart/2005/8/layout/hProcess6"/>
    <dgm:cxn modelId="{000D7091-4F43-46E4-8456-15121C0000D5}" type="presParOf" srcId="{DD6C84D8-90D8-4305-8036-5413E502E9BF}" destId="{DFAE78CD-FFEE-4368-BAD1-7CBF1F13D8C5}" srcOrd="1" destOrd="0" presId="urn:microsoft.com/office/officeart/2005/8/layout/hProcess6"/>
    <dgm:cxn modelId="{A1B5277F-1432-490B-9B6D-610099D2E1A6}" type="presParOf" srcId="{DD6C84D8-90D8-4305-8036-5413E502E9BF}" destId="{86DBE916-3680-475D-A501-E79D1DBC8BDE}" srcOrd="2" destOrd="0" presId="urn:microsoft.com/office/officeart/2005/8/layout/hProcess6"/>
    <dgm:cxn modelId="{55265D1D-9558-4F8E-AF2B-F7235F670CB7}" type="presParOf" srcId="{86DBE916-3680-475D-A501-E79D1DBC8BDE}" destId="{3D414530-3F88-4E13-A573-41E58A7933AC}" srcOrd="0" destOrd="0" presId="urn:microsoft.com/office/officeart/2005/8/layout/hProcess6"/>
    <dgm:cxn modelId="{1A5111C2-1735-4BC5-AB73-A65258109170}" type="presParOf" srcId="{86DBE916-3680-475D-A501-E79D1DBC8BDE}" destId="{2773BBB5-5A1F-422A-B1D5-E2EC0634440F}" srcOrd="1" destOrd="0" presId="urn:microsoft.com/office/officeart/2005/8/layout/hProcess6"/>
    <dgm:cxn modelId="{6C039C76-C990-464D-B516-7E39AAEDEA45}" type="presParOf" srcId="{86DBE916-3680-475D-A501-E79D1DBC8BDE}" destId="{BACD6016-EA47-4A9F-9357-4A9B927D6A24}" srcOrd="2" destOrd="0" presId="urn:microsoft.com/office/officeart/2005/8/layout/hProcess6"/>
    <dgm:cxn modelId="{A010A92C-C7AF-4C45-840C-E92CC1B25AE9}" type="presParOf" srcId="{86DBE916-3680-475D-A501-E79D1DBC8BDE}" destId="{A96027A0-C1C4-4472-A504-B50A0E2A62D0}" srcOrd="3" destOrd="0" presId="urn:microsoft.com/office/officeart/2005/8/layout/hProcess6"/>
    <dgm:cxn modelId="{6ED1A79A-A93B-4732-8B70-8BCAE12901A5}" type="presParOf" srcId="{DD6C84D8-90D8-4305-8036-5413E502E9BF}" destId="{3A4091A9-84BD-44E8-972D-E80869F194D3}" srcOrd="3" destOrd="0" presId="urn:microsoft.com/office/officeart/2005/8/layout/hProcess6"/>
    <dgm:cxn modelId="{BE2F8151-614A-4BC0-BBFC-6365AEF67035}" type="presParOf" srcId="{DD6C84D8-90D8-4305-8036-5413E502E9BF}" destId="{3EC5B0DD-50D7-4562-A58A-A20B5602843F}" srcOrd="4" destOrd="0" presId="urn:microsoft.com/office/officeart/2005/8/layout/hProcess6"/>
    <dgm:cxn modelId="{06FCBAF0-F640-4CEB-B8FE-C0D611BF8D05}" type="presParOf" srcId="{3EC5B0DD-50D7-4562-A58A-A20B5602843F}" destId="{C809CDD9-A2E5-45E6-81C0-BF03296D9F85}" srcOrd="0" destOrd="0" presId="urn:microsoft.com/office/officeart/2005/8/layout/hProcess6"/>
    <dgm:cxn modelId="{C2BA7B9F-E771-4FDD-8560-07E8C1534489}" type="presParOf" srcId="{3EC5B0DD-50D7-4562-A58A-A20B5602843F}" destId="{25DB790D-7C6A-4274-A9AE-6DFF4FD17514}" srcOrd="1" destOrd="0" presId="urn:microsoft.com/office/officeart/2005/8/layout/hProcess6"/>
    <dgm:cxn modelId="{917E96DC-E728-4FB2-A530-E7CE0A45E66B}" type="presParOf" srcId="{3EC5B0DD-50D7-4562-A58A-A20B5602843F}" destId="{14E7BB10-B08A-4927-B888-778582FD8317}" srcOrd="2" destOrd="0" presId="urn:microsoft.com/office/officeart/2005/8/layout/hProcess6"/>
    <dgm:cxn modelId="{96190998-5FC9-4F74-92E7-A4C640847405}" type="presParOf" srcId="{3EC5B0DD-50D7-4562-A58A-A20B5602843F}" destId="{E614EF95-2A0D-445A-92BD-FF84610C5C24}" srcOrd="3" destOrd="0" presId="urn:microsoft.com/office/officeart/2005/8/layout/hProcess6"/>
    <dgm:cxn modelId="{1F063F90-5D4B-4F46-9532-E200283401EA}" type="presParOf" srcId="{DD6C84D8-90D8-4305-8036-5413E502E9BF}" destId="{0ECC446F-18CC-470E-8E78-93A845DBA292}" srcOrd="5" destOrd="0" presId="urn:microsoft.com/office/officeart/2005/8/layout/hProcess6"/>
    <dgm:cxn modelId="{0CB01813-E439-4221-8173-6223A1A476CB}" type="presParOf" srcId="{DD6C84D8-90D8-4305-8036-5413E502E9BF}" destId="{B6505E0E-BAA9-4761-A03A-4D6F002CD93E}" srcOrd="6" destOrd="0" presId="urn:microsoft.com/office/officeart/2005/8/layout/hProcess6"/>
    <dgm:cxn modelId="{3669CB6A-D4B9-4D7C-9F2F-453F30E4FF0F}" type="presParOf" srcId="{B6505E0E-BAA9-4761-A03A-4D6F002CD93E}" destId="{D1F7D649-497C-4F05-93BC-D0F77687C37F}" srcOrd="0" destOrd="0" presId="urn:microsoft.com/office/officeart/2005/8/layout/hProcess6"/>
    <dgm:cxn modelId="{F8DDEE7B-625E-4CB5-9FE8-F0529F157B41}" type="presParOf" srcId="{B6505E0E-BAA9-4761-A03A-4D6F002CD93E}" destId="{262E6003-0B64-4610-B30B-DD10C3242734}" srcOrd="1" destOrd="0" presId="urn:microsoft.com/office/officeart/2005/8/layout/hProcess6"/>
    <dgm:cxn modelId="{57157DA3-9A63-4B44-984C-847C47F012B8}" type="presParOf" srcId="{B6505E0E-BAA9-4761-A03A-4D6F002CD93E}" destId="{5FC4D938-D780-42EE-9FFE-DA0F51628223}" srcOrd="2" destOrd="0" presId="urn:microsoft.com/office/officeart/2005/8/layout/hProcess6"/>
    <dgm:cxn modelId="{9BEC88F1-25AB-4F2E-997A-A6DFE5621F94}" type="presParOf" srcId="{B6505E0E-BAA9-4761-A03A-4D6F002CD93E}" destId="{93B9C12F-77CD-43C5-931A-FA2E3C51FE8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9E94C-3196-484C-8832-E7661F68D54E}">
      <dsp:nvSpPr>
        <dsp:cNvPr id="0" name=""/>
        <dsp:cNvSpPr/>
      </dsp:nvSpPr>
      <dsp:spPr>
        <a:xfrm>
          <a:off x="510218" y="1578605"/>
          <a:ext cx="2019877" cy="176562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Submit Documents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1.Confidential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2.Legal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3.Statements</a:t>
          </a:r>
          <a:endParaRPr lang="en-GB" sz="1000" kern="1200" dirty="0"/>
        </a:p>
      </dsp:txBody>
      <dsp:txXfrm>
        <a:off x="1015188" y="1843449"/>
        <a:ext cx="984690" cy="1235938"/>
      </dsp:txXfrm>
    </dsp:sp>
    <dsp:sp modelId="{EFD04C52-2506-4A3F-8D35-928D3E98BFA4}">
      <dsp:nvSpPr>
        <dsp:cNvPr id="0" name=""/>
        <dsp:cNvSpPr/>
      </dsp:nvSpPr>
      <dsp:spPr>
        <a:xfrm>
          <a:off x="5249" y="1956449"/>
          <a:ext cx="1009938" cy="10099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Corporate Clients</a:t>
          </a:r>
          <a:endParaRPr lang="en-GB" sz="1000" kern="1200" dirty="0"/>
        </a:p>
      </dsp:txBody>
      <dsp:txXfrm>
        <a:off x="153151" y="2104351"/>
        <a:ext cx="714134" cy="714134"/>
      </dsp:txXfrm>
    </dsp:sp>
    <dsp:sp modelId="{2773BBB5-5A1F-422A-B1D5-E2EC0634440F}">
      <dsp:nvSpPr>
        <dsp:cNvPr id="0" name=""/>
        <dsp:cNvSpPr/>
      </dsp:nvSpPr>
      <dsp:spPr>
        <a:xfrm>
          <a:off x="3161307" y="1578605"/>
          <a:ext cx="2019877" cy="176562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Extraction and Classification</a:t>
          </a:r>
        </a:p>
      </dsp:txBody>
      <dsp:txXfrm>
        <a:off x="3666276" y="1843449"/>
        <a:ext cx="984690" cy="1235938"/>
      </dsp:txXfrm>
    </dsp:sp>
    <dsp:sp modelId="{A96027A0-C1C4-4472-A504-B50A0E2A62D0}">
      <dsp:nvSpPr>
        <dsp:cNvPr id="0" name=""/>
        <dsp:cNvSpPr/>
      </dsp:nvSpPr>
      <dsp:spPr>
        <a:xfrm>
          <a:off x="2656338" y="1956449"/>
          <a:ext cx="1009938" cy="10099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Doc. </a:t>
          </a:r>
          <a:r>
            <a:rPr lang="en-GB" sz="1000" kern="1200" dirty="0" err="1" smtClean="0"/>
            <a:t>Onboarding</a:t>
          </a:r>
          <a:r>
            <a:rPr lang="en-GB" sz="1000" kern="1200" dirty="0" smtClean="0"/>
            <a:t> Platform</a:t>
          </a:r>
          <a:endParaRPr lang="en-GB" sz="1000" kern="1200" dirty="0"/>
        </a:p>
      </dsp:txBody>
      <dsp:txXfrm>
        <a:off x="2804240" y="2104351"/>
        <a:ext cx="714134" cy="714134"/>
      </dsp:txXfrm>
    </dsp:sp>
    <dsp:sp modelId="{25DB790D-7C6A-4274-A9AE-6DFF4FD17514}">
      <dsp:nvSpPr>
        <dsp:cNvPr id="0" name=""/>
        <dsp:cNvSpPr/>
      </dsp:nvSpPr>
      <dsp:spPr>
        <a:xfrm>
          <a:off x="5812396" y="1578605"/>
          <a:ext cx="2019877" cy="176562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Review and Approve</a:t>
          </a:r>
          <a:endParaRPr lang="en-GB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1.Approved data sent to ING </a:t>
          </a:r>
          <a:r>
            <a:rPr lang="en-GB" sz="1000" kern="1200" smtClean="0"/>
            <a:t>internal system</a:t>
          </a:r>
          <a:endParaRPr lang="en-GB" sz="1000" kern="1200" dirty="0" smtClean="0"/>
        </a:p>
      </dsp:txBody>
      <dsp:txXfrm>
        <a:off x="6317365" y="1843449"/>
        <a:ext cx="984690" cy="1235938"/>
      </dsp:txXfrm>
    </dsp:sp>
    <dsp:sp modelId="{E614EF95-2A0D-445A-92BD-FF84610C5C24}">
      <dsp:nvSpPr>
        <dsp:cNvPr id="0" name=""/>
        <dsp:cNvSpPr/>
      </dsp:nvSpPr>
      <dsp:spPr>
        <a:xfrm>
          <a:off x="5307427" y="1956449"/>
          <a:ext cx="1009938" cy="10099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Structured Finance Team</a:t>
          </a:r>
          <a:endParaRPr lang="en-GB" sz="1000" kern="1200" dirty="0"/>
        </a:p>
      </dsp:txBody>
      <dsp:txXfrm>
        <a:off x="5455329" y="2104351"/>
        <a:ext cx="714134" cy="714134"/>
      </dsp:txXfrm>
    </dsp:sp>
    <dsp:sp modelId="{262E6003-0B64-4610-B30B-DD10C3242734}">
      <dsp:nvSpPr>
        <dsp:cNvPr id="0" name=""/>
        <dsp:cNvSpPr/>
      </dsp:nvSpPr>
      <dsp:spPr>
        <a:xfrm>
          <a:off x="8463485" y="1578605"/>
          <a:ext cx="2019877" cy="17656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Information Storage and Classification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1.Feed KYC/CDD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2.Feed FINAN</a:t>
          </a:r>
          <a:endParaRPr lang="en-GB" sz="1000" kern="1200" dirty="0"/>
        </a:p>
      </dsp:txBody>
      <dsp:txXfrm>
        <a:off x="8968454" y="1843449"/>
        <a:ext cx="984690" cy="1235938"/>
      </dsp:txXfrm>
    </dsp:sp>
    <dsp:sp modelId="{93B9C12F-77CD-43C5-931A-FA2E3C51FE89}">
      <dsp:nvSpPr>
        <dsp:cNvPr id="0" name=""/>
        <dsp:cNvSpPr/>
      </dsp:nvSpPr>
      <dsp:spPr>
        <a:xfrm>
          <a:off x="7958516" y="1956449"/>
          <a:ext cx="1009938" cy="10099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Vantage System</a:t>
          </a:r>
          <a:endParaRPr lang="en-GB" sz="1000" kern="1200" dirty="0"/>
        </a:p>
      </dsp:txBody>
      <dsp:txXfrm>
        <a:off x="8106418" y="2104351"/>
        <a:ext cx="714134" cy="714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>
                <a:latin typeface="ING Me" pitchFamily="2" charset="0"/>
              </a:rPr>
              <a:t>22/03/2018</a:t>
            </a:fld>
            <a:endParaRPr lang="en-GB">
              <a:latin typeface="ING M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5651999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22/03/2018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43349"/>
            <a:ext cx="5486400" cy="474186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56661"/>
            <a:ext cx="5652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44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1"/>
            <a:ext cx="219600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9600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49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2959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98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50"/>
            <a:ext cx="1048917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49"/>
            <a:ext cx="5987025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7296150" y="1201147"/>
            <a:ext cx="4600362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67414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11350800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842433" y="1695451"/>
            <a:ext cx="10313209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696912" y="1696718"/>
            <a:ext cx="11199600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838199" y="257725"/>
            <a:ext cx="11059319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0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384"/>
            <a:ext cx="5058750" cy="4921200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5058000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000"/>
            <a:ext cx="5058750" cy="4929584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590661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000"/>
            <a:ext cx="5058000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863942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750" y="1278000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845575" y="1278000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6276750" y="3877591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845575" y="3877591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32652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458228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069550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276750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276750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276750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276750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6276750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6276750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8069550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8069550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8069550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8069550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8069550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8069550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457562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457562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457562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457562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4457562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4457562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4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4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4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4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4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4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3489966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3489966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3489966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3489966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3489966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3489966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6134358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6134358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6134358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6134358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6134358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6134358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8778750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8778750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8778750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8778750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8778750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8778750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47528" y="1270000"/>
            <a:ext cx="6787224" cy="4978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693739" y="280732"/>
            <a:ext cx="3443287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527" y="280733"/>
            <a:ext cx="6787223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38200" y="1270000"/>
            <a:ext cx="6786000" cy="4978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8454232" y="280732"/>
            <a:ext cx="3442280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5575" y="280733"/>
            <a:ext cx="677862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696912" y="1201147"/>
            <a:ext cx="11199600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1048917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104891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696912" y="280733"/>
            <a:ext cx="11199600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826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6276750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693738" y="1695449"/>
            <a:ext cx="106416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1172150" y="1695451"/>
            <a:ext cx="10162600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0268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5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2"/>
            <a:ext cx="219600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56" name="Group 55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5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80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38002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5501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9600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189418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693738" y="6230179"/>
            <a:ext cx="11498262" cy="627821"/>
            <a:chOff x="693738" y="6230179"/>
            <a:chExt cx="11498262" cy="627821"/>
          </a:xfrm>
        </p:grpSpPr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Rectangle 38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45575" y="280733"/>
            <a:ext cx="1048917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5575" y="1278000"/>
            <a:ext cx="1048917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8200" y="6498000"/>
            <a:ext cx="495300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2" name="Group 101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-2040443" y="6362700"/>
            <a:ext cx="1872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  <a:endParaRPr kumimoji="0" lang="en-GB" altLang="en-US" sz="1200" b="1" i="0" u="none" strike="noStrike" kern="0" cap="none" spc="0" normalizeH="0" baseline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+mn-lt"/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6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30" r:id="rId5"/>
    <p:sldLayoutId id="2147483725" r:id="rId6"/>
    <p:sldLayoutId id="2147483727" r:id="rId7"/>
    <p:sldLayoutId id="2147483728" r:id="rId8"/>
    <p:sldLayoutId id="2147483732" r:id="rId9"/>
    <p:sldLayoutId id="2147483733" r:id="rId10"/>
    <p:sldLayoutId id="2147483734" r:id="rId11"/>
    <p:sldLayoutId id="2147483735" r:id="rId12"/>
    <p:sldLayoutId id="2147483692" r:id="rId13"/>
    <p:sldLayoutId id="2147483711" r:id="rId14"/>
    <p:sldLayoutId id="2147483694" r:id="rId15"/>
    <p:sldLayoutId id="2147483695" r:id="rId16"/>
    <p:sldLayoutId id="2147483696" r:id="rId17"/>
    <p:sldLayoutId id="2147483736" r:id="rId18"/>
    <p:sldLayoutId id="2147483738" r:id="rId19"/>
    <p:sldLayoutId id="2147483739" r:id="rId20"/>
    <p:sldLayoutId id="2147483731" r:id="rId21"/>
    <p:sldLayoutId id="2147483697" r:id="rId22"/>
    <p:sldLayoutId id="2147483740" r:id="rId23"/>
    <p:sldLayoutId id="2147483716" r:id="rId24"/>
    <p:sldLayoutId id="2147483718" r:id="rId25"/>
    <p:sldLayoutId id="2147483719" r:id="rId26"/>
    <p:sldLayoutId id="2147483700" r:id="rId27"/>
    <p:sldLayoutId id="2147483743" r:id="rId28"/>
    <p:sldLayoutId id="2147483742" r:id="rId29"/>
    <p:sldLayoutId id="2147483741" r:id="rId30"/>
    <p:sldLayoutId id="2147483702" r:id="rId31"/>
    <p:sldLayoutId id="2147483721" r:id="rId32"/>
    <p:sldLayoutId id="2147483706" r:id="rId33"/>
    <p:sldLayoutId id="2147483726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ING Document </a:t>
            </a:r>
            <a:r>
              <a:rPr lang="en-GB" dirty="0" err="1" smtClean="0"/>
              <a:t>Onboarding</a:t>
            </a:r>
            <a:r>
              <a:rPr lang="en-GB" dirty="0" smtClean="0"/>
              <a:t> Platform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22 March 2018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410798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6200"/>
                </a:solidFill>
              </a:rPr>
              <a:t>ING Domestic Banking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Bogdan</a:t>
            </a:r>
            <a:r>
              <a:rPr lang="en-GB" dirty="0" smtClean="0"/>
              <a:t> Tsymbala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Greg Maksa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>
                <a:solidFill>
                  <a:srgbClr val="FF6200"/>
                </a:solidFill>
              </a:rPr>
              <a:t>ING Wholesale Banking</a:t>
            </a:r>
          </a:p>
          <a:p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Brighton </a:t>
            </a:r>
            <a:r>
              <a:rPr lang="en-GB" dirty="0" smtClean="0"/>
              <a:t>Kukasira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10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975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Call to Action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25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Current Flow</a:t>
            </a:r>
          </a:p>
          <a:p>
            <a:r>
              <a:rPr lang="en-GB" dirty="0" smtClean="0"/>
              <a:t>New Flow</a:t>
            </a:r>
          </a:p>
          <a:p>
            <a:r>
              <a:rPr lang="en-GB" dirty="0" smtClean="0"/>
              <a:t>Technology Stack</a:t>
            </a:r>
          </a:p>
          <a:p>
            <a:r>
              <a:rPr lang="en-GB" dirty="0" smtClean="0"/>
              <a:t>Team</a:t>
            </a:r>
          </a:p>
          <a:p>
            <a:r>
              <a:rPr lang="en-GB" dirty="0" smtClean="0"/>
              <a:t>Questions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7393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Current Flow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57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204741"/>
              </p:ext>
            </p:extLst>
          </p:nvPr>
        </p:nvGraphicFramePr>
        <p:xfrm>
          <a:off x="846138" y="1277938"/>
          <a:ext cx="10488612" cy="4922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7080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New Flow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76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836538"/>
              </p:ext>
            </p:extLst>
          </p:nvPr>
        </p:nvGraphicFramePr>
        <p:xfrm>
          <a:off x="846138" y="1277938"/>
          <a:ext cx="10488612" cy="4922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3959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Technology Stack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50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996" y="1471419"/>
            <a:ext cx="1518605" cy="1518605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Angular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Springframework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Microservices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iText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Stanford Natural Language Processing NLP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Elastic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Docker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Technology Stack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91" y="3829143"/>
            <a:ext cx="1905000" cy="1619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794" y="1278384"/>
            <a:ext cx="1314133" cy="13141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797" y="2948950"/>
            <a:ext cx="2861585" cy="3942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474" y="4584367"/>
            <a:ext cx="2041453" cy="14104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806" y="4288653"/>
            <a:ext cx="1000944" cy="10009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604" y="3075846"/>
            <a:ext cx="2181348" cy="11044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91" y="1278384"/>
            <a:ext cx="2285149" cy="124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4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Team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42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</p:tagLst>
</file>

<file path=ppt/theme/theme1.xml><?xml version="1.0" encoding="utf-8"?>
<a:theme xmlns:a="http://schemas.openxmlformats.org/drawingml/2006/main" name="ING_PP_Template_16x9_June2015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NG_PP_Template_16x9_08042015.potx" id="{6D084BF0-9966-4FDC-A0E8-0296637E5E37}" vid="{40DDC393-4B6B-4664-98B0-883141C8FD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6CC90C99EA874B9924A964D42578A2" ma:contentTypeVersion="8" ma:contentTypeDescription="Create a new document." ma:contentTypeScope="" ma:versionID="60d2345378b24dae0f7ac1eb74daccd7">
  <xsd:schema xmlns:xsd="http://www.w3.org/2001/XMLSchema" xmlns:xs="http://www.w3.org/2001/XMLSchema" xmlns:p="http://schemas.microsoft.com/office/2006/metadata/properties" xmlns:ns2="7c76b0df-dc8b-464b-90f5-dee5dd35c88a" xmlns:ns3="f1d9527b-8657-4d25-bfa6-2e48fbf10e00" targetNamespace="http://schemas.microsoft.com/office/2006/metadata/properties" ma:root="true" ma:fieldsID="842340fb3f70e23e676392bb0e740763" ns2:_="" ns3:_="">
    <xsd:import namespace="7c76b0df-dc8b-464b-90f5-dee5dd35c88a"/>
    <xsd:import namespace="f1d9527b-8657-4d25-bfa6-2e48fbf10e00"/>
    <xsd:element name="properties">
      <xsd:complexType>
        <xsd:sequence>
          <xsd:element name="documentManagement">
            <xsd:complexType>
              <xsd:all>
                <xsd:element ref="ns2:Topic" minOccurs="0"/>
                <xsd:element ref="ns3:Specific_x0020_Guidelines" minOccurs="0"/>
                <xsd:element ref="ns3:Templates" minOccurs="0"/>
                <xsd:element ref="ns2:Brand" minOccurs="0"/>
                <xsd:element ref="ns2:Lang.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76b0df-dc8b-464b-90f5-dee5dd35c88a" elementFormDefault="qualified">
    <xsd:import namespace="http://schemas.microsoft.com/office/2006/documentManagement/types"/>
    <xsd:import namespace="http://schemas.microsoft.com/office/infopath/2007/PartnerControls"/>
    <xsd:element name="Topic" ma:index="2" nillable="true" ma:displayName="Topic" ma:format="RadioButtons" ma:internalName="Topic">
      <xsd:simpleType>
        <xsd:restriction base="dms:Choice">
          <xsd:enumeration value="App’s"/>
          <xsd:enumeration value="Charts &amp; graphs"/>
          <xsd:enumeration value="Colour"/>
          <xsd:enumeration value="D &amp; E -mailing"/>
          <xsd:enumeration value="Graphic elements"/>
          <xsd:enumeration value="Hospitality &amp; Events"/>
          <xsd:enumeration value="Icons"/>
          <xsd:enumeration value="Illustrations"/>
          <xsd:enumeration value="Infographics"/>
          <xsd:enumeration value="Local communication"/>
          <xsd:enumeration value="Logo policy"/>
          <xsd:enumeration value="Magazines"/>
          <xsd:enumeration value="Photography"/>
          <xsd:enumeration value="Social Media"/>
          <xsd:enumeration value="Typography"/>
          <xsd:enumeration value="Video"/>
        </xsd:restriction>
      </xsd:simpleType>
    </xsd:element>
    <xsd:element name="Brand" ma:index="5" nillable="true" ma:displayName="Brand" ma:format="RadioButtons" ma:internalName="Brand">
      <xsd:simpleType>
        <xsd:restriction base="dms:Choice">
          <xsd:enumeration value="Identity"/>
          <xsd:enumeration value="Positioning"/>
          <xsd:enumeration value="Tone of Voice"/>
        </xsd:restriction>
      </xsd:simpleType>
    </xsd:element>
    <xsd:element name="Lang." ma:index="6" nillable="true" ma:displayName="Lang." ma:default="[]" ma:description="if applicable" ma:format="RadioButtons" ma:internalName="Lang_x002e_">
      <xsd:simpleType>
        <xsd:restriction base="dms:Choice">
          <xsd:enumeration value="[]"/>
          <xsd:enumeration value="Nederlands"/>
          <xsd:enumeration value="Français"/>
          <xsd:enumeration value="English"/>
          <xsd:enumeration value="Deutsch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d9527b-8657-4d25-bfa6-2e48fbf10e00" elementFormDefault="qualified">
    <xsd:import namespace="http://schemas.microsoft.com/office/2006/documentManagement/types"/>
    <xsd:import namespace="http://schemas.microsoft.com/office/infopath/2007/PartnerControls"/>
    <xsd:element name="Specific_x0020_Guidelines" ma:index="3" nillable="true" ma:displayName="Specific Guidelines" ma:description="if applicable" ma:format="RadioButtons" ma:internalName="Specific_x0020_Guidelines">
      <xsd:simpleType>
        <xsd:restriction base="dms:Choice">
          <xsd:enumeration value="Private Banking"/>
          <xsd:enumeration value="Corporate client"/>
          <xsd:enumeration value="Wholesale Banking"/>
          <xsd:enumeration value="Product Naming Private Individuals"/>
        </xsd:restriction>
      </xsd:simpleType>
    </xsd:element>
    <xsd:element name="Templates" ma:index="4" nillable="true" ma:displayName="Templates" ma:description="if applicable" ma:format="RadioButtons" ma:internalName="Templates">
      <xsd:simpleType>
        <xsd:restriction base="dms:Choice">
          <xsd:enumeration value="Word"/>
          <xsd:enumeration value="PowerPoint"/>
          <xsd:enumeration value="Email signature"/>
          <xsd:enumeration value="Contact car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ecific_x0020_Guidelines xmlns="f1d9527b-8657-4d25-bfa6-2e48fbf10e00" xsi:nil="true"/>
    <Templates xmlns="f1d9527b-8657-4d25-bfa6-2e48fbf10e00">PowerPoint</Templates>
    <Topic xmlns="7c76b0df-dc8b-464b-90f5-dee5dd35c88a" xsi:nil="true"/>
    <Lang. xmlns="7c76b0df-dc8b-464b-90f5-dee5dd35c88a">English</Lang.>
    <Brand xmlns="7c76b0df-dc8b-464b-90f5-dee5dd35c88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E9B806-7D5E-49C4-B553-EC7DBAF159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76b0df-dc8b-464b-90f5-dee5dd35c88a"/>
    <ds:schemaRef ds:uri="f1d9527b-8657-4d25-bfa6-2e48fbf10e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462F1F-9F53-4B77-A7FE-12F262875427}">
  <ds:schemaRefs>
    <ds:schemaRef ds:uri="f1d9527b-8657-4d25-bfa6-2e48fbf10e00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metadata/properties"/>
    <ds:schemaRef ds:uri="7c76b0df-dc8b-464b-90f5-dee5dd35c88a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CD96B9-0D16-430F-823E-BAB6E4D6B9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ING_PP_Template_16x9_09042015</Template>
  <TotalTime>13248</TotalTime>
  <Words>126</Words>
  <Application>Microsoft Office PowerPoint</Application>
  <PresentationFormat>Widescreen</PresentationFormat>
  <Paragraphs>73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ING Me</vt:lpstr>
      <vt:lpstr>ING_PP_Template_16x9_June2015</vt:lpstr>
      <vt:lpstr>ING Document Onboarding Platform</vt:lpstr>
      <vt:lpstr>Content</vt:lpstr>
      <vt:lpstr>Current Flow</vt:lpstr>
      <vt:lpstr>Current Flow</vt:lpstr>
      <vt:lpstr>New Flow</vt:lpstr>
      <vt:lpstr>New Flow</vt:lpstr>
      <vt:lpstr>Technology Stack</vt:lpstr>
      <vt:lpstr>Technology Stack</vt:lpstr>
      <vt:lpstr>Team</vt:lpstr>
      <vt:lpstr>Team</vt:lpstr>
      <vt:lpstr>Call to Action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 PP Example 16x9</dc:title>
  <dc:creator>CAV.nl</dc:creator>
  <cp:keywords>ING Me, Reference 16x9</cp:keywords>
  <cp:lastModifiedBy>Kukasira, B. (Brighton)</cp:lastModifiedBy>
  <cp:revision>259</cp:revision>
  <dcterms:created xsi:type="dcterms:W3CDTF">2015-04-09T14:12:58Z</dcterms:created>
  <dcterms:modified xsi:type="dcterms:W3CDTF">2018-03-22T11:07:49Z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0x010100346CC90C99EA874B9924A964D42578A2</vt:lpwstr>
  </property>
</Properties>
</file>