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1" r:id="rId19"/>
    <p:sldId id="273" r:id="rId20"/>
    <p:sldId id="274" r:id="rId21"/>
    <p:sldId id="276" r:id="rId2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42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CACC3-EBA5-4725-9492-D47E792F9C9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9DF0-DD81-4B7A-8368-70A520F1E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26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F0D7-FA56-40DE-A30A-1AA88E9E5491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D0B8-4F81-4D6A-9218-7AD6D8F7C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1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5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0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7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0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9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8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9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94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3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4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7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3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2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9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BB57F2-2C40-4CFC-9035-EF7D17270EB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화소다루기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포인터로 영상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입출력 인자 갖기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cv::Mat &amp;image, cv::Mat &amp;result,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div=64)</a:t>
            </a:r>
          </a:p>
          <a:p>
            <a:pPr lvl="2"/>
            <a:r>
              <a:rPr lang="en-US" altLang="ko-KR" dirty="0" err="1" smtClean="0"/>
              <a:t>colorReduce</a:t>
            </a:r>
            <a:r>
              <a:rPr lang="en-US" altLang="ko-KR" dirty="0" smtClean="0"/>
              <a:t>(image, image);</a:t>
            </a:r>
          </a:p>
          <a:p>
            <a:pPr lvl="2"/>
            <a:r>
              <a:rPr lang="en-US" altLang="ko-KR" dirty="0" smtClean="0"/>
              <a:t>cv::Mat  </a:t>
            </a:r>
            <a:r>
              <a:rPr lang="en-US" altLang="ko-KR" dirty="0" err="1" smtClean="0"/>
              <a:t>Mat</a:t>
            </a:r>
            <a:r>
              <a:rPr lang="en-US" altLang="ko-KR" dirty="0" smtClean="0"/>
              <a:t> result; 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(image, result);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691" y="3356992"/>
            <a:ext cx="741682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 cv::Mat  &amp;image, cv::Mat &amp;result,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div=64){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 //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image.channels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각 행의 원소 총 개수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result.create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image.type</a:t>
            </a:r>
            <a:r>
              <a:rPr lang="en-US" altLang="ko-KR" dirty="0" smtClean="0"/>
              <a:t>());</a:t>
            </a:r>
          </a:p>
          <a:p>
            <a:r>
              <a:rPr lang="en-US" altLang="ko-KR" dirty="0"/>
              <a:t>     for(</a:t>
            </a:r>
            <a:r>
              <a:rPr lang="en-US" altLang="ko-KR" dirty="0" err="1"/>
              <a:t>int</a:t>
            </a:r>
            <a:r>
              <a:rPr lang="en-US" altLang="ko-KR" dirty="0"/>
              <a:t> j=0; </a:t>
            </a:r>
            <a:r>
              <a:rPr lang="en-US" altLang="ko-KR" dirty="0" smtClean="0"/>
              <a:t>j&lt;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;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 </a:t>
            </a:r>
            <a:r>
              <a:rPr lang="en-US" altLang="ko-KR" dirty="0" err="1" smtClean="0"/>
              <a:t>data_in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&gt;(j); 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uchar</a:t>
            </a:r>
            <a:r>
              <a:rPr lang="en-US" altLang="ko-KR" dirty="0"/>
              <a:t>*  </a:t>
            </a:r>
            <a:r>
              <a:rPr lang="en-US" altLang="ko-KR" dirty="0" err="1" smtClean="0"/>
              <a:t>data_out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result.ptr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/>
              <a:t>&gt;(j);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en-US" altLang="ko-KR" dirty="0" err="1" smtClean="0"/>
              <a:t>data_out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data_in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]/div*div + div/2; </a:t>
            </a:r>
          </a:p>
          <a:p>
            <a:r>
              <a:rPr lang="en-US" altLang="ko-KR" dirty="0" smtClean="0"/>
              <a:t>       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8109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C++ STL</a:t>
            </a:r>
            <a:r>
              <a:rPr lang="ko-KR" altLang="en-US" dirty="0" smtClean="0"/>
              <a:t>에서의 표준 반복자와 호환되는 </a:t>
            </a:r>
            <a:r>
              <a:rPr lang="en-US" altLang="ko-KR" dirty="0" smtClean="0"/>
              <a:t>cv::Mat </a:t>
            </a:r>
            <a:r>
              <a:rPr lang="ko-KR" altLang="en-US" dirty="0" smtClean="0"/>
              <a:t>반복자 클래스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STL</a:t>
            </a:r>
          </a:p>
          <a:p>
            <a:pPr lvl="2"/>
            <a:r>
              <a:rPr lang="en-US" altLang="ko-KR" dirty="0" smtClean="0"/>
              <a:t>container (</a:t>
            </a:r>
            <a:r>
              <a:rPr lang="ko-KR" altLang="en-US" dirty="0" smtClean="0"/>
              <a:t>템플릿 클래스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데이터를 저장하고 검색하기 </a:t>
            </a:r>
            <a:r>
              <a:rPr lang="ko-KR" altLang="en-US" dirty="0"/>
              <a:t>위</a:t>
            </a:r>
            <a:r>
              <a:rPr lang="ko-KR" altLang="en-US" dirty="0" smtClean="0"/>
              <a:t>해 담아두는 자료구조를 구현한 클래스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list, queue, stack, map, set, vector </a:t>
            </a:r>
            <a:r>
              <a:rPr lang="ko-KR" altLang="en-US" dirty="0" smtClean="0"/>
              <a:t>등 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ex) #include &lt;vector&gt; //</a:t>
            </a:r>
            <a:r>
              <a:rPr lang="ko-KR" altLang="en-US" dirty="0" smtClean="0"/>
              <a:t>벡터클래스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가변길이 배열을 구현</a:t>
            </a:r>
            <a:endParaRPr lang="en-US" altLang="ko-KR" dirty="0" smtClean="0"/>
          </a:p>
          <a:p>
            <a:pPr lvl="3"/>
            <a:r>
              <a:rPr lang="en-US" altLang="ko-KR" dirty="0"/>
              <a:t> vector&lt;</a:t>
            </a:r>
            <a:r>
              <a:rPr lang="en-US" altLang="ko-KR" dirty="0" err="1"/>
              <a:t>int</a:t>
            </a:r>
            <a:r>
              <a:rPr lang="en-US" altLang="ko-KR" dirty="0"/>
              <a:t>&gt; v;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v.push_back</a:t>
            </a:r>
            <a:r>
              <a:rPr lang="en-US" altLang="ko-KR" dirty="0" smtClean="0"/>
              <a:t>(1);//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맨 뒤에 원소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v.at(1) = 5;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m=v.at(1); //</a:t>
            </a:r>
            <a:r>
              <a:rPr lang="ko-KR" altLang="en-US" dirty="0" smtClean="0"/>
              <a:t>벡터 원소에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iterator : container </a:t>
            </a:r>
            <a:r>
              <a:rPr lang="ko-KR" altLang="en-US" dirty="0" smtClean="0"/>
              <a:t>안에 있는 원소들을 하나씩 순차적으로 접근하기 위한 원소에 대한 포인터 </a:t>
            </a:r>
            <a:r>
              <a:rPr lang="ko-KR" altLang="en-US" dirty="0" err="1" smtClean="0"/>
              <a:t>역</a:t>
            </a:r>
            <a:r>
              <a:rPr lang="ko-KR" altLang="en-US" dirty="0" err="1"/>
              <a:t>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컨테이너 템플릿에 구체적인 타입을 지정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&gt;::iterator  it;</a:t>
            </a:r>
          </a:p>
          <a:p>
            <a:pPr lvl="4"/>
            <a:r>
              <a:rPr lang="en-US" altLang="ko-KR" dirty="0" smtClean="0"/>
              <a:t>it = </a:t>
            </a:r>
            <a:r>
              <a:rPr lang="en-US" altLang="ko-KR" dirty="0" err="1" smtClean="0"/>
              <a:t>v.begin</a:t>
            </a:r>
            <a:r>
              <a:rPr lang="en-US" altLang="ko-KR" dirty="0" smtClean="0"/>
              <a:t>();  //v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원소에 대한 주소를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it++;   //</a:t>
            </a:r>
            <a:r>
              <a:rPr lang="ko-KR" altLang="en-US" dirty="0" smtClean="0"/>
              <a:t>벡터의 다음 원소의 주소가 저장됨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it = </a:t>
            </a:r>
            <a:r>
              <a:rPr lang="en-US" altLang="ko-KR" dirty="0" err="1" smtClean="0"/>
              <a:t>v.end</a:t>
            </a:r>
            <a:r>
              <a:rPr lang="en-US" altLang="ko-KR" dirty="0" smtClean="0"/>
              <a:t>();  //</a:t>
            </a:r>
            <a:r>
              <a:rPr lang="ko-KR" altLang="en-US" dirty="0" smtClean="0"/>
              <a:t>마지막 원소 다음 위치에 대한 포인터를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17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/>
          <a:lstStyle/>
          <a:p>
            <a:r>
              <a:rPr lang="ko-KR" altLang="en-US" dirty="0" smtClean="0"/>
              <a:t>반복자로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cv::Mat </a:t>
            </a:r>
            <a:r>
              <a:rPr lang="ko-KR" altLang="en-US" dirty="0"/>
              <a:t>클래스 반복자 </a:t>
            </a:r>
            <a:r>
              <a:rPr lang="en-US" altLang="ko-KR" dirty="0" smtClean="0"/>
              <a:t>: </a:t>
            </a:r>
            <a:r>
              <a:rPr lang="en-US" altLang="ko-KR" sz="2200" dirty="0" smtClean="0"/>
              <a:t>Mat </a:t>
            </a:r>
            <a:r>
              <a:rPr lang="ko-KR" altLang="en-US" sz="2200" dirty="0" smtClean="0"/>
              <a:t>객체의 각 요소를 조회</a:t>
            </a:r>
            <a:endParaRPr lang="en-US" altLang="ko-KR" sz="2200" dirty="0" smtClean="0"/>
          </a:p>
          <a:p>
            <a:pPr lvl="1"/>
            <a:r>
              <a:rPr lang="en-US" altLang="ko-KR" dirty="0" err="1" smtClean="0"/>
              <a:t>MatIterator</a:t>
            </a:r>
            <a:r>
              <a:rPr lang="en-US" altLang="ko-KR" dirty="0" smtClean="0"/>
              <a:t>_ 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읽기와 쓰기가 가능한 반복자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MatIterator</a:t>
            </a:r>
            <a:r>
              <a:rPr lang="en-US" altLang="ko-KR" dirty="0" smtClean="0"/>
              <a:t>_&lt;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&gt;  Mat::begin(),  Mat::end()</a:t>
            </a:r>
          </a:p>
          <a:p>
            <a:pPr lvl="2"/>
            <a:r>
              <a:rPr lang="en-US" altLang="ko-KR" dirty="0" smtClean="0"/>
              <a:t>cv::Mat  A(10, 10, CV_32F);</a:t>
            </a:r>
          </a:p>
          <a:p>
            <a:pPr lvl="2"/>
            <a:r>
              <a:rPr lang="en-US" altLang="ko-KR" dirty="0" smtClean="0"/>
              <a:t>cv::</a:t>
            </a:r>
            <a:r>
              <a:rPr lang="en-US" altLang="ko-KR" dirty="0" err="1" smtClean="0"/>
              <a:t>MatIterator</a:t>
            </a:r>
            <a:r>
              <a:rPr lang="en-US" altLang="ko-KR" dirty="0" smtClean="0"/>
              <a:t>_&lt;float&gt; it = </a:t>
            </a:r>
            <a:r>
              <a:rPr lang="en-US" altLang="ko-KR" dirty="0" err="1" smtClean="0"/>
              <a:t>A.begin</a:t>
            </a:r>
            <a:r>
              <a:rPr lang="en-US" altLang="ko-KR" dirty="0" smtClean="0"/>
              <a:t>&lt;float&gt;();</a:t>
            </a:r>
          </a:p>
          <a:p>
            <a:pPr lvl="1"/>
            <a:r>
              <a:rPr lang="en-US" altLang="ko-KR" dirty="0" err="1" smtClean="0"/>
              <a:t>MatConstIterator</a:t>
            </a:r>
            <a:r>
              <a:rPr lang="en-US" altLang="ko-KR" dirty="0" smtClean="0"/>
              <a:t>_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</a:t>
            </a:r>
            <a:r>
              <a:rPr lang="ko-KR" altLang="en-US" dirty="0" smtClean="0"/>
              <a:t>읽기만 가능한 반복자</a:t>
            </a:r>
            <a:endParaRPr lang="en-US" altLang="ko-KR" dirty="0" smtClean="0"/>
          </a:p>
          <a:p>
            <a:pPr lvl="2"/>
            <a:r>
              <a:rPr lang="en-US" altLang="ko-KR" dirty="0"/>
              <a:t>template&lt;</a:t>
            </a:r>
            <a:r>
              <a:rPr lang="en-US" altLang="ko-KR" dirty="0" err="1"/>
              <a:t>typename</a:t>
            </a:r>
            <a:r>
              <a:rPr lang="en-US" altLang="ko-KR" dirty="0"/>
              <a:t> _</a:t>
            </a:r>
            <a:r>
              <a:rPr lang="en-US" altLang="ko-KR" dirty="0" err="1"/>
              <a:t>Tp</a:t>
            </a:r>
            <a:r>
              <a:rPr lang="en-US" altLang="ko-KR" dirty="0"/>
              <a:t>&gt; </a:t>
            </a:r>
            <a:r>
              <a:rPr lang="en-US" altLang="ko-KR" dirty="0" err="1" smtClean="0"/>
              <a:t>MatConstIterator</a:t>
            </a:r>
            <a:r>
              <a:rPr lang="en-US" altLang="ko-KR" dirty="0"/>
              <a:t>_&lt;</a:t>
            </a:r>
            <a:r>
              <a:rPr lang="en-US" altLang="ko-KR" dirty="0" err="1"/>
              <a:t>Tp</a:t>
            </a:r>
            <a:r>
              <a:rPr lang="en-US" altLang="ko-KR" dirty="0"/>
              <a:t>&gt; </a:t>
            </a:r>
            <a:r>
              <a:rPr lang="en-US" altLang="ko-KR" dirty="0" smtClean="0"/>
              <a:t>Mat</a:t>
            </a:r>
            <a:r>
              <a:rPr lang="en-US" altLang="ko-KR" dirty="0"/>
              <a:t>::begin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const</a:t>
            </a:r>
            <a:endParaRPr lang="en-US" altLang="ko-KR" dirty="0"/>
          </a:p>
          <a:p>
            <a:pPr lvl="2"/>
            <a:r>
              <a:rPr lang="en-US" altLang="ko-KR" dirty="0" smtClean="0"/>
              <a:t>cv</a:t>
            </a:r>
            <a:r>
              <a:rPr lang="en-US" altLang="ko-KR" dirty="0"/>
              <a:t>::</a:t>
            </a:r>
            <a:r>
              <a:rPr lang="en-US" altLang="ko-KR" dirty="0" err="1" smtClean="0"/>
              <a:t>MatConstIterator</a:t>
            </a:r>
            <a:r>
              <a:rPr lang="en-US" altLang="ko-KR" dirty="0"/>
              <a:t>_&lt;float&gt; it = </a:t>
            </a:r>
            <a:r>
              <a:rPr lang="en-US" altLang="ko-KR" dirty="0" err="1"/>
              <a:t>A.begin</a:t>
            </a:r>
            <a:r>
              <a:rPr lang="en-US" altLang="ko-KR" dirty="0"/>
              <a:t>&lt;float</a:t>
            </a:r>
            <a:r>
              <a:rPr lang="en-US" altLang="ko-KR" dirty="0" smtClean="0"/>
              <a:t>&gt;();</a:t>
            </a:r>
          </a:p>
          <a:p>
            <a:pPr lvl="1"/>
            <a:r>
              <a:rPr lang="ko-KR" altLang="en-US" dirty="0" smtClean="0"/>
              <a:t>행렬의 모든 원소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for(; it != </a:t>
            </a:r>
            <a:r>
              <a:rPr lang="en-US" altLang="ko-KR" dirty="0" err="1" smtClean="0"/>
              <a:t>A.end</a:t>
            </a:r>
            <a:r>
              <a:rPr lang="en-US" altLang="ko-KR" dirty="0" smtClean="0"/>
              <a:t>&lt;float&gt;(); it++)  sum+= *it;</a:t>
            </a:r>
          </a:p>
          <a:p>
            <a:r>
              <a:rPr lang="en-US" altLang="ko-KR" dirty="0" smtClean="0"/>
              <a:t>cv::Mat_ </a:t>
            </a:r>
            <a:r>
              <a:rPr lang="ko-KR" altLang="en-US" dirty="0" smtClean="0"/>
              <a:t>클래스 반복자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Mat_::begin(), Mat_::end(),</a:t>
            </a:r>
          </a:p>
          <a:p>
            <a:pPr lvl="1"/>
            <a:r>
              <a:rPr lang="en-US" altLang="ko-KR" dirty="0" smtClean="0"/>
              <a:t>Mat_::iterator, Mat_::</a:t>
            </a:r>
            <a:r>
              <a:rPr lang="en-US" altLang="ko-KR" dirty="0" err="1" smtClean="0"/>
              <a:t>const_iterator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Mat_&lt;float&gt; A(10,10);  </a:t>
            </a:r>
            <a:r>
              <a:rPr lang="en-US" altLang="ko-KR" dirty="0" smtClean="0"/>
              <a:t>Mat_&lt;</a:t>
            </a:r>
            <a:r>
              <a:rPr lang="en-US" altLang="ko-KR" dirty="0" smtClean="0"/>
              <a:t>float&gt;::iterator  it = </a:t>
            </a:r>
            <a:r>
              <a:rPr lang="en-US" altLang="ko-KR" dirty="0" err="1" smtClean="0"/>
              <a:t>A.begin</a:t>
            </a:r>
            <a:r>
              <a:rPr lang="en-US" altLang="ko-KR" dirty="0" smtClean="0"/>
              <a:t>&lt;float&gt;();</a:t>
            </a:r>
          </a:p>
        </p:txBody>
      </p:sp>
    </p:spTree>
    <p:extLst>
      <p:ext uri="{BB962C8B-B14F-4D97-AF65-F5344CB8AC3E}">
        <p14:creationId xmlns:p14="http://schemas.microsoft.com/office/powerpoint/2010/main" val="8964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반복자로 영상 조회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467544" y="1412776"/>
            <a:ext cx="8229600" cy="4555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colorReduce</a:t>
            </a:r>
            <a:r>
              <a:rPr lang="en-US" altLang="ko-KR" sz="2000" dirty="0" smtClean="0"/>
              <a:t>(  cv::Mat  &amp;image,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div=64){</a:t>
            </a:r>
          </a:p>
          <a:p>
            <a:pPr marL="0" indent="0">
              <a:buNone/>
            </a:pPr>
            <a:r>
              <a:rPr lang="en-US" altLang="ko-KR" sz="2000" dirty="0" smtClean="0"/>
              <a:t>     //cv::Mat_&lt;cv::Vec3b&gt;::iterator  it = </a:t>
            </a:r>
            <a:r>
              <a:rPr lang="en-US" altLang="ko-KR" sz="2000" dirty="0" err="1" smtClean="0"/>
              <a:t>image.begin</a:t>
            </a:r>
            <a:r>
              <a:rPr lang="en-US" altLang="ko-KR" sz="2000" dirty="0" smtClean="0"/>
              <a:t>&lt;cv::Vec3b&gt;( ); </a:t>
            </a:r>
          </a:p>
          <a:p>
            <a:pPr marL="0" indent="0">
              <a:buNone/>
            </a:pPr>
            <a:r>
              <a:rPr lang="en-US" altLang="ko-KR" sz="2000" dirty="0" smtClean="0"/>
              <a:t>     cv::</a:t>
            </a:r>
            <a:r>
              <a:rPr lang="en-US" altLang="ko-KR" sz="2000" dirty="0" err="1" smtClean="0"/>
              <a:t>MatIterator</a:t>
            </a:r>
            <a:r>
              <a:rPr lang="en-US" altLang="ko-KR" sz="2000" dirty="0" smtClean="0"/>
              <a:t>_&lt;cv::Vec3b&gt; it =  </a:t>
            </a:r>
            <a:r>
              <a:rPr lang="en-US" altLang="ko-KR" sz="2000" dirty="0" err="1"/>
              <a:t>image.begin</a:t>
            </a:r>
            <a:r>
              <a:rPr lang="en-US" altLang="ko-KR" sz="2000" dirty="0"/>
              <a:t>&lt;cv::Vec3b&gt;( ); </a:t>
            </a:r>
          </a:p>
          <a:p>
            <a:pPr marL="0" indent="0">
              <a:buNone/>
            </a:pPr>
            <a:r>
              <a:rPr lang="en-US" altLang="ko-KR" sz="2000" dirty="0" smtClean="0"/>
              <a:t>     //cv</a:t>
            </a:r>
            <a:r>
              <a:rPr lang="en-US" altLang="ko-KR" sz="2000" dirty="0"/>
              <a:t>::Mat_&lt;cv::Vec3b</a:t>
            </a:r>
            <a:r>
              <a:rPr lang="en-US" altLang="ko-KR" sz="2000" dirty="0" smtClean="0"/>
              <a:t>&gt;::iterator  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 smtClean="0"/>
              <a:t>image.end</a:t>
            </a:r>
            <a:r>
              <a:rPr lang="en-US" altLang="ko-KR" sz="2000" dirty="0" smtClean="0"/>
              <a:t>&lt;cv</a:t>
            </a:r>
            <a:r>
              <a:rPr lang="en-US" altLang="ko-KR" sz="2000" dirty="0"/>
              <a:t>::Vec3b&gt;( ); 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smtClean="0"/>
              <a:t>     cv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MatIterator</a:t>
            </a:r>
            <a:r>
              <a:rPr lang="en-US" altLang="ko-KR" sz="2000" dirty="0"/>
              <a:t>_&lt;cv::Vec3b&gt; 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 =  </a:t>
            </a:r>
            <a:r>
              <a:rPr lang="en-US" altLang="ko-KR" sz="2000" dirty="0" err="1" smtClean="0"/>
              <a:t>image.end</a:t>
            </a:r>
            <a:r>
              <a:rPr lang="en-US" altLang="ko-KR" sz="2000" dirty="0" smtClean="0"/>
              <a:t>&lt;cv</a:t>
            </a:r>
            <a:r>
              <a:rPr lang="en-US" altLang="ko-KR" sz="2000" dirty="0"/>
              <a:t>::Vec3b&gt;( ); </a:t>
            </a:r>
            <a:r>
              <a:rPr lang="en-US" altLang="ko-KR" sz="2000" dirty="0" smtClean="0"/>
              <a:t> 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for(  ;  it !=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; ++it){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    (*it)[0] = (*it)[0]/div*div + div/2;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(*it</a:t>
            </a:r>
            <a:r>
              <a:rPr lang="en-US" altLang="ko-KR" sz="2000" dirty="0" smtClean="0"/>
              <a:t>)[1] </a:t>
            </a:r>
            <a:r>
              <a:rPr lang="en-US" altLang="ko-KR" sz="2000" dirty="0"/>
              <a:t>= (*it</a:t>
            </a:r>
            <a:r>
              <a:rPr lang="en-US" altLang="ko-KR" sz="2000" dirty="0" smtClean="0"/>
              <a:t>)[1]/</a:t>
            </a:r>
            <a:r>
              <a:rPr lang="en-US" altLang="ko-KR" sz="2000" dirty="0"/>
              <a:t>div*div + div/2;</a:t>
            </a:r>
          </a:p>
          <a:p>
            <a:pPr marL="0" indent="0">
              <a:buNone/>
            </a:pPr>
            <a:r>
              <a:rPr lang="en-US" altLang="ko-KR" sz="2000" dirty="0"/>
              <a:t>          (*it</a:t>
            </a:r>
            <a:r>
              <a:rPr lang="en-US" altLang="ko-KR" sz="2000" dirty="0" smtClean="0"/>
              <a:t>)[2] </a:t>
            </a:r>
            <a:r>
              <a:rPr lang="en-US" altLang="ko-KR" sz="2000" dirty="0"/>
              <a:t>= (*it</a:t>
            </a:r>
            <a:r>
              <a:rPr lang="en-US" altLang="ko-KR" sz="2000" dirty="0" smtClean="0"/>
              <a:t>)[2]/</a:t>
            </a:r>
            <a:r>
              <a:rPr lang="en-US" altLang="ko-KR" sz="2000" dirty="0"/>
              <a:t>div*div + div/2;</a:t>
            </a:r>
          </a:p>
          <a:p>
            <a:pPr marL="0" indent="0">
              <a:buNone/>
            </a:pPr>
            <a:r>
              <a:rPr lang="en-US" altLang="ko-KR" sz="2000" dirty="0" smtClean="0"/>
              <a:t>           }</a:t>
            </a:r>
          </a:p>
          <a:p>
            <a:pPr marL="0" indent="0">
              <a:buNone/>
            </a:pPr>
            <a:r>
              <a:rPr lang="en-US" altLang="ko-KR" sz="2000" dirty="0" smtClean="0"/>
              <a:t>}//image  </a:t>
            </a:r>
            <a:r>
              <a:rPr lang="ko-KR" altLang="en-US" sz="2000" dirty="0" smtClean="0"/>
              <a:t>객체가 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 아니면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cv::Mat_&lt;cv::Vec3b</a:t>
            </a:r>
            <a:r>
              <a:rPr lang="en-US" altLang="ko-KR" sz="2000" dirty="0" smtClean="0"/>
              <a:t>&gt;::</a:t>
            </a:r>
            <a:r>
              <a:rPr lang="en-US" altLang="ko-KR" sz="2000" dirty="0" smtClean="0">
                <a:solidFill>
                  <a:srgbClr val="FF0000"/>
                </a:solidFill>
              </a:rPr>
              <a:t>iterator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it = </a:t>
            </a:r>
            <a:r>
              <a:rPr lang="en-US" altLang="ko-KR" sz="2000" dirty="0" err="1" smtClean="0"/>
              <a:t>image.begin</a:t>
            </a:r>
            <a:r>
              <a:rPr lang="en-US" altLang="ko-KR" sz="2000" dirty="0" smtClean="0"/>
              <a:t>&lt;cv</a:t>
            </a:r>
            <a:r>
              <a:rPr lang="en-US" altLang="ko-KR" sz="2000" dirty="0"/>
              <a:t>::Vec3b&gt;( );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53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효율적 영상 조회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실행 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Mat::at()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의한 원소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</a:t>
            </a:r>
            <a:r>
              <a:rPr lang="en-US" altLang="ko-KR" dirty="0"/>
              <a:t>::</a:t>
            </a:r>
            <a:r>
              <a:rPr lang="en-US" altLang="ko-KR" dirty="0" err="1"/>
              <a:t>ptr</a:t>
            </a:r>
            <a:r>
              <a:rPr lang="en-US" altLang="ko-KR" dirty="0"/>
              <a:t>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의한포인터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 </a:t>
            </a:r>
            <a:r>
              <a:rPr lang="en-US" altLang="ko-KR" dirty="0" smtClean="0"/>
              <a:t>*data++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/>
              <a:t>*data++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비트별</a:t>
            </a:r>
            <a:r>
              <a:rPr lang="ko-KR" altLang="en-US" dirty="0" smtClean="0"/>
              <a:t> 연산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Mat_ </a:t>
            </a:r>
            <a:r>
              <a:rPr lang="ko-KR" altLang="en-US" dirty="0" smtClean="0"/>
              <a:t>반복자 이용</a:t>
            </a:r>
            <a:endParaRPr lang="en-US" altLang="ko-KR" dirty="0" smtClean="0"/>
          </a:p>
          <a:p>
            <a:r>
              <a:rPr lang="ko-KR" altLang="en-US" dirty="0" smtClean="0"/>
              <a:t>실행 시간 측정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getTickCount</a:t>
            </a:r>
            <a:r>
              <a:rPr lang="en-US" altLang="ko-KR" dirty="0" smtClean="0"/>
              <a:t>( )  : tick </a:t>
            </a:r>
            <a:r>
              <a:rPr lang="ko-KR" altLang="en-US" dirty="0" smtClean="0"/>
              <a:t>개수를 반환</a:t>
            </a:r>
            <a:r>
              <a:rPr lang="en-US" altLang="ko-KR" dirty="0" smtClean="0"/>
              <a:t>(int64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getTickFrequency</a:t>
            </a:r>
            <a:r>
              <a:rPr lang="en-US" altLang="ko-KR" dirty="0" smtClean="0"/>
              <a:t>( ) : </a:t>
            </a:r>
            <a:r>
              <a:rPr lang="ko-KR" altLang="en-US" dirty="0" smtClean="0"/>
              <a:t>초당 </a:t>
            </a:r>
            <a:r>
              <a:rPr lang="en-US" altLang="ko-KR" dirty="0" smtClean="0"/>
              <a:t>tick </a:t>
            </a:r>
            <a:r>
              <a:rPr lang="ko-KR" altLang="en-US" dirty="0" smtClean="0"/>
              <a:t>개수를 반환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243" y="5445224"/>
            <a:ext cx="741682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int64 start = cv::</a:t>
            </a:r>
            <a:r>
              <a:rPr lang="en-US" altLang="ko-KR" dirty="0" err="1" smtClean="0"/>
              <a:t>getTickCount</a:t>
            </a:r>
            <a:r>
              <a:rPr lang="en-US" altLang="ko-KR" dirty="0" smtClean="0"/>
              <a:t>( 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(image);</a:t>
            </a:r>
          </a:p>
          <a:p>
            <a:r>
              <a:rPr lang="en-US" altLang="ko-KR" dirty="0" smtClean="0"/>
              <a:t>  double duration = (cv::</a:t>
            </a:r>
            <a:r>
              <a:rPr lang="en-US" altLang="ko-KR" dirty="0" err="1" smtClean="0"/>
              <a:t>getTickCount</a:t>
            </a:r>
            <a:r>
              <a:rPr lang="en-US" altLang="ko-KR" dirty="0" smtClean="0"/>
              <a:t>( ) – start)/cv::</a:t>
            </a:r>
            <a:r>
              <a:rPr lang="en-US" altLang="ko-KR" dirty="0" err="1" smtClean="0"/>
              <a:t>getTickFrequency</a:t>
            </a:r>
            <a:r>
              <a:rPr lang="en-US" altLang="ko-K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89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영상 산술 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영상을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방법으로 조합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영상은 일반 행렬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행렬 연산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+, -, *, / )</a:t>
            </a:r>
          </a:p>
          <a:p>
            <a:pPr lvl="1"/>
            <a:r>
              <a:rPr lang="ko-KR" altLang="en-US" dirty="0" smtClean="0"/>
              <a:t>입력 영상과 결과 영상은 크기와 타입이 같아야 함</a:t>
            </a:r>
            <a:endParaRPr lang="en-US" altLang="ko-KR" dirty="0" smtClean="0"/>
          </a:p>
          <a:p>
            <a:r>
              <a:rPr lang="ko-KR" altLang="en-US" dirty="0" smtClean="0"/>
              <a:t>두 영상의 합 </a:t>
            </a:r>
            <a:r>
              <a:rPr lang="en-US" altLang="ko-KR" dirty="0" smtClean="0"/>
              <a:t>cv::add( )</a:t>
            </a:r>
            <a:r>
              <a:rPr lang="ko-KR" altLang="en-US" dirty="0" smtClean="0"/>
              <a:t>의 다양한 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258" y="3140968"/>
            <a:ext cx="561662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a[</a:t>
            </a:r>
            <a:r>
              <a:rPr lang="en-US" altLang="ko-KR" dirty="0" err="1"/>
              <a:t>i</a:t>
            </a:r>
            <a:r>
              <a:rPr lang="en-US" altLang="ko-KR" dirty="0"/>
              <a:t>] +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cv::add(</a:t>
            </a:r>
            <a:r>
              <a:rPr lang="en-US" altLang="ko-KR" dirty="0" err="1"/>
              <a:t>imageA</a:t>
            </a:r>
            <a:r>
              <a:rPr lang="en-US" altLang="ko-KR" dirty="0"/>
              <a:t>,  </a:t>
            </a:r>
            <a:r>
              <a:rPr lang="en-US" altLang="ko-KR" dirty="0" err="1"/>
              <a:t>imageB</a:t>
            </a:r>
            <a:r>
              <a:rPr lang="en-US" altLang="ko-KR" dirty="0"/>
              <a:t>,  </a:t>
            </a:r>
            <a:r>
              <a:rPr lang="en-US" altLang="ko-KR" dirty="0" err="1"/>
              <a:t>resultC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a[</a:t>
            </a:r>
            <a:r>
              <a:rPr lang="en-US" altLang="ko-KR" dirty="0" err="1"/>
              <a:t>i</a:t>
            </a:r>
            <a:r>
              <a:rPr lang="en-US" altLang="ko-KR" dirty="0"/>
              <a:t>] +k;</a:t>
            </a:r>
          </a:p>
          <a:p>
            <a:r>
              <a:rPr lang="en-US" altLang="ko-KR" dirty="0"/>
              <a:t>cv::add(</a:t>
            </a:r>
            <a:r>
              <a:rPr lang="en-US" altLang="ko-KR" dirty="0" err="1"/>
              <a:t>imageA</a:t>
            </a:r>
            <a:r>
              <a:rPr lang="en-US" altLang="ko-KR" dirty="0"/>
              <a:t>,  cv::Scalar(k), </a:t>
            </a:r>
            <a:r>
              <a:rPr lang="en-US" altLang="ko-KR" dirty="0" err="1"/>
              <a:t>resultC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smtClean="0"/>
              <a:t>k1*a[</a:t>
            </a:r>
            <a:r>
              <a:rPr lang="en-US" altLang="ko-KR" dirty="0" err="1" smtClean="0"/>
              <a:t>i</a:t>
            </a:r>
            <a:r>
              <a:rPr lang="en-US" altLang="ko-KR" dirty="0"/>
              <a:t>] + </a:t>
            </a:r>
            <a:r>
              <a:rPr lang="en-US" altLang="ko-KR" dirty="0" smtClean="0"/>
              <a:t>k2*b[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k3;</a:t>
            </a:r>
            <a:endParaRPr lang="en-US" altLang="ko-KR" dirty="0"/>
          </a:p>
          <a:p>
            <a:r>
              <a:rPr lang="en-US" altLang="ko-KR" dirty="0"/>
              <a:t>cv::</a:t>
            </a:r>
            <a:r>
              <a:rPr lang="en-US" altLang="ko-KR" dirty="0" err="1" smtClean="0"/>
              <a:t>addWeighted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imageA</a:t>
            </a:r>
            <a:r>
              <a:rPr lang="en-US" altLang="ko-KR" dirty="0"/>
              <a:t>,  </a:t>
            </a:r>
            <a:r>
              <a:rPr lang="en-US" altLang="ko-KR" dirty="0" smtClean="0"/>
              <a:t>k1, </a:t>
            </a:r>
            <a:r>
              <a:rPr lang="en-US" altLang="ko-KR" dirty="0" err="1" smtClean="0"/>
              <a:t>imageB</a:t>
            </a:r>
            <a:r>
              <a:rPr lang="en-US" altLang="ko-KR" dirty="0"/>
              <a:t>,  </a:t>
            </a:r>
            <a:r>
              <a:rPr lang="en-US" altLang="ko-KR" dirty="0" smtClean="0"/>
              <a:t>k2,  k3, </a:t>
            </a:r>
            <a:r>
              <a:rPr lang="en-US" altLang="ko-KR" dirty="0" err="1" smtClean="0"/>
              <a:t>resultC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smtClean="0"/>
              <a:t>k*a[</a:t>
            </a:r>
            <a:r>
              <a:rPr lang="en-US" altLang="ko-KR" dirty="0" err="1" smtClean="0"/>
              <a:t>i</a:t>
            </a:r>
            <a:r>
              <a:rPr lang="en-US" altLang="ko-KR" dirty="0"/>
              <a:t>] +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cv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Scaleadd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imageA</a:t>
            </a:r>
            <a:r>
              <a:rPr lang="en-US" altLang="ko-KR" dirty="0"/>
              <a:t>,  </a:t>
            </a:r>
            <a:r>
              <a:rPr lang="en-US" altLang="ko-KR" dirty="0" smtClean="0"/>
              <a:t>k,  </a:t>
            </a:r>
            <a:r>
              <a:rPr lang="en-US" altLang="ko-KR" dirty="0" err="1" smtClean="0"/>
              <a:t>imageB</a:t>
            </a:r>
            <a:r>
              <a:rPr lang="en-US" altLang="ko-KR" dirty="0"/>
              <a:t>,  </a:t>
            </a:r>
            <a:r>
              <a:rPr lang="en-US" altLang="ko-KR" dirty="0" err="1"/>
              <a:t>resultC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 smtClean="0"/>
              <a:t>if( mask[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  c[</a:t>
            </a:r>
            <a:r>
              <a:rPr lang="en-US" altLang="ko-KR" dirty="0" err="1" smtClean="0"/>
              <a:t>i</a:t>
            </a:r>
            <a:r>
              <a:rPr lang="en-US" altLang="ko-KR" dirty="0"/>
              <a:t>] = a[</a:t>
            </a:r>
            <a:r>
              <a:rPr lang="en-US" altLang="ko-KR" dirty="0" err="1"/>
              <a:t>i</a:t>
            </a:r>
            <a:r>
              <a:rPr lang="en-US" altLang="ko-KR" dirty="0"/>
              <a:t>] + b[</a:t>
            </a:r>
            <a:r>
              <a:rPr lang="en-US" altLang="ko-KR" dirty="0" err="1"/>
              <a:t>i</a:t>
            </a:r>
            <a:r>
              <a:rPr lang="en-US" altLang="ko-KR" dirty="0" smtClean="0"/>
              <a:t>];  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마스크 값이 널이 아닌 경우만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연산을 수행</a:t>
            </a:r>
            <a:endParaRPr lang="en-US" altLang="ko-KR" dirty="0"/>
          </a:p>
          <a:p>
            <a:r>
              <a:rPr lang="en-US" altLang="ko-KR" dirty="0"/>
              <a:t>cv::add(</a:t>
            </a:r>
            <a:r>
              <a:rPr lang="en-US" altLang="ko-KR" dirty="0" err="1"/>
              <a:t>imageA</a:t>
            </a:r>
            <a:r>
              <a:rPr lang="en-US" altLang="ko-KR" dirty="0"/>
              <a:t>,  </a:t>
            </a:r>
            <a:r>
              <a:rPr lang="en-US" altLang="ko-KR" dirty="0" err="1"/>
              <a:t>imageB</a:t>
            </a:r>
            <a:r>
              <a:rPr lang="en-US" altLang="ko-KR" dirty="0"/>
              <a:t>,  </a:t>
            </a:r>
            <a:r>
              <a:rPr lang="en-US" altLang="ko-KR" dirty="0" err="1" smtClean="0"/>
              <a:t>resultC</a:t>
            </a:r>
            <a:r>
              <a:rPr lang="en-US" altLang="ko-KR" dirty="0" smtClean="0"/>
              <a:t>,  mask);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85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영상 산술 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작업 결과를 </a:t>
            </a:r>
            <a:r>
              <a:rPr lang="ko-KR" altLang="en-US" dirty="0" smtClean="0"/>
              <a:t> </a:t>
            </a:r>
            <a:r>
              <a:rPr lang="en-US" altLang="ko-KR" dirty="0"/>
              <a:t>cv::</a:t>
            </a:r>
            <a:r>
              <a:rPr lang="en-US" altLang="ko-KR" dirty="0" err="1"/>
              <a:t>saturated_cast</a:t>
            </a:r>
            <a:r>
              <a:rPr lang="ko-KR" altLang="en-US" dirty="0"/>
              <a:t>에 넘겨 호출</a:t>
            </a:r>
            <a:endParaRPr lang="en-US" altLang="ko-KR" dirty="0"/>
          </a:p>
          <a:p>
            <a:pPr lvl="1"/>
            <a:r>
              <a:rPr lang="ko-KR" altLang="en-US" dirty="0"/>
              <a:t>허용된 </a:t>
            </a:r>
            <a:r>
              <a:rPr lang="ko-KR" altLang="en-US" dirty="0" err="1"/>
              <a:t>화소값의</a:t>
            </a:r>
            <a:r>
              <a:rPr lang="ko-KR" altLang="en-US" dirty="0"/>
              <a:t> 범위를 벗어나면 범위 안으로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비트인 경우 음수면 </a:t>
            </a:r>
            <a:r>
              <a:rPr lang="en-US" altLang="ko-KR" dirty="0" smtClean="0"/>
              <a:t>0, 255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255</a:t>
            </a:r>
          </a:p>
          <a:p>
            <a:pPr lvl="2"/>
            <a:r>
              <a:rPr lang="ko-KR" altLang="en-US" dirty="0" smtClean="0"/>
              <a:t>입력인자가 부동소수점 숫자인 경우 반올림한 정수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cv::subtract,  cv::</a:t>
            </a:r>
            <a:r>
              <a:rPr lang="en-US" altLang="ko-KR" dirty="0" err="1" smtClean="0"/>
              <a:t>absdiff</a:t>
            </a:r>
            <a:r>
              <a:rPr lang="en-US" altLang="ko-KR" dirty="0" smtClean="0"/>
              <a:t>,  cv::multiply,  cv::divide</a:t>
            </a:r>
          </a:p>
          <a:p>
            <a:pPr lvl="1"/>
            <a:r>
              <a:rPr lang="en-US" altLang="ko-KR" dirty="0" smtClean="0"/>
              <a:t>cv::min,  cv::max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bitwise_and</a:t>
            </a:r>
            <a:r>
              <a:rPr lang="en-US" altLang="ko-KR" dirty="0" smtClean="0"/>
              <a:t>,  cv</a:t>
            </a:r>
            <a:r>
              <a:rPr lang="en-US" altLang="ko-KR" dirty="0"/>
              <a:t>::</a:t>
            </a:r>
            <a:r>
              <a:rPr lang="en-US" altLang="ko-KR" dirty="0" err="1" smtClean="0"/>
              <a:t>bitwise_or</a:t>
            </a:r>
            <a:r>
              <a:rPr lang="en-US" altLang="ko-KR" dirty="0" smtClean="0"/>
              <a:t>,  …</a:t>
            </a:r>
          </a:p>
          <a:p>
            <a:r>
              <a:rPr lang="ko-KR" altLang="en-US" dirty="0" smtClean="0"/>
              <a:t>연산자 중복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result = 0.7*image1 + 0.9*image2;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addWeighted</a:t>
            </a:r>
            <a:r>
              <a:rPr lang="en-US" altLang="ko-KR" dirty="0" smtClean="0"/>
              <a:t>(image1, 0.7, image2, 0.9, 0, result);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445224"/>
            <a:ext cx="741682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 n = </a:t>
            </a:r>
            <a:r>
              <a:rPr lang="en-US" altLang="ko-KR" dirty="0" err="1"/>
              <a:t>static_cast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&gt;(log(</a:t>
            </a:r>
            <a:r>
              <a:rPr lang="en-US" altLang="ko-KR" dirty="0" err="1"/>
              <a:t>static_cast</a:t>
            </a:r>
            <a:r>
              <a:rPr lang="en-US" altLang="ko-KR" dirty="0"/>
              <a:t>&lt;double&gt;(div))/log(2.0));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  </a:t>
            </a:r>
            <a:r>
              <a:rPr lang="en-US" altLang="ko-KR" dirty="0"/>
              <a:t>mask = 0xFF &lt;&lt; 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image =(</a:t>
            </a:r>
            <a:r>
              <a:rPr lang="en-US" altLang="ko-KR" dirty="0" err="1" smtClean="0"/>
              <a:t>image&amp;cv</a:t>
            </a:r>
            <a:r>
              <a:rPr lang="en-US" altLang="ko-KR" dirty="0" smtClean="0"/>
              <a:t>::Scalar(mask, mask, mask)) + cv::Scalar(div/2, div/2, div/2));</a:t>
            </a:r>
          </a:p>
        </p:txBody>
      </p:sp>
    </p:spTree>
    <p:extLst>
      <p:ext uri="{BB962C8B-B14F-4D97-AF65-F5344CB8AC3E}">
        <p14:creationId xmlns:p14="http://schemas.microsoft.com/office/powerpoint/2010/main" val="30684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영상 산술 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비가 오는 영상</a:t>
            </a:r>
            <a:r>
              <a:rPr lang="en-US" altLang="ko-KR" dirty="0" smtClean="0"/>
              <a:t>(rain.jpg)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boldt.jpg</a:t>
            </a:r>
            <a:r>
              <a:rPr lang="ko-KR" altLang="en-US" dirty="0" smtClean="0"/>
              <a:t>에 더하여라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가중값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0.7(boldt.jpg), 0.9</a:t>
            </a:r>
            <a:r>
              <a:rPr lang="en-US" altLang="ko-KR" dirty="0"/>
              <a:t> (rain.jpg)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addWeighted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</a:t>
            </a:r>
            <a:r>
              <a:rPr lang="ko-KR" altLang="en-US" dirty="0"/>
              <a:t>술</a:t>
            </a:r>
            <a:r>
              <a:rPr lang="ko-KR" altLang="en-US" dirty="0" smtClean="0"/>
              <a:t> 연산자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3240022" cy="2430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56992"/>
            <a:ext cx="3144010" cy="23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채널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채널 분리하여 </a:t>
            </a:r>
            <a:r>
              <a:rPr lang="en-US" altLang="ko-KR" dirty="0" smtClean="0"/>
              <a:t>Blue</a:t>
            </a:r>
            <a:r>
              <a:rPr lang="ko-KR" altLang="en-US" dirty="0" smtClean="0"/>
              <a:t>채널에 비가 내리는 영상을 더한다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cv::split(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cv::Mat &amp;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cv::Mat * </a:t>
            </a:r>
            <a:r>
              <a:rPr lang="en-US" altLang="ko-KR" dirty="0" err="1" smtClean="0"/>
              <a:t>mvbegin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각 채널을 출력해 보시오</a:t>
            </a:r>
            <a:endParaRPr lang="en-US" altLang="ko-KR" dirty="0" smtClean="0"/>
          </a:p>
          <a:p>
            <a:r>
              <a:rPr lang="ko-KR" altLang="en-US" dirty="0" smtClean="0"/>
              <a:t>채널 합치기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1-</a:t>
            </a:r>
            <a:r>
              <a:rPr lang="ko-KR" altLang="en-US" dirty="0" smtClean="0"/>
              <a:t>채널 영상을 한 개의 다중채널 영상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cv::merge(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cv::Mat* mv,  </a:t>
            </a:r>
            <a:r>
              <a:rPr lang="en-US" altLang="ko-KR" dirty="0" err="1" smtClean="0"/>
              <a:t>OutputArry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: Red </a:t>
            </a:r>
            <a:r>
              <a:rPr lang="ko-KR" altLang="en-US" dirty="0" smtClean="0"/>
              <a:t>채널에 더하고 출력해 보시오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9285" y="3645024"/>
            <a:ext cx="5616624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cv::Mat  image1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(“boldt.jpg”);</a:t>
            </a:r>
          </a:p>
          <a:p>
            <a:r>
              <a:rPr lang="en-US" altLang="ko-KR" dirty="0" smtClean="0"/>
              <a:t>  cv::Mat  image2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(“rain.jpg”, 0);</a:t>
            </a:r>
          </a:p>
          <a:p>
            <a:r>
              <a:rPr lang="en-US" altLang="ko-KR" dirty="0" smtClean="0"/>
              <a:t>  cv::Mat result;</a:t>
            </a:r>
          </a:p>
          <a:p>
            <a:r>
              <a:rPr lang="en-US" altLang="ko-KR" dirty="0" smtClean="0"/>
              <a:t>  vector&lt;cv::Mat&gt;  planes;</a:t>
            </a:r>
          </a:p>
          <a:p>
            <a:r>
              <a:rPr lang="en-US" altLang="ko-KR" dirty="0" smtClean="0"/>
              <a:t>  cv::split(image1, planes);</a:t>
            </a:r>
          </a:p>
          <a:p>
            <a:r>
              <a:rPr lang="en-US" altLang="ko-KR" dirty="0" smtClean="0"/>
              <a:t>  planes[0] = planes[0] + image2;</a:t>
            </a:r>
          </a:p>
          <a:p>
            <a:r>
              <a:rPr lang="en-US" altLang="ko-KR" dirty="0" smtClean="0"/>
              <a:t>  cv::merge(planes, result);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4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</a:t>
            </a:r>
            <a:r>
              <a:rPr lang="ko-KR" altLang="en-US" dirty="0" err="1" smtClean="0"/>
              <a:t>재매핑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영상의 </a:t>
            </a:r>
            <a:r>
              <a:rPr lang="ko-KR" altLang="en-US" dirty="0" err="1" smtClean="0"/>
              <a:t>화소값을</a:t>
            </a:r>
            <a:r>
              <a:rPr lang="ko-KR" altLang="en-US" dirty="0" smtClean="0"/>
              <a:t> 읽고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값을 변경</a:t>
            </a:r>
            <a:endParaRPr lang="en-US" altLang="ko-KR" dirty="0" smtClean="0"/>
          </a:p>
          <a:p>
            <a:r>
              <a:rPr lang="ko-KR" altLang="en-US" dirty="0" err="1" smtClean="0"/>
              <a:t>재매핑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영상의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위치를 새로운 위치로 변경</a:t>
            </a:r>
            <a:endParaRPr lang="en-US" altLang="ko-KR" dirty="0" smtClean="0"/>
          </a:p>
          <a:p>
            <a:r>
              <a:rPr lang="ko-KR" altLang="en-US" dirty="0" smtClean="0"/>
              <a:t>역방향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 =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</a:t>
            </a:r>
            <a:r>
              <a:rPr lang="en-US" altLang="ko-KR" sz="2400" baseline="-25000" dirty="0" smtClean="0"/>
              <a:t>x</a:t>
            </a:r>
            <a:r>
              <a:rPr lang="en-US" altLang="ko-KR" dirty="0" smtClean="0"/>
              <a:t>1, map</a:t>
            </a:r>
            <a:r>
              <a:rPr lang="en-US" altLang="ko-KR" baseline="-25000" dirty="0" smtClean="0"/>
              <a:t>y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특수효과나 렌즈에 기인한 영상 왜곡을 보정</a:t>
            </a:r>
            <a:endParaRPr lang="en-US" altLang="ko-KR" dirty="0" smtClean="0"/>
          </a:p>
          <a:p>
            <a:pPr lvl="1"/>
            <a:r>
              <a:rPr lang="en-US" altLang="ko-KR" sz="2000" dirty="0"/>
              <a:t>remap(</a:t>
            </a:r>
            <a:r>
              <a:rPr lang="en-US" altLang="ko-KR" sz="2000" dirty="0" err="1"/>
              <a:t>InputArray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src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OutputArray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dst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InputArray</a:t>
            </a:r>
            <a:r>
              <a:rPr lang="en-US" altLang="ko-KR" sz="2000" dirty="0"/>
              <a:t> </a:t>
            </a:r>
            <a:r>
              <a:rPr lang="en-US" altLang="ko-KR" sz="2000" b="1" dirty="0"/>
              <a:t>map1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InputArray</a:t>
            </a:r>
            <a:r>
              <a:rPr lang="en-US" altLang="ko-KR" sz="2000" dirty="0"/>
              <a:t> </a:t>
            </a:r>
            <a:r>
              <a:rPr lang="en-US" altLang="ko-KR" sz="2000" b="1" dirty="0"/>
              <a:t>map2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b="1" dirty="0"/>
              <a:t>interpolation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borderMode</a:t>
            </a:r>
            <a:r>
              <a:rPr lang="en-US" altLang="ko-KR" sz="2000" dirty="0"/>
              <a:t>=BORDER_CONSTANT,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Scalar&amp; </a:t>
            </a:r>
            <a:r>
              <a:rPr lang="en-US" altLang="ko-KR" sz="2000" b="1" dirty="0" err="1"/>
              <a:t>borderValue</a:t>
            </a:r>
            <a:r>
              <a:rPr lang="en-US" altLang="ko-KR" sz="2000" dirty="0"/>
              <a:t>=Scalar</a:t>
            </a:r>
            <a:r>
              <a:rPr lang="en-US" altLang="ko-KR" sz="2000" dirty="0" smtClean="0"/>
              <a:t>())</a:t>
            </a:r>
          </a:p>
          <a:p>
            <a:pPr lvl="2"/>
            <a:r>
              <a:rPr lang="en-US" altLang="ko-KR" dirty="0" smtClean="0"/>
              <a:t>map1 :  x value having the type CV_16UC1, CV_32FC1</a:t>
            </a:r>
          </a:p>
          <a:p>
            <a:pPr lvl="2"/>
            <a:r>
              <a:rPr lang="en-US" altLang="ko-KR" dirty="0" smtClean="0"/>
              <a:t>map2 </a:t>
            </a:r>
            <a:r>
              <a:rPr lang="en-US" altLang="ko-KR" dirty="0"/>
              <a:t>:  </a:t>
            </a:r>
            <a:r>
              <a:rPr lang="en-US" altLang="ko-KR" dirty="0" smtClean="0"/>
              <a:t>y </a:t>
            </a:r>
            <a:r>
              <a:rPr lang="en-US" altLang="ko-KR" dirty="0"/>
              <a:t>value having the type CV_16UC1, CV_32FC1</a:t>
            </a:r>
            <a:endParaRPr lang="ko-KR" altLang="en-US" dirty="0"/>
          </a:p>
          <a:p>
            <a:pPr lvl="2"/>
            <a:r>
              <a:rPr lang="en-US" altLang="ko-KR" dirty="0" smtClean="0"/>
              <a:t>interpolation : </a:t>
            </a:r>
            <a:r>
              <a:rPr lang="en-US" altLang="ko-KR" b="1" dirty="0"/>
              <a:t>INTER_NEAREST</a:t>
            </a:r>
            <a:r>
              <a:rPr lang="en-US" altLang="ko-KR" dirty="0"/>
              <a:t> </a:t>
            </a:r>
            <a:r>
              <a:rPr lang="en-US" altLang="ko-KR" dirty="0" smtClean="0"/>
              <a:t>,  </a:t>
            </a:r>
            <a:r>
              <a:rPr lang="en-US" altLang="ko-KR" b="1" dirty="0" smtClean="0"/>
              <a:t>INTER_LINEAR</a:t>
            </a:r>
            <a:r>
              <a:rPr lang="en-US" altLang="ko-KR" dirty="0" smtClean="0"/>
              <a:t> (</a:t>
            </a:r>
            <a:r>
              <a:rPr lang="en-US" altLang="ko-KR" dirty="0"/>
              <a:t>used by default</a:t>
            </a:r>
            <a:r>
              <a:rPr lang="en-US" altLang="ko-KR" dirty="0" smtClean="0"/>
              <a:t>), </a:t>
            </a:r>
            <a:r>
              <a:rPr lang="en-US" altLang="ko-KR" b="1" dirty="0" smtClean="0"/>
              <a:t>INTER_AREA,  INTER_CUBIC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#include &lt;opencv2/</a:t>
            </a:r>
            <a:r>
              <a:rPr lang="en-US" altLang="ko-KR" dirty="0" err="1"/>
              <a:t>imgproc</a:t>
            </a:r>
            <a:r>
              <a:rPr lang="en-US" altLang="ko-KR" dirty="0"/>
              <a:t>/imgproc.hpp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err="1" smtClean="0"/>
              <a:t>임포트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: opencv_imgproc249d.lib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49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ko-KR" altLang="en-US" sz="3000" dirty="0" err="1" smtClean="0"/>
              <a:t>화소</a:t>
            </a:r>
            <a:r>
              <a:rPr lang="ko-KR" altLang="en-US" sz="3000" dirty="0" smtClean="0"/>
              <a:t> 값에 접근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Mat::at 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행렬 요소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Mat::at()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행렬의 지정된 요소에 접근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y,x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첨자 </a:t>
            </a:r>
            <a:r>
              <a:rPr lang="en-US" altLang="ko-KR" dirty="0" err="1" smtClean="0"/>
              <a:t>i,j,k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Point(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정수배열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에 의해 행렬 요소 지정</a:t>
            </a:r>
            <a:endParaRPr lang="en-US" altLang="ko-KR" dirty="0" smtClean="0"/>
          </a:p>
          <a:p>
            <a:pPr lvl="2"/>
            <a:r>
              <a:rPr lang="en-US" altLang="ko-KR" dirty="0"/>
              <a:t>Mat::</a:t>
            </a:r>
            <a:r>
              <a:rPr lang="en-US" altLang="ko-KR" dirty="0" smtClean="0"/>
              <a:t>at( ) </a:t>
            </a:r>
            <a:r>
              <a:rPr lang="ko-KR" altLang="en-US" dirty="0"/>
              <a:t>템플릿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행렬 요소의 참조를 반환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구체화에서는 반환하는</a:t>
            </a:r>
            <a:r>
              <a:rPr lang="en-US" altLang="ko-KR" dirty="0" smtClean="0"/>
              <a:t> </a:t>
            </a:r>
            <a:r>
              <a:rPr lang="ko-KR" altLang="en-US" dirty="0"/>
              <a:t>타입을 알고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: Mat::at() </a:t>
            </a:r>
            <a:r>
              <a:rPr lang="ko-KR" altLang="en-US" dirty="0" smtClean="0"/>
              <a:t>함수 호출 시 행렬의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명시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예</a:t>
            </a:r>
            <a:r>
              <a:rPr lang="en-US" altLang="ko-KR" dirty="0" smtClean="0"/>
              <a:t>) cv::Mat  A;  A.at&lt;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&gt;(10, 20); =&gt;(20, 10)  </a:t>
            </a:r>
            <a:r>
              <a:rPr lang="ko-KR" altLang="en-US" dirty="0" smtClean="0"/>
              <a:t>위치의 값 반환</a:t>
            </a:r>
            <a:endParaRPr lang="en-US" altLang="ko-KR" dirty="0" smtClean="0"/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en-US" altLang="ko-KR" dirty="0" err="1"/>
              <a:t>const</a:t>
            </a:r>
            <a:endParaRPr lang="en-US" altLang="ko-KR" dirty="0"/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j)</a:t>
            </a:r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Mat::at(Point  </a:t>
            </a:r>
            <a:r>
              <a:rPr lang="en-US" altLang="ko-KR" dirty="0" err="1"/>
              <a:t>pt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j, </a:t>
            </a:r>
            <a:r>
              <a:rPr lang="en-US" altLang="ko-KR" dirty="0" err="1"/>
              <a:t>int</a:t>
            </a:r>
            <a:r>
              <a:rPr lang="en-US" altLang="ko-KR" dirty="0"/>
              <a:t> k)</a:t>
            </a:r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* 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n-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다채널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 행렬의 요소는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통해 접근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A.at&lt;Vec3d&gt;(</a:t>
            </a:r>
            <a:r>
              <a:rPr lang="en-US" altLang="ko-KR" dirty="0" err="1" smtClean="0"/>
              <a:t>y,x</a:t>
            </a:r>
            <a:r>
              <a:rPr lang="en-US" altLang="ko-KR" dirty="0" smtClean="0"/>
              <a:t>)[0];  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형 자료를 원소를 갖는 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위치의 원소 중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63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</a:t>
            </a:r>
            <a:r>
              <a:rPr lang="ko-KR" altLang="en-US" dirty="0" err="1"/>
              <a:t>재매핑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467544" y="1412776"/>
            <a:ext cx="8229600" cy="4308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smtClean="0"/>
              <a:t>  cv::Mat  </a:t>
            </a:r>
            <a:r>
              <a:rPr lang="en-US" altLang="ko-KR" dirty="0" err="1" smtClean="0"/>
              <a:t>srcX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, CV_32F);</a:t>
            </a:r>
          </a:p>
          <a:p>
            <a:pPr marL="0" indent="0">
              <a:buNone/>
            </a:pPr>
            <a:r>
              <a:rPr lang="en-US" altLang="ko-KR" dirty="0" smtClean="0"/>
              <a:t>  cv::Mat  </a:t>
            </a:r>
            <a:r>
              <a:rPr lang="en-US" altLang="ko-KR" dirty="0" err="1" smtClean="0"/>
              <a:t>srcY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image.rows</a:t>
            </a:r>
            <a:r>
              <a:rPr lang="en-US" altLang="ko-KR" dirty="0"/>
              <a:t>, </a:t>
            </a:r>
            <a:r>
              <a:rPr lang="en-US" altLang="ko-KR" dirty="0" err="1"/>
              <a:t>image.cols</a:t>
            </a:r>
            <a:r>
              <a:rPr lang="en-US" altLang="ko-KR" dirty="0"/>
              <a:t>, CV_32F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cv::Mat result;</a:t>
            </a:r>
          </a:p>
          <a:p>
            <a:pPr marL="0" indent="0">
              <a:buNone/>
            </a:pPr>
            <a:r>
              <a:rPr lang="en-US" altLang="ko-KR" dirty="0" smtClean="0"/>
              <a:t>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marL="0" indent="0">
              <a:buNone/>
            </a:pPr>
            <a:r>
              <a:rPr lang="en-US" altLang="ko-KR" dirty="0" smtClean="0"/>
              <a:t>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j=0;j&lt;</a:t>
            </a:r>
            <a:r>
              <a:rPr lang="en-US" altLang="ko-KR" dirty="0" err="1" smtClean="0"/>
              <a:t>image.cols;j</a:t>
            </a:r>
            <a:r>
              <a:rPr lang="en-US" altLang="ko-KR" dirty="0" smtClean="0"/>
              <a:t>++){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srcX.at&lt;float&gt;(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 = j; //</a:t>
            </a:r>
            <a:r>
              <a:rPr lang="ko-KR" altLang="en-US" dirty="0" smtClean="0"/>
              <a:t>열은 그대로 유지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srcY.at&lt;float&gt;(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 = i+5*sin(j/10.0); //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행의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cv::remap(image, result, </a:t>
            </a:r>
            <a:r>
              <a:rPr lang="en-US" altLang="ko-KR" dirty="0" err="1" smtClean="0"/>
              <a:t>srcX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srcY</a:t>
            </a:r>
            <a:r>
              <a:rPr lang="en-US" altLang="ko-KR" dirty="0" smtClean="0"/>
              <a:t>,  cv::INTER_LINEAR);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1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이미지가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방향으로 뒤집혀 지도록 </a:t>
            </a:r>
            <a:r>
              <a:rPr lang="en-US" altLang="ko-KR" dirty="0" smtClean="0"/>
              <a:t>remap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mapx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mapy</a:t>
            </a:r>
            <a:r>
              <a:rPr lang="ko-KR" altLang="en-US" dirty="0" smtClean="0"/>
              <a:t>를 작성하고 구현하여 결과를 </a:t>
            </a:r>
            <a:r>
              <a:rPr lang="ko-KR" altLang="en-US" dirty="0" smtClean="0"/>
              <a:t>출력하시오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과제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colorReduce_bitwise</a:t>
            </a:r>
            <a:r>
              <a:rPr lang="en-US" altLang="ko-KR" dirty="0"/>
              <a:t>(cv::Mat  &amp;image,  </a:t>
            </a:r>
            <a:r>
              <a:rPr lang="en-US" altLang="ko-KR" dirty="0" err="1"/>
              <a:t>int</a:t>
            </a:r>
            <a:r>
              <a:rPr lang="en-US" altLang="ko-KR" dirty="0"/>
              <a:t>  div){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colorReduce_iterator_Mat</a:t>
            </a:r>
            <a:r>
              <a:rPr lang="en-US" altLang="ko-KR" dirty="0"/>
              <a:t>(cv::Mat  &amp;image,  </a:t>
            </a:r>
            <a:r>
              <a:rPr lang="en-US" altLang="ko-KR" dirty="0" err="1"/>
              <a:t>int</a:t>
            </a:r>
            <a:r>
              <a:rPr lang="en-US" altLang="ko-KR" dirty="0"/>
              <a:t>  div){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colorReduce_iterator_Mat</a:t>
            </a:r>
            <a:r>
              <a:rPr lang="en-US" altLang="ko-KR" dirty="0"/>
              <a:t>_(cv::Mat  &amp;image,  </a:t>
            </a:r>
            <a:r>
              <a:rPr lang="en-US" altLang="ko-KR" dirty="0" err="1"/>
              <a:t>int</a:t>
            </a:r>
            <a:r>
              <a:rPr lang="en-US" altLang="ko-KR" dirty="0"/>
              <a:t>  div){</a:t>
            </a:r>
          </a:p>
          <a:p>
            <a:r>
              <a:rPr lang="ko-KR" altLang="en-US" dirty="0"/>
              <a:t>*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4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 smtClean="0"/>
              <a:t>화소</a:t>
            </a:r>
            <a:r>
              <a:rPr lang="ko-KR" altLang="en-US" sz="3000" dirty="0" smtClean="0"/>
              <a:t> 값에 접근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cv::Mat A(3,3,CV_32F);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[2];</a:t>
            </a:r>
          </a:p>
          <a:p>
            <a:pPr lvl="1"/>
            <a:r>
              <a:rPr lang="en-US" altLang="ko-KR" dirty="0" smtClean="0"/>
              <a:t>A.at&lt;float&gt;(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A.cols+j</a:t>
            </a:r>
            <a:r>
              <a:rPr lang="en-US" altLang="ko-KR" dirty="0" smtClean="0"/>
              <a:t>; </a:t>
            </a:r>
          </a:p>
          <a:p>
            <a:pPr lvl="1"/>
            <a:r>
              <a:rPr lang="en-US" altLang="ko-KR" dirty="0" smtClean="0"/>
              <a:t>// A.at&lt;float&gt;(cv::Point(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))=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A.cols+j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//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[0]=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[1]=j;  A.at&lt;float&gt;(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A.cols+j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cv::Mat  A=cv::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(“puppy.bmp”, 1); //CV_8UC3</a:t>
            </a:r>
          </a:p>
          <a:p>
            <a:pPr lvl="2"/>
            <a:r>
              <a:rPr lang="en-US" altLang="ko-KR" dirty="0" smtClean="0"/>
              <a:t>A.at&lt;cv::Vec3b&gt;(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)[0]=255;</a:t>
            </a:r>
            <a:r>
              <a:rPr lang="en-US" altLang="ko-KR" dirty="0"/>
              <a:t> </a:t>
            </a:r>
            <a:r>
              <a:rPr lang="en-US" altLang="ko-KR" dirty="0" smtClean="0"/>
              <a:t>  //j=y,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=x</a:t>
            </a:r>
          </a:p>
          <a:p>
            <a:pPr lvl="2"/>
            <a:r>
              <a:rPr lang="en-US" altLang="ko-KR" dirty="0" smtClean="0"/>
              <a:t>A.at&lt;cv::Vec3b</a:t>
            </a:r>
            <a:r>
              <a:rPr lang="en-US" altLang="ko-KR" dirty="0"/>
              <a:t>&gt;(</a:t>
            </a:r>
            <a:r>
              <a:rPr lang="en-US" altLang="ko-KR" dirty="0" err="1"/>
              <a:t>j,i</a:t>
            </a:r>
            <a:r>
              <a:rPr lang="en-US" altLang="ko-KR" dirty="0" smtClean="0"/>
              <a:t>)[1]=</a:t>
            </a:r>
            <a:r>
              <a:rPr lang="en-US" altLang="ko-KR" dirty="0"/>
              <a:t>255;</a:t>
            </a:r>
          </a:p>
          <a:p>
            <a:pPr lvl="2"/>
            <a:r>
              <a:rPr lang="en-US" altLang="ko-KR" dirty="0" smtClean="0"/>
              <a:t>A.at&lt;cv::Vec3b</a:t>
            </a:r>
            <a:r>
              <a:rPr lang="en-US" altLang="ko-KR" dirty="0"/>
              <a:t>&gt;(</a:t>
            </a:r>
            <a:r>
              <a:rPr lang="en-US" altLang="ko-KR" dirty="0" err="1"/>
              <a:t>j,i</a:t>
            </a:r>
            <a:r>
              <a:rPr lang="en-US" altLang="ko-KR" dirty="0" smtClean="0"/>
              <a:t>)[2]=</a:t>
            </a:r>
            <a:r>
              <a:rPr lang="en-US" altLang="ko-KR" dirty="0"/>
              <a:t>255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Vec2f  2</a:t>
            </a:r>
            <a:r>
              <a:rPr lang="ko-KR" altLang="en-US" dirty="0" smtClean="0"/>
              <a:t>원소 실수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마지막 철자가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</a:t>
            </a:r>
            <a:r>
              <a:rPr lang="ko-KR" altLang="en-US" dirty="0" smtClean="0"/>
              <a:t>면</a:t>
            </a:r>
            <a:r>
              <a:rPr lang="en-US" altLang="ko-KR" dirty="0" smtClean="0"/>
              <a:t> double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4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입력 영상을 받아 수정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43813" y="980728"/>
            <a:ext cx="8229600" cy="5009768"/>
          </a:xfrm>
        </p:spPr>
        <p:txBody>
          <a:bodyPr/>
          <a:lstStyle/>
          <a:p>
            <a:r>
              <a:rPr lang="ko-KR" altLang="en-US" dirty="0" smtClean="0"/>
              <a:t>소금</a:t>
            </a:r>
            <a:r>
              <a:rPr lang="en-US" altLang="ko-KR" dirty="0" smtClean="0"/>
              <a:t>-</a:t>
            </a:r>
            <a:r>
              <a:rPr lang="ko-KR" altLang="en-US" dirty="0" smtClean="0"/>
              <a:t>후추 잡음 첨가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197" y="1484784"/>
            <a:ext cx="7488832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salt(cv::Mat image,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k=0;  k&lt;n;  k++){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=rand()%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;  j=rand()%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//j=y,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if(</a:t>
            </a:r>
            <a:r>
              <a:rPr lang="en-US" altLang="ko-KR" dirty="0" err="1" smtClean="0"/>
              <a:t>image.type</a:t>
            </a:r>
            <a:r>
              <a:rPr lang="en-US" altLang="ko-KR" dirty="0" smtClean="0"/>
              <a:t>()== CV_8UC1){  image.at&lt;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 = 255;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} else if(</a:t>
            </a:r>
            <a:r>
              <a:rPr lang="en-US" altLang="ko-KR" dirty="0" err="1" smtClean="0"/>
              <a:t>image.type</a:t>
            </a:r>
            <a:r>
              <a:rPr lang="en-US" altLang="ko-KR" dirty="0" smtClean="0"/>
              <a:t>()== CV_8UC3)  {        //</a:t>
            </a:r>
            <a:r>
              <a:rPr lang="ko-KR" altLang="en-US" dirty="0" smtClean="0"/>
              <a:t>컬러 영상인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image.at&lt;cv</a:t>
            </a:r>
            <a:r>
              <a:rPr lang="en-US" altLang="ko-KR" dirty="0"/>
              <a:t>::Vec3b&gt;(</a:t>
            </a:r>
            <a:r>
              <a:rPr lang="en-US" altLang="ko-KR" dirty="0" err="1"/>
              <a:t>j,i</a:t>
            </a:r>
            <a:r>
              <a:rPr lang="en-US" altLang="ko-KR" dirty="0"/>
              <a:t>)[0]=255;   </a:t>
            </a:r>
            <a:r>
              <a:rPr lang="en-US" altLang="ko-KR" dirty="0" smtClean="0"/>
              <a:t>image.at&lt;cv</a:t>
            </a:r>
            <a:r>
              <a:rPr lang="en-US" altLang="ko-KR" dirty="0"/>
              <a:t>::Vec3b&gt;(</a:t>
            </a:r>
            <a:r>
              <a:rPr lang="en-US" altLang="ko-KR" dirty="0" err="1"/>
              <a:t>j,i</a:t>
            </a:r>
            <a:r>
              <a:rPr lang="en-US" altLang="ko-KR" dirty="0"/>
              <a:t>)[1]=255;</a:t>
            </a:r>
          </a:p>
          <a:p>
            <a:pPr lvl="2"/>
            <a:r>
              <a:rPr lang="en-US" altLang="ko-KR" dirty="0" smtClean="0"/>
              <a:t>  image.at&lt;cv::</a:t>
            </a:r>
            <a:r>
              <a:rPr lang="en-US" altLang="ko-KR" dirty="0"/>
              <a:t>Vec3b&gt;(</a:t>
            </a:r>
            <a:r>
              <a:rPr lang="en-US" altLang="ko-KR" dirty="0" err="1"/>
              <a:t>j,i</a:t>
            </a:r>
            <a:r>
              <a:rPr lang="en-US" altLang="ko-KR" dirty="0"/>
              <a:t>)[2]=255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//</a:t>
            </a:r>
            <a:r>
              <a:rPr lang="sv-SE" altLang="ko-KR" dirty="0"/>
              <a:t> image.at&lt;cv::Vec3b&gt;(j,i)= cv::Vec3b(255, 255, 255);</a:t>
            </a:r>
          </a:p>
          <a:p>
            <a:pPr lvl="2"/>
            <a:r>
              <a:rPr lang="en-US" altLang="ko-KR" dirty="0" smtClean="0"/>
              <a:t>}       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437112"/>
            <a:ext cx="748883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cv::Mat image=cv::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(“boldt.jpg”);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salt(image, 3000);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namedWindow</a:t>
            </a:r>
            <a:r>
              <a:rPr lang="en-US" altLang="ko-KR" dirty="0" smtClean="0"/>
              <a:t>(“Image”);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(“Image, image);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imwrite</a:t>
            </a:r>
            <a:r>
              <a:rPr lang="en-US" altLang="ko-KR" dirty="0" smtClean="0"/>
              <a:t>(“salted.bmp”, image);</a:t>
            </a:r>
          </a:p>
          <a:p>
            <a:r>
              <a:rPr lang="en-US" altLang="ko-KR" dirty="0" smtClean="0"/>
              <a:t>..}  //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노란 색 잡음 첨가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1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cv::Mat_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행렬 타입이 알려졌을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 </a:t>
            </a:r>
            <a:r>
              <a:rPr lang="ko-KR" altLang="en-US" dirty="0" smtClean="0"/>
              <a:t>클래스로 부터 상속된 템플릿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멤버는 갖지 않고 </a:t>
            </a:r>
            <a:r>
              <a:rPr lang="ko-KR" altLang="en-US" dirty="0" err="1" smtClean="0"/>
              <a:t>메서드만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 요소에 빈번히 접근하는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미리 결정되어 있을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행렬원소에 직접 접근 가능한 </a:t>
            </a:r>
            <a:r>
              <a:rPr lang="en-US" altLang="ko-KR" dirty="0" smtClean="0"/>
              <a:t>operator()</a:t>
            </a:r>
          </a:p>
          <a:p>
            <a:pPr lvl="2"/>
            <a:r>
              <a:rPr lang="en-US" altLang="ko-KR" dirty="0" smtClean="0"/>
              <a:t>cv::Mat_&lt;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  im2(image);  </a:t>
            </a:r>
          </a:p>
          <a:p>
            <a:pPr lvl="2"/>
            <a:r>
              <a:rPr lang="en-US" altLang="ko-KR" dirty="0" smtClean="0"/>
              <a:t>im2(50,100) = 0; //(</a:t>
            </a:r>
            <a:r>
              <a:rPr lang="en-US" altLang="ko-KR" dirty="0" err="1" smtClean="0"/>
              <a:t>y,x</a:t>
            </a:r>
            <a:r>
              <a:rPr lang="en-US" altLang="ko-KR" dirty="0" smtClean="0"/>
              <a:t>)=(50,100): 50</a:t>
            </a:r>
            <a:r>
              <a:rPr lang="ko-KR" altLang="en-US" dirty="0" smtClean="0"/>
              <a:t>번째 행과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1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Mat::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에 의한 행렬요소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행렬의 지정된 행의 시작 주소를 저장한 포인터를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uchar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또는 템플</a:t>
            </a:r>
            <a:r>
              <a:rPr lang="ko-KR" altLang="en-US" dirty="0"/>
              <a:t>릿</a:t>
            </a:r>
            <a:r>
              <a:rPr lang="ko-KR" altLang="en-US" dirty="0" smtClean="0"/>
              <a:t>에서 명시된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포인터 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uchar</a:t>
            </a:r>
            <a:r>
              <a:rPr lang="en-US" altLang="ko-KR" dirty="0" smtClean="0"/>
              <a:t>* 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=0)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반환자료형</a:t>
            </a:r>
            <a:r>
              <a:rPr lang="ko-KR" altLang="en-US" dirty="0" smtClean="0"/>
              <a:t> 생략가능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=0)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&gt;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* 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=0) //</a:t>
            </a:r>
            <a:r>
              <a:rPr lang="ko-KR" altLang="en-US" dirty="0" err="1" smtClean="0"/>
              <a:t>반환자료형</a:t>
            </a:r>
            <a:r>
              <a:rPr lang="ko-KR" altLang="en-US" dirty="0" smtClean="0"/>
              <a:t> 명시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573016"/>
            <a:ext cx="417646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cv::Mat  A(3,3, CV_32F);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cv::Mat  B(3,3,CV_8U);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A.rows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float*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A.ptr</a:t>
            </a:r>
            <a:r>
              <a:rPr lang="en-US" altLang="ko-KR" dirty="0" smtClean="0"/>
              <a:t>&lt;float&gt;(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B.ptr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 j&lt;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[j]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 + j;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*(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 +j) = 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A.cols</a:t>
            </a:r>
            <a:r>
              <a:rPr lang="en-US" altLang="ko-KR" dirty="0"/>
              <a:t> + j;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&lt;&lt;“A= “&lt;&lt;A&lt;&lt;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/>
              <a:t>cout</a:t>
            </a:r>
            <a:r>
              <a:rPr lang="en-US" altLang="ko-KR" dirty="0" smtClean="0"/>
              <a:t>&lt;&lt;“B= “&lt;&lt;B&lt;&lt;</a:t>
            </a:r>
            <a:r>
              <a:rPr lang="en-US" altLang="ko-KR" dirty="0" err="1"/>
              <a:t>endl</a:t>
            </a:r>
            <a:r>
              <a:rPr lang="en-US" altLang="ko-KR" dirty="0"/>
              <a:t>;   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40423" y="4005064"/>
            <a:ext cx="18002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A= [ 0, 1, 2 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3, 4, 5;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6, 7, 8]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B </a:t>
            </a:r>
            <a:r>
              <a:rPr lang="ko-KR" altLang="en-US" dirty="0" smtClean="0"/>
              <a:t>확인할 것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Mat::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에 의한 행렬요소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예제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634073"/>
            <a:ext cx="5667572" cy="480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cv::Mat  A(3,3, CV_32FC3);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A.rows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cv::Vec3f*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A.ptr</a:t>
            </a:r>
            <a:r>
              <a:rPr lang="en-US" altLang="ko-KR" dirty="0" smtClean="0"/>
              <a:t>&lt;cv::Vec3f&gt;(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for(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  j&lt;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[j] = cv::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&lt;float,3&gt; (255, 0,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 + j);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&lt;&lt;“A= “&lt;&lt;A&lt;&lt;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cv</a:t>
            </a:r>
            <a:r>
              <a:rPr lang="en-US" altLang="ko-KR" dirty="0"/>
              <a:t>::Mat  </a:t>
            </a:r>
            <a:r>
              <a:rPr lang="en-US" altLang="ko-KR" dirty="0" smtClean="0"/>
              <a:t>B(3,3</a:t>
            </a:r>
            <a:r>
              <a:rPr lang="en-US" altLang="ko-KR" dirty="0"/>
              <a:t>, CV_32FC3);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B.rows</a:t>
            </a:r>
            <a:r>
              <a:rPr lang="en-US" altLang="ko-KR" dirty="0"/>
              <a:t>; 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          </a:t>
            </a:r>
            <a:r>
              <a:rPr lang="en-US" altLang="ko-KR" dirty="0" smtClean="0"/>
              <a:t>float*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B.ptr</a:t>
            </a:r>
            <a:r>
              <a:rPr lang="en-US" altLang="ko-KR" dirty="0" smtClean="0"/>
              <a:t>&lt;float&gt;(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for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  j&lt;</a:t>
            </a:r>
            <a:r>
              <a:rPr lang="en-US" altLang="ko-KR" dirty="0" err="1" smtClean="0"/>
              <a:t>B.cols</a:t>
            </a:r>
            <a:r>
              <a:rPr lang="en-US" altLang="ko-KR" dirty="0" smtClean="0"/>
              <a:t>;  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	    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[j*3] </a:t>
            </a:r>
            <a:r>
              <a:rPr lang="en-US" altLang="ko-KR" dirty="0"/>
              <a:t>= </a:t>
            </a:r>
            <a:r>
              <a:rPr lang="en-US" altLang="ko-KR" dirty="0" smtClean="0"/>
              <a:t>255; </a:t>
            </a:r>
          </a:p>
          <a:p>
            <a:r>
              <a:rPr lang="en-US" altLang="ko-KR" dirty="0" smtClean="0"/>
              <a:t>	    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[j*3 + 1] = 0;</a:t>
            </a:r>
          </a:p>
          <a:p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[j*3 + 2]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B.cols</a:t>
            </a:r>
            <a:r>
              <a:rPr lang="en-US" altLang="ko-KR" dirty="0" smtClean="0"/>
              <a:t> </a:t>
            </a:r>
            <a:r>
              <a:rPr lang="en-US" altLang="ko-KR" dirty="0"/>
              <a:t>+ j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     }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cout</a:t>
            </a:r>
            <a:r>
              <a:rPr lang="en-US" altLang="ko-KR" dirty="0" smtClean="0"/>
              <a:t>&lt;&lt;“B= “&lt;&lt;B&lt;</a:t>
            </a:r>
            <a:r>
              <a:rPr lang="en-US" altLang="ko-KR" dirty="0" err="1" smtClean="0"/>
              <a:t>endl</a:t>
            </a:r>
            <a:r>
              <a:rPr lang="en-US" altLang="ko-KR" dirty="0"/>
              <a:t>;</a:t>
            </a:r>
            <a:r>
              <a:rPr lang="en-US" altLang="ko-KR" dirty="0" smtClean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5076" y="1629351"/>
            <a:ext cx="3337521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[ 255, 0, 0, 255, 0, 1, 255, 0, 2 ;</a:t>
            </a:r>
          </a:p>
          <a:p>
            <a:r>
              <a:rPr lang="en-US" altLang="ko-KR" dirty="0" smtClean="0"/>
              <a:t>    255, 0</a:t>
            </a:r>
            <a:r>
              <a:rPr lang="en-US" altLang="ko-KR" dirty="0"/>
              <a:t>, </a:t>
            </a:r>
            <a:r>
              <a:rPr lang="en-US" altLang="ko-KR" dirty="0" smtClean="0"/>
              <a:t>3, 255, 0, 4, 255, 0</a:t>
            </a:r>
            <a:r>
              <a:rPr lang="en-US" altLang="ko-KR" dirty="0"/>
              <a:t>, </a:t>
            </a:r>
            <a:r>
              <a:rPr lang="en-US" altLang="ko-KR" dirty="0" smtClean="0"/>
              <a:t>5 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255, 0</a:t>
            </a:r>
            <a:r>
              <a:rPr lang="en-US" altLang="ko-KR" dirty="0"/>
              <a:t>, </a:t>
            </a:r>
            <a:r>
              <a:rPr lang="en-US" altLang="ko-KR" dirty="0" smtClean="0"/>
              <a:t> 6, 255,0,7, 255, 0</a:t>
            </a:r>
            <a:r>
              <a:rPr lang="en-US" altLang="ko-KR" dirty="0"/>
              <a:t>, </a:t>
            </a:r>
            <a:r>
              <a:rPr lang="en-US" altLang="ko-KR" dirty="0" smtClean="0"/>
              <a:t>8 ]</a:t>
            </a:r>
            <a:endParaRPr lang="en-US" altLang="ko-KR" dirty="0"/>
          </a:p>
          <a:p>
            <a:r>
              <a:rPr lang="en-US" altLang="ko-KR" dirty="0" smtClean="0"/>
              <a:t>B = </a:t>
            </a:r>
            <a:r>
              <a:rPr lang="en-US" altLang="ko-KR" dirty="0"/>
              <a:t>[ 255, 0, 0, 255, 0, 1, 255, 0, 2 ;</a:t>
            </a:r>
          </a:p>
          <a:p>
            <a:r>
              <a:rPr lang="en-US" altLang="ko-KR" dirty="0"/>
              <a:t>    255, 0, 3, 255, 0, 4, 255, 0, 5 ;</a:t>
            </a:r>
          </a:p>
          <a:p>
            <a:r>
              <a:rPr lang="en-US" altLang="ko-KR" dirty="0"/>
              <a:t>    255, 0,  6, 255,0,7, 255, 0, 8 ]</a:t>
            </a:r>
          </a:p>
          <a:p>
            <a:r>
              <a:rPr lang="en-US" altLang="ko-K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9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포인터 산술과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이용한 효율적 조회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영상의 컬러 개수 감소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수의 컬러로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 24</a:t>
            </a:r>
            <a:r>
              <a:rPr lang="ko-KR" altLang="en-US" dirty="0" smtClean="0"/>
              <a:t>비트 영상</a:t>
            </a:r>
            <a:r>
              <a:rPr lang="en-US" altLang="ko-KR" dirty="0" smtClean="0"/>
              <a:t>(B:8, G:8, R:8)</a:t>
            </a:r>
            <a:r>
              <a:rPr lang="ko-KR" altLang="en-US" dirty="0" smtClean="0"/>
              <a:t>의 컬러 총 개수 </a:t>
            </a:r>
            <a:r>
              <a:rPr lang="en-US" altLang="ko-KR" dirty="0" smtClean="0"/>
              <a:t>256x256x256</a:t>
            </a:r>
          </a:p>
          <a:p>
            <a:pPr lvl="2"/>
            <a:r>
              <a:rPr lang="ko-KR" altLang="en-US" dirty="0" smtClean="0"/>
              <a:t>감소인자 </a:t>
            </a:r>
            <a:r>
              <a:rPr lang="en-US" altLang="ko-KR" dirty="0" smtClean="0"/>
              <a:t>N=8 =&gt; 256/8 x 256/8 x256/8  = 32x32x32 </a:t>
            </a:r>
            <a:r>
              <a:rPr lang="ko-KR" altLang="en-US" dirty="0" smtClean="0"/>
              <a:t>컬러 총 개수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N=64  24bit </a:t>
            </a:r>
            <a:r>
              <a:rPr lang="ko-KR" altLang="en-US" dirty="0" smtClean="0"/>
              <a:t>영상의 칼라 총 개수</a:t>
            </a:r>
            <a:r>
              <a:rPr lang="en-US" altLang="ko-KR" dirty="0" smtClean="0"/>
              <a:t>=&gt; 4 x 4 x 4  = 64</a:t>
            </a:r>
          </a:p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boldt.jpg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64</a:t>
            </a:r>
            <a:r>
              <a:rPr lang="ko-KR" altLang="en-US" dirty="0" smtClean="0"/>
              <a:t>컬러 영상으로 변환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05063"/>
            <a:ext cx="7848872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(cv::Mat  &amp;image,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div=64){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 //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image.channels</a:t>
            </a:r>
            <a:r>
              <a:rPr lang="en-US" altLang="ko-KR" dirty="0" smtClean="0"/>
              <a:t>(); //</a:t>
            </a:r>
            <a:r>
              <a:rPr lang="ko-KR" altLang="en-US" dirty="0" smtClean="0"/>
              <a:t>각 행의 원소 총 개수</a:t>
            </a:r>
            <a:endParaRPr lang="en-US" altLang="ko-KR" dirty="0" smtClean="0"/>
          </a:p>
          <a:p>
            <a:r>
              <a:rPr lang="en-US" altLang="ko-KR" dirty="0"/>
              <a:t>     for(</a:t>
            </a:r>
            <a:r>
              <a:rPr lang="en-US" altLang="ko-KR" dirty="0" err="1"/>
              <a:t>int</a:t>
            </a:r>
            <a:r>
              <a:rPr lang="en-US" altLang="ko-KR" dirty="0"/>
              <a:t> j=0; </a:t>
            </a:r>
            <a:r>
              <a:rPr lang="en-US" altLang="ko-KR" dirty="0" smtClean="0"/>
              <a:t>j&lt;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;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 data = </a:t>
            </a:r>
            <a:r>
              <a:rPr lang="en-US" altLang="ko-KR" dirty="0" err="1" smtClean="0"/>
              <a:t>image.ptr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&gt;(j);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]/div*div + div/2;  // *data=*data/div*</a:t>
            </a:r>
            <a:r>
              <a:rPr lang="en-US" altLang="ko-KR" dirty="0" err="1" smtClean="0"/>
              <a:t>div+div</a:t>
            </a:r>
            <a:r>
              <a:rPr lang="en-US" altLang="ko-KR" dirty="0" smtClean="0"/>
              <a:t>/2;  data++;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}                                                  </a:t>
            </a:r>
            <a:r>
              <a:rPr lang="en-US" altLang="ko-KR" dirty="0"/>
              <a:t>// *</a:t>
            </a:r>
            <a:r>
              <a:rPr lang="en-US" altLang="ko-KR" dirty="0" smtClean="0"/>
              <a:t>data++=*</a:t>
            </a:r>
            <a:r>
              <a:rPr lang="en-US" altLang="ko-KR" dirty="0"/>
              <a:t>data/div*</a:t>
            </a:r>
            <a:r>
              <a:rPr lang="en-US" altLang="ko-KR" dirty="0" err="1"/>
              <a:t>div+div</a:t>
            </a:r>
            <a:r>
              <a:rPr lang="en-US" altLang="ko-KR" dirty="0"/>
              <a:t>/2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2065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boldt.jpg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64</a:t>
            </a:r>
            <a:r>
              <a:rPr lang="ko-KR" altLang="en-US" dirty="0" smtClean="0"/>
              <a:t>컬러 영상으로 변환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비트별</a:t>
            </a:r>
            <a:r>
              <a:rPr lang="ko-KR" altLang="en-US" dirty="0" smtClean="0"/>
              <a:t> 연산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 = pow(2,n);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99943"/>
            <a:ext cx="777686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(cv::Mat  &amp;image,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div=64){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 //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image.channels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각 행의 원소 총 개수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 = </a:t>
            </a:r>
            <a:r>
              <a:rPr lang="en-US" altLang="ko-KR" dirty="0" err="1" smtClean="0"/>
              <a:t>static_cast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&gt;(log(</a:t>
            </a:r>
            <a:r>
              <a:rPr lang="en-US" altLang="ko-KR" dirty="0" err="1" smtClean="0"/>
              <a:t>static_cast</a:t>
            </a:r>
            <a:r>
              <a:rPr lang="en-US" altLang="ko-KR" dirty="0" smtClean="0"/>
              <a:t>&lt;double&gt;(div))/log(2.0));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  mask = 0xFF &lt;&lt; n;  //</a:t>
            </a:r>
            <a:r>
              <a:rPr lang="ko-KR" altLang="en-US" dirty="0" err="1" smtClean="0"/>
              <a:t>화소값을</a:t>
            </a:r>
            <a:r>
              <a:rPr lang="ko-KR" altLang="en-US" dirty="0" smtClean="0"/>
              <a:t> 반올림하기 위해 사용하는 마스크</a:t>
            </a:r>
            <a:endParaRPr lang="en-US" altLang="ko-KR" dirty="0" smtClean="0"/>
          </a:p>
          <a:p>
            <a:r>
              <a:rPr lang="en-US" altLang="ko-KR" dirty="0"/>
              <a:t>     for(</a:t>
            </a:r>
            <a:r>
              <a:rPr lang="en-US" altLang="ko-KR" dirty="0" err="1"/>
              <a:t>int</a:t>
            </a:r>
            <a:r>
              <a:rPr lang="en-US" altLang="ko-KR" dirty="0"/>
              <a:t> j=0; </a:t>
            </a:r>
            <a:r>
              <a:rPr lang="en-US" altLang="ko-KR" dirty="0" smtClean="0"/>
              <a:t>j&lt;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;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 data = </a:t>
            </a:r>
            <a:r>
              <a:rPr lang="en-US" altLang="ko-KR" dirty="0" err="1" smtClean="0"/>
              <a:t>image.ptr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&gt;(j);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                                                             //mask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*data++=*</a:t>
            </a:r>
            <a:r>
              <a:rPr lang="en-US" altLang="ko-KR" dirty="0" err="1" smtClean="0"/>
              <a:t>data&amp;mask</a:t>
            </a:r>
            <a:r>
              <a:rPr lang="en-US" altLang="ko-KR" dirty="0" smtClean="0"/>
              <a:t> + div/2;  //div=64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4</a:t>
            </a:r>
            <a:r>
              <a:rPr lang="ko-KR" altLang="en-US" dirty="0" smtClean="0"/>
              <a:t>가지 컬러  </a:t>
            </a:r>
            <a:r>
              <a:rPr lang="en-US" altLang="ko-KR" dirty="0" smtClean="0"/>
              <a:t>&amp;11000000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}                                               //div=16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16</a:t>
            </a:r>
            <a:r>
              <a:rPr lang="ko-KR" altLang="en-US" dirty="0" smtClean="0"/>
              <a:t>가지 </a:t>
            </a:r>
            <a:r>
              <a:rPr lang="ko-KR" altLang="en-US" dirty="0"/>
              <a:t>컬러  </a:t>
            </a:r>
            <a:r>
              <a:rPr lang="en-US" altLang="ko-KR" dirty="0"/>
              <a:t>&amp;</a:t>
            </a:r>
            <a:r>
              <a:rPr lang="en-US" altLang="ko-KR" dirty="0" smtClean="0"/>
              <a:t>11110000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5842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4817</TotalTime>
  <Words>2509</Words>
  <Application>Microsoft Office PowerPoint</Application>
  <PresentationFormat>화면 슬라이드 쇼(4:3)</PresentationFormat>
  <Paragraphs>311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원본</vt:lpstr>
      <vt:lpstr>제2장 화소다루기</vt:lpstr>
      <vt:lpstr>화소 값에 접근</vt:lpstr>
      <vt:lpstr>화소 값에 접근</vt:lpstr>
      <vt:lpstr>입력 영상을 받아 수정</vt:lpstr>
      <vt:lpstr>cv::Mat_ 클래스</vt:lpstr>
      <vt:lpstr>Mat::ptr에 의한 행렬요소 접근</vt:lpstr>
      <vt:lpstr>Mat::ptr에 의한 행렬요소 접근</vt:lpstr>
      <vt:lpstr>포인터로 영상 조회</vt:lpstr>
      <vt:lpstr>포인터로 영상 조회</vt:lpstr>
      <vt:lpstr>포인터로 영상 조회</vt:lpstr>
      <vt:lpstr>반복자로 영상 조회</vt:lpstr>
      <vt:lpstr>반복자로 영상 조회</vt:lpstr>
      <vt:lpstr>반복자로 영상 조회</vt:lpstr>
      <vt:lpstr>효율적 영상 조회 방법</vt:lpstr>
      <vt:lpstr>간단한 영상 산술 수행</vt:lpstr>
      <vt:lpstr>간단한 영상 산술 수행</vt:lpstr>
      <vt:lpstr>간단한 영상 산술 수행</vt:lpstr>
      <vt:lpstr>영상 채널 분리</vt:lpstr>
      <vt:lpstr>영상 재매핑</vt:lpstr>
      <vt:lpstr>영상 재매핑</vt:lpstr>
      <vt:lpstr>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화소다루기</dc:title>
  <dc:creator>USER</dc:creator>
  <cp:lastModifiedBy>multimedia</cp:lastModifiedBy>
  <cp:revision>100</cp:revision>
  <cp:lastPrinted>2015-09-15T08:03:52Z</cp:lastPrinted>
  <dcterms:created xsi:type="dcterms:W3CDTF">2015-09-09T10:30:42Z</dcterms:created>
  <dcterms:modified xsi:type="dcterms:W3CDTF">2016-09-20T09:57:43Z</dcterms:modified>
</cp:coreProperties>
</file>