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8" r:id="rId2"/>
    <p:sldId id="272" r:id="rId3"/>
    <p:sldId id="261" r:id="rId4"/>
    <p:sldId id="270" r:id="rId5"/>
    <p:sldId id="271" r:id="rId6"/>
    <p:sldId id="267" r:id="rId7"/>
  </p:sldIdLst>
  <p:sldSz cx="9144000" cy="5143500" type="screen16x9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738CC7-6073-4F3E-A236-BF6BFF9646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F5231-F715-4AA5-AE89-BD08571E4B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DE218-A298-4FD4-9232-A0C370DF5372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7E4D3-FE86-46A0-BFB3-0B929C2E81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21742-3E35-402A-8371-1ABF5050C9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35842-3434-4517-BD2D-336F512F0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9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2000"/>
              <a:buNone/>
              <a:defRPr sz="12000"/>
            </a:lvl1pPr>
            <a:lvl2pPr lvl="1">
              <a:spcBef>
                <a:spcPts val="0"/>
              </a:spcBef>
              <a:buSzPts val="12000"/>
              <a:buNone/>
              <a:defRPr sz="12000"/>
            </a:lvl2pPr>
            <a:lvl3pPr lvl="2">
              <a:spcBef>
                <a:spcPts val="0"/>
              </a:spcBef>
              <a:buSzPts val="12000"/>
              <a:buNone/>
              <a:defRPr sz="12000"/>
            </a:lvl3pPr>
            <a:lvl4pPr lvl="3">
              <a:spcBef>
                <a:spcPts val="0"/>
              </a:spcBef>
              <a:buSzPts val="12000"/>
              <a:buNone/>
              <a:defRPr sz="12000"/>
            </a:lvl4pPr>
            <a:lvl5pPr lvl="4">
              <a:spcBef>
                <a:spcPts val="0"/>
              </a:spcBef>
              <a:buSzPts val="12000"/>
              <a:buNone/>
              <a:defRPr sz="12000"/>
            </a:lvl5pPr>
            <a:lvl6pPr lvl="5">
              <a:spcBef>
                <a:spcPts val="0"/>
              </a:spcBef>
              <a:buSzPts val="12000"/>
              <a:buNone/>
              <a:defRPr sz="12000"/>
            </a:lvl6pPr>
            <a:lvl7pPr lvl="6">
              <a:spcBef>
                <a:spcPts val="0"/>
              </a:spcBef>
              <a:buSzPts val="12000"/>
              <a:buNone/>
              <a:defRPr sz="12000"/>
            </a:lvl7pPr>
            <a:lvl8pPr lvl="7">
              <a:spcBef>
                <a:spcPts val="0"/>
              </a:spcBef>
              <a:buSzPts val="12000"/>
              <a:buNone/>
              <a:defRPr sz="12000"/>
            </a:lvl8pPr>
            <a:lvl9pPr lvl="8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48C7-8A1A-4310-8F83-2C2D7AB80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>
                <a:latin typeface="+mj-lt"/>
              </a:rPr>
              <a:t>Smart Energy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C9B8F-4E24-4C8B-91B6-5AFC5785A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599" y="3162300"/>
            <a:ext cx="3892975" cy="1750550"/>
          </a:xfrm>
        </p:spPr>
        <p:txBody>
          <a:bodyPr/>
          <a:lstStyle/>
          <a:p>
            <a:pPr lvl="0" algn="r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000" dirty="0">
                <a:latin typeface="+mj-lt"/>
                <a:sym typeface="Roboto"/>
              </a:rPr>
              <a:t>Team Members:</a:t>
            </a:r>
          </a:p>
          <a:p>
            <a:pPr lvl="0" algn="r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000" dirty="0">
                <a:latin typeface="+mj-lt"/>
                <a:sym typeface="Roboto"/>
              </a:rPr>
              <a:t>Karthikeyan P – 14A91A1226</a:t>
            </a:r>
          </a:p>
          <a:p>
            <a:pPr lvl="0" algn="r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000" dirty="0">
                <a:latin typeface="+mj-lt"/>
                <a:sym typeface="Roboto"/>
              </a:rPr>
              <a:t>Venkata Sai T.D – 14A91A1241</a:t>
            </a:r>
          </a:p>
          <a:p>
            <a:pPr lvl="0" algn="r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000" dirty="0">
                <a:latin typeface="+mj-lt"/>
                <a:sym typeface="Roboto"/>
              </a:rPr>
              <a:t>Ravi Raj S – 14A91A1239</a:t>
            </a:r>
          </a:p>
          <a:p>
            <a:pPr lvl="0" algn="r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000" dirty="0">
                <a:latin typeface="+mj-lt"/>
                <a:sym typeface="Roboto"/>
              </a:rPr>
              <a:t>Saranya </a:t>
            </a:r>
            <a:r>
              <a:rPr lang="en-US" sz="2000" dirty="0">
                <a:latin typeface="+mj-lt"/>
              </a:rPr>
              <a:t>Y.K.V.L</a:t>
            </a:r>
            <a:r>
              <a:rPr lang="en-US" sz="2000" dirty="0">
                <a:latin typeface="+mj-lt"/>
                <a:sym typeface="Roboto"/>
              </a:rPr>
              <a:t> – 14A91A1242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187DE5-B134-45D0-920D-CDCCC54DC33A}"/>
              </a:ext>
            </a:extLst>
          </p:cNvPr>
          <p:cNvSpPr txBox="1">
            <a:spLocks/>
          </p:cNvSpPr>
          <p:nvPr/>
        </p:nvSpPr>
        <p:spPr>
          <a:xfrm>
            <a:off x="106375" y="2871200"/>
            <a:ext cx="3892975" cy="12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>
              <a:buClr>
                <a:srgbClr val="FFFFFF"/>
              </a:buClr>
            </a:pPr>
            <a:r>
              <a:rPr lang="en-US" sz="2000" dirty="0">
                <a:latin typeface="+mj-lt"/>
                <a:sym typeface="Roboto"/>
              </a:rPr>
              <a:t>Guide:</a:t>
            </a:r>
          </a:p>
          <a:p>
            <a:pPr algn="l">
              <a:buClr>
                <a:srgbClr val="FFFFFF"/>
              </a:buClr>
            </a:pPr>
            <a:r>
              <a:rPr lang="en-US" sz="2000" dirty="0">
                <a:latin typeface="+mj-lt"/>
                <a:sym typeface="Roboto"/>
              </a:rPr>
              <a:t>K. R. Sravan Kumar</a:t>
            </a:r>
            <a:endParaRPr lang="en-IN" sz="20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CBFDD-A364-4216-9092-F4DE124C3927}"/>
              </a:ext>
            </a:extLst>
          </p:cNvPr>
          <p:cNvSpPr/>
          <p:nvPr/>
        </p:nvSpPr>
        <p:spPr>
          <a:xfrm>
            <a:off x="3127946" y="426925"/>
            <a:ext cx="2848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j-lt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9655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D7E-D691-428F-B549-2FD465BA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D73EB-B945-48F1-843A-18A767723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06890-5C4E-4501-B613-52AC723C8F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85" y="1309687"/>
            <a:ext cx="4116636" cy="3259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51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98C51-D036-4C48-AA3A-E12C58D52D50}"/>
              </a:ext>
            </a:extLst>
          </p:cNvPr>
          <p:cNvSpPr/>
          <p:nvPr/>
        </p:nvSpPr>
        <p:spPr>
          <a:xfrm>
            <a:off x="638735" y="1960371"/>
            <a:ext cx="7400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Specifies the sequential procedure followed the system to start and perform operations that are requested by the user </a:t>
            </a:r>
            <a:endParaRPr lang="en-IN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6A1D6FCE-1948-4EAD-9243-1E526D0765F4}"/>
              </a:ext>
            </a:extLst>
          </p:cNvPr>
          <p:cNvSpPr txBox="1">
            <a:spLocks/>
          </p:cNvSpPr>
          <p:nvPr/>
        </p:nvSpPr>
        <p:spPr>
          <a:xfrm>
            <a:off x="464100" y="5249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lang="en-IN" dirty="0">
              <a:latin typeface="+mj-lt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57B4896-DB7B-4361-BDF5-CA3DDCADFC8C}"/>
              </a:ext>
            </a:extLst>
          </p:cNvPr>
          <p:cNvSpPr txBox="1">
            <a:spLocks/>
          </p:cNvSpPr>
          <p:nvPr/>
        </p:nvSpPr>
        <p:spPr>
          <a:xfrm>
            <a:off x="464100" y="455424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Interaction /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88178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6A52-61E9-4A7C-B18E-D5686169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DE326-D774-41EF-B3F9-DCF230973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297FA-2475-437E-9E92-3DA665A27D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0305" y="0"/>
            <a:ext cx="4483390" cy="91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D47-52D6-42F8-925A-B7B369F6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1FFC-BA76-4794-99D8-09F5E0BDA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4CBE9-5F67-493F-8642-01F81E033F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0305" y="-4155135"/>
            <a:ext cx="4483390" cy="91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1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9A2FAA-5975-457C-97A1-2868FF0B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+mj-lt"/>
              </a:rPr>
              <a:t>Thank you</a:t>
            </a:r>
            <a:endParaRPr lang="en-IN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98B64-8DE1-4AD2-AAE1-DCB06214810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3150" y="2121200"/>
            <a:ext cx="3837000" cy="3695100"/>
          </a:xfrm>
        </p:spPr>
        <p:txBody>
          <a:bodyPr/>
          <a:lstStyle/>
          <a:p>
            <a:pPr>
              <a:buNone/>
            </a:pPr>
            <a:r>
              <a:rPr lang="en-IN" sz="3600" dirty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2995120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se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71</Words>
  <Application>Microsoft Office PowerPoint</Application>
  <PresentationFormat>On-screen Show (16:9)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Oswald</vt:lpstr>
      <vt:lpstr>Roboto</vt:lpstr>
      <vt:lpstr>Segoe UI</vt:lpstr>
      <vt:lpstr>Source Code Pro</vt:lpstr>
      <vt:lpstr>Times New Roman</vt:lpstr>
      <vt:lpstr>Modern Writer</vt:lpstr>
      <vt:lpstr>Smart Energy Monitoring</vt:lpstr>
      <vt:lpstr>Use case diagram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Energy Monitoring</dc:title>
  <dc:creator>Karthi</dc:creator>
  <cp:lastModifiedBy>Karthik</cp:lastModifiedBy>
  <cp:revision>25</cp:revision>
  <dcterms:modified xsi:type="dcterms:W3CDTF">2018-02-09T08:44:04Z</dcterms:modified>
</cp:coreProperties>
</file>