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5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ABEBD-F3DF-F535-9588-4B6A32A2A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7" b="2832"/>
          <a:stretch/>
        </p:blipFill>
        <p:spPr>
          <a:xfrm>
            <a:off x="2307" y="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D3BE-CBAB-F39B-EADB-39B18244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83" y="322737"/>
            <a:ext cx="6212199" cy="4849091"/>
          </a:xfrm>
        </p:spPr>
        <p:txBody>
          <a:bodyPr anchor="ctr">
            <a:normAutofit/>
          </a:bodyPr>
          <a:lstStyle/>
          <a:p>
            <a:pPr rtl="0"/>
            <a:r>
              <a:rPr lang="en-US" b="1" dirty="0">
                <a:solidFill>
                  <a:srgbClr val="FFFFFF"/>
                </a:solidFill>
              </a:rPr>
              <a:t>Transiting Light Curve Fitting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9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B257-3EFB-2716-E0F3-E14DD148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6" y="907128"/>
            <a:ext cx="6766749" cy="1378871"/>
          </a:xfrm>
        </p:spPr>
        <p:txBody>
          <a:bodyPr>
            <a:normAutofit/>
          </a:bodyPr>
          <a:lstStyle/>
          <a:p>
            <a:r>
              <a:rPr lang="en-US" dirty="0"/>
              <a:t>Motivation &amp; 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FFC1-F297-E5A2-3F6E-F3EF0564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 dirty="0"/>
              <a:t>Detect new exoplanets that are too far for telescope to detect</a:t>
            </a:r>
          </a:p>
          <a:p>
            <a:r>
              <a:rPr lang="en-US" dirty="0"/>
              <a:t>Study the characteristics of exoplanets</a:t>
            </a:r>
          </a:p>
          <a:p>
            <a:r>
              <a:rPr lang="en-US" dirty="0"/>
              <a:t>Flux decrease as an exoplanet orbit to the back of its host star since its light be blocked by the host star</a:t>
            </a:r>
          </a:p>
          <a:p>
            <a:r>
              <a:rPr lang="en-US" dirty="0"/>
              <a:t>Find the best model that fit the transit lighting curve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row of satellite dishes in the night sky&#10;&#10;Description automatically generated">
            <a:extLst>
              <a:ext uri="{FF2B5EF4-FFF2-40B4-BE49-F238E27FC236}">
                <a16:creationId xmlns:a16="http://schemas.microsoft.com/office/drawing/2014/main" id="{5EAB549C-732F-AB09-25D5-5CC74EFBB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57" r="37905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0EB1-6FD6-7C6D-351C-2246CBE6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B295-D2C5-9FC0-9150-A1F9A51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1B306-5964-4437-7EE6-25B12050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678E1-CBDA-D47D-7DBB-9C7B828EB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6" y="2285999"/>
                <a:ext cx="6766748" cy="36490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Using two models to fix the transiting light curve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Box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Trapezoid Model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Reduced-chi square test to test how fit the models are to the curve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Smaller value indicate better fit</a:t>
                </a:r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Using formula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𝐷𝑒𝑝𝑡h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h𝑜𝑠𝑡</m:t>
                        </m:r>
                      </m:sub>
                    </m:sSub>
                  </m:oMath>
                </a14:m>
                <a:r>
                  <a:rPr lang="en-US" dirty="0"/>
                  <a:t> to calculate the radius of exoplanet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678E1-CBDA-D47D-7DBB-9C7B828EB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6" y="2285999"/>
                <a:ext cx="6766748" cy="3649080"/>
              </a:xfrm>
              <a:blipFill>
                <a:blip r:embed="rId2"/>
                <a:stretch>
                  <a:fillRect l="-811" t="-835" b="-2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ireframe of lines and dots&#10;&#10;Description automatically generated">
            <a:extLst>
              <a:ext uri="{FF2B5EF4-FFF2-40B4-BE49-F238E27FC236}">
                <a16:creationId xmlns:a16="http://schemas.microsoft.com/office/drawing/2014/main" id="{2E0D0D21-F2E9-3715-52C6-AD626EB63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9" r="18244" b="2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869D-D37F-323E-0893-F5D007F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6313-E68F-A090-D02C-311CD9D2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01A-98FA-AC3C-4EF1-AA1EB0FF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C871-FFEC-5DD1-CD8B-4E7161E8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BFFB-2380-ED72-9BD8-CB37523F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84313DAF-2B01-327F-1E74-353BCCA2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45" y="1630802"/>
            <a:ext cx="5040402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6A59E-45F6-487B-AD08-608EA2FA61C5}"/>
              </a:ext>
            </a:extLst>
          </p:cNvPr>
          <p:cNvSpPr txBox="1"/>
          <p:nvPr/>
        </p:nvSpPr>
        <p:spPr>
          <a:xfrm>
            <a:off x="5741037" y="1920020"/>
            <a:ext cx="6096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orbit into two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transit: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Distance to center less than ½ transit 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flux = 1 – flux change –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 of transit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Distance to center larger than ½ transit 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flux = 1 – flux change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Reduce-Chi square: 2.1</a:t>
            </a:r>
          </a:p>
        </p:txBody>
      </p:sp>
    </p:spTree>
    <p:extLst>
      <p:ext uri="{BB962C8B-B14F-4D97-AF65-F5344CB8AC3E}">
        <p14:creationId xmlns:p14="http://schemas.microsoft.com/office/powerpoint/2010/main" val="327021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860-19FF-E11A-6D79-4FF9512D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320C-D27D-97CC-CF1B-EBA84141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94CA-FC8A-B499-502A-C19CB45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A graph of a graph showing a model data&#10;&#10;Description automatically generated with medium confidence">
            <a:extLst>
              <a:ext uri="{FF2B5EF4-FFF2-40B4-BE49-F238E27FC236}">
                <a16:creationId xmlns:a16="http://schemas.microsoft.com/office/drawing/2014/main" id="{9DF5A52C-6F52-3C91-051B-9C9B4E86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792620"/>
            <a:ext cx="5101850" cy="3636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A59813-FA4F-9557-BF71-341F4D48460D}"/>
              </a:ext>
            </a:extLst>
          </p:cNvPr>
          <p:cNvSpPr txBox="1"/>
          <p:nvPr/>
        </p:nvSpPr>
        <p:spPr>
          <a:xfrm>
            <a:off x="5901950" y="1870988"/>
            <a:ext cx="62708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orbit into three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transit: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Distance to center less than ½ transit 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flux = 1 – flux change –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Ingress: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Period when the exoplanet enter the transit until it</a:t>
            </a:r>
          </a:p>
          <a:p>
            <a:pPr lvl="2"/>
            <a:r>
              <a:rPr lang="en-US" dirty="0"/>
              <a:t>     was fully blocked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Linear relationship between flux and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 of transit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Distance to center larger than ½ transit 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flux = 1 – flux change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Reduce-Chi square: 1.14</a:t>
            </a:r>
          </a:p>
        </p:txBody>
      </p:sp>
    </p:spTree>
    <p:extLst>
      <p:ext uri="{BB962C8B-B14F-4D97-AF65-F5344CB8AC3E}">
        <p14:creationId xmlns:p14="http://schemas.microsoft.com/office/powerpoint/2010/main" val="23991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D083-2CA8-4FF0-4501-F42233DF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8" y="1180170"/>
            <a:ext cx="10691265" cy="1371030"/>
          </a:xfrm>
        </p:spPr>
        <p:txBody>
          <a:bodyPr/>
          <a:lstStyle/>
          <a:p>
            <a:r>
              <a:rPr lang="en-US" dirty="0"/>
              <a:t>Radius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50BD6-A774-06C3-8532-14F28AC82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2278987"/>
                <a:ext cx="10691265" cy="3636088"/>
              </a:xfrm>
            </p:spPr>
            <p:txBody>
              <a:bodyPr/>
              <a:lstStyle/>
              <a:p>
                <a:r>
                  <a:rPr lang="en-US" dirty="0"/>
                  <a:t>Formula: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𝑒𝑥𝑜</m:t>
                        </m:r>
                      </m:sub>
                    </m:sSub>
                  </m:oMath>
                </a14:m>
                <a:r>
                  <a:rPr lang="en-US" dirty="0"/>
                  <a:t> is the radius of exoplanet</a:t>
                </a:r>
              </a:p>
              <a:p>
                <a:r>
                  <a:rPr lang="en-US" dirty="0"/>
                  <a:t>Depth is the flux blocked during the transit period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h𝑜𝑠𝑡</m:t>
                        </m:r>
                      </m:sub>
                    </m:sSub>
                  </m:oMath>
                </a14:m>
                <a:r>
                  <a:rPr lang="en-US" dirty="0"/>
                  <a:t> is the radius of the planet that the exoplanet orbits around</a:t>
                </a:r>
              </a:p>
              <a:p>
                <a:r>
                  <a:rPr lang="en-US" dirty="0"/>
                  <a:t>GJ 436b orbits around GJ 436, whose radius is about 45.86 Earth Radius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50BD6-A774-06C3-8532-14F28AC82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2278987"/>
                <a:ext cx="10691265" cy="3636088"/>
              </a:xfrm>
              <a:blipFill>
                <a:blip r:embed="rId2"/>
                <a:stretch>
                  <a:fillRect l="-513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DAF2-E121-B13A-72F5-A9F7122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5A6E-2104-1E2F-2BDD-7D91D701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2EDD9-C434-F500-5280-A97FD0579958}"/>
                  </a:ext>
                </a:extLst>
              </p:cNvPr>
              <p:cNvSpPr txBox="1"/>
              <p:nvPr/>
            </p:nvSpPr>
            <p:spPr>
              <a:xfrm>
                <a:off x="261649" y="2271974"/>
                <a:ext cx="6097836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𝐷𝑒𝑝𝑡h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2EDD9-C434-F500-5280-A97FD057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9" y="2271974"/>
                <a:ext cx="6097836" cy="42774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0CB6A39C-4731-9F31-CD86-3AA29B3D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30" y="4530755"/>
            <a:ext cx="4638675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8A590-47FA-1511-21DE-581CC32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7241-BD1C-C89F-59D9-9796F6C83B2C}"/>
              </a:ext>
            </a:extLst>
          </p:cNvPr>
          <p:cNvSpPr>
            <a:spLocks/>
          </p:cNvSpPr>
          <p:nvPr/>
        </p:nvSpPr>
        <p:spPr>
          <a:xfrm>
            <a:off x="800100" y="2065256"/>
            <a:ext cx="9593897" cy="3213380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 model is a better fit model to the transit lighting curve compared to the box model</a:t>
            </a:r>
          </a:p>
          <a:p>
            <a:pPr marL="374904" lvl="1" defTabSz="74980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Chi Square: Trapezoid 1.14, Box model 2.1</a:t>
            </a:r>
          </a:p>
          <a:p>
            <a:pPr marL="374904" lvl="1" defTabSz="749808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radius of the host star is known, we could get the radius of the exoplanet</a:t>
            </a:r>
          </a:p>
          <a:p>
            <a:pPr marL="374904" lvl="1" defTabSz="74980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EDF71-CDD7-6481-3E3F-90F66BB6DF7E}"/>
                  </a:ext>
                </a:extLst>
              </p:cNvPr>
              <p:cNvSpPr txBox="1"/>
              <p:nvPr/>
            </p:nvSpPr>
            <p:spPr>
              <a:xfrm>
                <a:off x="800100" y="3449801"/>
                <a:ext cx="5008098" cy="444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4980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𝑒𝑥𝑜</m:t>
                          </m:r>
                        </m:sub>
                      </m:sSub>
                      <m:r>
                        <a:rPr lang="en-US" sz="147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𝐷𝑒𝑝𝑡h</m:t>
                          </m:r>
                        </m:e>
                      </m:rad>
                      <m:r>
                        <a:rPr lang="en-US" sz="147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lang="en-US" sz="147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h𝑜𝑠𝑡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EDF71-CDD7-6481-3E3F-90F66BB6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449801"/>
                <a:ext cx="5008098" cy="444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427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330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Cambria Math</vt:lpstr>
      <vt:lpstr>Univers Condensed</vt:lpstr>
      <vt:lpstr>ChronicleVTI</vt:lpstr>
      <vt:lpstr>Transiting Light Curve Fitting</vt:lpstr>
      <vt:lpstr>Motivation &amp; Introduction</vt:lpstr>
      <vt:lpstr>Method</vt:lpstr>
      <vt:lpstr>Box Model</vt:lpstr>
      <vt:lpstr>Trapezoid model</vt:lpstr>
      <vt:lpstr>Radius calculation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Transiting Light Curve Fitting</dc:title>
  <dc:creator>Wang, Tong</dc:creator>
  <cp:lastModifiedBy>Wang, Tong</cp:lastModifiedBy>
  <cp:revision>1</cp:revision>
  <dcterms:created xsi:type="dcterms:W3CDTF">2023-12-08T00:52:39Z</dcterms:created>
  <dcterms:modified xsi:type="dcterms:W3CDTF">2023-12-08T03:08:46Z</dcterms:modified>
</cp:coreProperties>
</file>