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71" r:id="rId4"/>
    <p:sldId id="258" r:id="rId5"/>
    <p:sldId id="267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ularashmika@gmail.com" userId="1590f08e4c5b12aa" providerId="LiveId" clId="{B8C3D26D-D8B2-47CD-9422-AFE55AD32131}"/>
    <pc:docChg chg="undo custSel addSld delSld modSld sldOrd">
      <pc:chgData name="nagularashmika@gmail.com" userId="1590f08e4c5b12aa" providerId="LiveId" clId="{B8C3D26D-D8B2-47CD-9422-AFE55AD32131}" dt="2023-03-13T14:41:45.594" v="3526" actId="1076"/>
      <pc:docMkLst>
        <pc:docMk/>
      </pc:docMkLst>
      <pc:sldChg chg="modSp mod">
        <pc:chgData name="nagularashmika@gmail.com" userId="1590f08e4c5b12aa" providerId="LiveId" clId="{B8C3D26D-D8B2-47CD-9422-AFE55AD32131}" dt="2023-03-12T15:19:07.250" v="1600" actId="1036"/>
        <pc:sldMkLst>
          <pc:docMk/>
          <pc:sldMk cId="1800455369" sldId="256"/>
        </pc:sldMkLst>
      </pc:sldChg>
      <pc:sldChg chg="modSp mod">
        <pc:chgData name="nagularashmika@gmail.com" userId="1590f08e4c5b12aa" providerId="LiveId" clId="{B8C3D26D-D8B2-47CD-9422-AFE55AD32131}" dt="2023-03-13T12:44:24.367" v="1616" actId="20577"/>
        <pc:sldMkLst>
          <pc:docMk/>
          <pc:sldMk cId="2200395956" sldId="257"/>
        </pc:sldMkLst>
      </pc:sldChg>
      <pc:sldChg chg="addSp delSp modSp mod">
        <pc:chgData name="nagularashmika@gmail.com" userId="1590f08e4c5b12aa" providerId="LiveId" clId="{B8C3D26D-D8B2-47CD-9422-AFE55AD32131}" dt="2023-03-13T12:53:17.753" v="1632" actId="255"/>
        <pc:sldMkLst>
          <pc:docMk/>
          <pc:sldMk cId="1263138594" sldId="258"/>
        </pc:sldMkLst>
      </pc:sldChg>
      <pc:sldChg chg="modSp del mod">
        <pc:chgData name="nagularashmika@gmail.com" userId="1590f08e4c5b12aa" providerId="LiveId" clId="{B8C3D26D-D8B2-47CD-9422-AFE55AD32131}" dt="2023-03-12T13:23:52.500" v="872" actId="2696"/>
        <pc:sldMkLst>
          <pc:docMk/>
          <pc:sldMk cId="2172358289" sldId="259"/>
        </pc:sldMkLst>
      </pc:sldChg>
      <pc:sldChg chg="del">
        <pc:chgData name="nagularashmika@gmail.com" userId="1590f08e4c5b12aa" providerId="LiveId" clId="{B8C3D26D-D8B2-47CD-9422-AFE55AD32131}" dt="2023-03-12T13:23:58.149" v="873" actId="2696"/>
        <pc:sldMkLst>
          <pc:docMk/>
          <pc:sldMk cId="3447510133" sldId="260"/>
        </pc:sldMkLst>
      </pc:sldChg>
      <pc:sldChg chg="addSp delSp modSp mod">
        <pc:chgData name="nagularashmika@gmail.com" userId="1590f08e4c5b12aa" providerId="LiveId" clId="{B8C3D26D-D8B2-47CD-9422-AFE55AD32131}" dt="2023-03-13T14:12:19.430" v="2897" actId="20577"/>
        <pc:sldMkLst>
          <pc:docMk/>
          <pc:sldMk cId="719720605" sldId="261"/>
        </pc:sldMkLst>
      </pc:sldChg>
      <pc:sldChg chg="addSp delSp modSp mod">
        <pc:chgData name="nagularashmika@gmail.com" userId="1590f08e4c5b12aa" providerId="LiveId" clId="{B8C3D26D-D8B2-47CD-9422-AFE55AD32131}" dt="2023-03-13T14:16:55.139" v="2978" actId="1076"/>
        <pc:sldMkLst>
          <pc:docMk/>
          <pc:sldMk cId="4151116441" sldId="262"/>
        </pc:sldMkLst>
      </pc:sldChg>
      <pc:sldChg chg="addSp modSp mod ord">
        <pc:chgData name="nagularashmika@gmail.com" userId="1590f08e4c5b12aa" providerId="LiveId" clId="{B8C3D26D-D8B2-47CD-9422-AFE55AD32131}" dt="2023-03-13T14:24:17.111" v="3193" actId="1076"/>
        <pc:sldMkLst>
          <pc:docMk/>
          <pc:sldMk cId="1362510351" sldId="263"/>
        </pc:sldMkLst>
      </pc:sldChg>
      <pc:sldChg chg="addSp delSp modSp mod">
        <pc:chgData name="nagularashmika@gmail.com" userId="1590f08e4c5b12aa" providerId="LiveId" clId="{B8C3D26D-D8B2-47CD-9422-AFE55AD32131}" dt="2023-03-13T14:33:34.808" v="3332" actId="1076"/>
        <pc:sldMkLst>
          <pc:docMk/>
          <pc:sldMk cId="1013178713" sldId="264"/>
        </pc:sldMkLst>
      </pc:sldChg>
      <pc:sldChg chg="addSp modSp mod">
        <pc:chgData name="nagularashmika@gmail.com" userId="1590f08e4c5b12aa" providerId="LiveId" clId="{B8C3D26D-D8B2-47CD-9422-AFE55AD32131}" dt="2023-03-13T14:36:01.037" v="3392" actId="1076"/>
        <pc:sldMkLst>
          <pc:docMk/>
          <pc:sldMk cId="1980334933" sldId="265"/>
        </pc:sldMkLst>
      </pc:sldChg>
      <pc:sldChg chg="modSp new mod">
        <pc:chgData name="nagularashmika@gmail.com" userId="1590f08e4c5b12aa" providerId="LiveId" clId="{B8C3D26D-D8B2-47CD-9422-AFE55AD32131}" dt="2023-03-12T15:24:06.174" v="1609" actId="14100"/>
        <pc:sldMkLst>
          <pc:docMk/>
          <pc:sldMk cId="3760093049" sldId="266"/>
        </pc:sldMkLst>
      </pc:sldChg>
      <pc:sldChg chg="addSp modSp new mod">
        <pc:chgData name="nagularashmika@gmail.com" userId="1590f08e4c5b12aa" providerId="LiveId" clId="{B8C3D26D-D8B2-47CD-9422-AFE55AD32131}" dt="2023-03-12T15:24:45.182" v="1612" actId="14100"/>
        <pc:sldMkLst>
          <pc:docMk/>
          <pc:sldMk cId="529219910" sldId="267"/>
        </pc:sldMkLst>
      </pc:sldChg>
      <pc:sldChg chg="addSp delSp modSp new del mod">
        <pc:chgData name="nagularashmika@gmail.com" userId="1590f08e4c5b12aa" providerId="LiveId" clId="{B8C3D26D-D8B2-47CD-9422-AFE55AD32131}" dt="2023-03-12T13:29:59.584" v="928" actId="2696"/>
        <pc:sldMkLst>
          <pc:docMk/>
          <pc:sldMk cId="3450689454" sldId="267"/>
        </pc:sldMkLst>
      </pc:sldChg>
      <pc:sldChg chg="new del">
        <pc:chgData name="nagularashmika@gmail.com" userId="1590f08e4c5b12aa" providerId="LiveId" clId="{B8C3D26D-D8B2-47CD-9422-AFE55AD32131}" dt="2023-03-12T13:40:34.902" v="940" actId="2696"/>
        <pc:sldMkLst>
          <pc:docMk/>
          <pc:sldMk cId="770195417" sldId="268"/>
        </pc:sldMkLst>
      </pc:sldChg>
      <pc:sldChg chg="addSp delSp modSp new mod">
        <pc:chgData name="nagularashmika@gmail.com" userId="1590f08e4c5b12aa" providerId="LiveId" clId="{B8C3D26D-D8B2-47CD-9422-AFE55AD32131}" dt="2023-03-12T15:03:37.974" v="1501" actId="14100"/>
        <pc:sldMkLst>
          <pc:docMk/>
          <pc:sldMk cId="1962348489" sldId="268"/>
        </pc:sldMkLst>
      </pc:sldChg>
      <pc:sldChg chg="addSp delSp modSp new del mod ord">
        <pc:chgData name="nagularashmika@gmail.com" userId="1590f08e4c5b12aa" providerId="LiveId" clId="{B8C3D26D-D8B2-47CD-9422-AFE55AD32131}" dt="2023-03-12T14:52:36.178" v="1335" actId="2696"/>
        <pc:sldMkLst>
          <pc:docMk/>
          <pc:sldMk cId="2703187084" sldId="269"/>
        </pc:sldMkLst>
      </pc:sldChg>
      <pc:sldChg chg="addSp modSp new mod">
        <pc:chgData name="nagularashmika@gmail.com" userId="1590f08e4c5b12aa" providerId="LiveId" clId="{B8C3D26D-D8B2-47CD-9422-AFE55AD32131}" dt="2023-03-13T14:41:45.594" v="3526" actId="1076"/>
        <pc:sldMkLst>
          <pc:docMk/>
          <pc:sldMk cId="4117518083" sldId="270"/>
        </pc:sldMkLst>
      </pc:sldChg>
      <pc:sldChg chg="add del">
        <pc:chgData name="nagularashmika@gmail.com" userId="1590f08e4c5b12aa" providerId="LiveId" clId="{B8C3D26D-D8B2-47CD-9422-AFE55AD32131}" dt="2023-03-12T14:52:40.214" v="1336" actId="2696"/>
        <pc:sldMkLst>
          <pc:docMk/>
          <pc:sldMk cId="1996283992" sldId="271"/>
        </pc:sldMkLst>
      </pc:sldChg>
      <pc:sldChg chg="modSp new mod">
        <pc:chgData name="nagularashmika@gmail.com" userId="1590f08e4c5b12aa" providerId="LiveId" clId="{B8C3D26D-D8B2-47CD-9422-AFE55AD32131}" dt="2023-03-13T13:17:44.057" v="2264" actId="1076"/>
        <pc:sldMkLst>
          <pc:docMk/>
          <pc:sldMk cId="2996399398" sldId="271"/>
        </pc:sldMkLst>
      </pc:sldChg>
      <pc:sldChg chg="addSp modSp new mod">
        <pc:chgData name="nagularashmika@gmail.com" userId="1590f08e4c5b12aa" providerId="LiveId" clId="{B8C3D26D-D8B2-47CD-9422-AFE55AD32131}" dt="2023-03-13T14:41:33.069" v="3524" actId="1076"/>
        <pc:sldMkLst>
          <pc:docMk/>
          <pc:sldMk cId="540023413" sldId="272"/>
        </pc:sldMkLst>
      </pc:sldChg>
      <pc:sldChg chg="add del">
        <pc:chgData name="nagularashmika@gmail.com" userId="1590f08e4c5b12aa" providerId="LiveId" clId="{B8C3D26D-D8B2-47CD-9422-AFE55AD32131}" dt="2023-03-12T14:52:32.092" v="1334" actId="2696"/>
        <pc:sldMkLst>
          <pc:docMk/>
          <pc:sldMk cId="2116710703" sldId="272"/>
        </pc:sldMkLst>
      </pc:sldChg>
    </pc:docChg>
  </pc:docChgLst>
  <pc:docChgLst>
    <pc:chgData name="sai krishna priya" userId="b1e513108729a3da" providerId="LiveId" clId="{A6BE3585-7E95-4D14-86ED-5BEACE2BCB7F}"/>
    <pc:docChg chg="modSld">
      <pc:chgData name="sai krishna priya" userId="b1e513108729a3da" providerId="LiveId" clId="{A6BE3585-7E95-4D14-86ED-5BEACE2BCB7F}" dt="2025-08-29T17:33:34.473" v="1" actId="1076"/>
      <pc:docMkLst>
        <pc:docMk/>
      </pc:docMkLst>
      <pc:sldChg chg="modSp mod">
        <pc:chgData name="sai krishna priya" userId="b1e513108729a3da" providerId="LiveId" clId="{A6BE3585-7E95-4D14-86ED-5BEACE2BCB7F}" dt="2025-08-29T17:33:34.473" v="1" actId="1076"/>
        <pc:sldMkLst>
          <pc:docMk/>
          <pc:sldMk cId="1800455369" sldId="256"/>
        </pc:sldMkLst>
        <pc:spChg chg="mod">
          <ac:chgData name="sai krishna priya" userId="b1e513108729a3da" providerId="LiveId" clId="{A6BE3585-7E95-4D14-86ED-5BEACE2BCB7F}" dt="2025-08-29T17:33:34.473" v="1" actId="1076"/>
          <ac:spMkLst>
            <pc:docMk/>
            <pc:sldMk cId="1800455369" sldId="256"/>
            <ac:spMk id="3" creationId="{AD97BEF8-FF7A-2114-A09F-E95925D9BF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0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9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0105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8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379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26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16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05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7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4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0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46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3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31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52F1-3DCC-38FD-899B-3423080F1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5045" y="1355101"/>
            <a:ext cx="4178710" cy="2545143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5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PREDICITON</a:t>
            </a:r>
            <a:endParaRPr lang="en-IN" sz="5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7BEF8-FF7A-2114-A09F-E95925D9B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99634" y="6158736"/>
            <a:ext cx="3901966" cy="8886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2303A51LB6-K Deepak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70D2A-B01C-0CF1-4CB7-9C2F7DFE3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416" y="1084304"/>
            <a:ext cx="4321177" cy="286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5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39FDBB2-433B-DB0C-BF7D-8D7E0F44F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82" y="622686"/>
            <a:ext cx="3366950" cy="220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93AB343-1146-9A70-CA8A-E2CF0379C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257" y="622686"/>
            <a:ext cx="3384764" cy="220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674CA2F-4B25-EA6F-C971-68C92F78B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782" y="3735462"/>
            <a:ext cx="3366950" cy="220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A64F45C-E48E-80EC-AE3F-41DE27E2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255" y="3735462"/>
            <a:ext cx="3384765" cy="222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A6E2FD-6732-34EC-AD0E-30AC526E7F3E}"/>
              </a:ext>
            </a:extLst>
          </p:cNvPr>
          <p:cNvSpPr txBox="1"/>
          <p:nvPr/>
        </p:nvSpPr>
        <p:spPr>
          <a:xfrm flipH="1">
            <a:off x="7674728" y="720742"/>
            <a:ext cx="281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706CF-995C-7903-1B29-15431E98176B}"/>
              </a:ext>
            </a:extLst>
          </p:cNvPr>
          <p:cNvSpPr txBox="1"/>
          <p:nvPr/>
        </p:nvSpPr>
        <p:spPr>
          <a:xfrm flipH="1">
            <a:off x="2928253" y="645338"/>
            <a:ext cx="281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14B1E-FE83-7638-A53D-46D7769A1126}"/>
              </a:ext>
            </a:extLst>
          </p:cNvPr>
          <p:cNvSpPr txBox="1"/>
          <p:nvPr/>
        </p:nvSpPr>
        <p:spPr>
          <a:xfrm flipH="1">
            <a:off x="2928252" y="3760178"/>
            <a:ext cx="281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58470-B054-0B60-E3A0-D14C5E8E4C68}"/>
              </a:ext>
            </a:extLst>
          </p:cNvPr>
          <p:cNvSpPr txBox="1"/>
          <p:nvPr/>
        </p:nvSpPr>
        <p:spPr>
          <a:xfrm flipH="1">
            <a:off x="7674728" y="3760178"/>
            <a:ext cx="281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D11F5E-9F4F-1027-33C9-EF0E21837A84}"/>
              </a:ext>
            </a:extLst>
          </p:cNvPr>
          <p:cNvSpPr txBox="1"/>
          <p:nvPr/>
        </p:nvSpPr>
        <p:spPr>
          <a:xfrm>
            <a:off x="3808237" y="2859789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Prolonged decelerations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484DCB-0A70-8311-5933-042291691CFB}"/>
              </a:ext>
            </a:extLst>
          </p:cNvPr>
          <p:cNvSpPr txBox="1"/>
          <p:nvPr/>
        </p:nvSpPr>
        <p:spPr>
          <a:xfrm>
            <a:off x="8695301" y="2842984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Severe decelerations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914EA-85AD-D04F-B942-074ADF7BC087}"/>
              </a:ext>
            </a:extLst>
          </p:cNvPr>
          <p:cNvSpPr txBox="1"/>
          <p:nvPr/>
        </p:nvSpPr>
        <p:spPr>
          <a:xfrm>
            <a:off x="3975683" y="5956154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decelerations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C146F9-BFA7-93B5-BBBD-8F5576AD455D}"/>
              </a:ext>
            </a:extLst>
          </p:cNvPr>
          <p:cNvSpPr txBox="1"/>
          <p:nvPr/>
        </p:nvSpPr>
        <p:spPr>
          <a:xfrm>
            <a:off x="8784761" y="5967985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Aterine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contractions</a:t>
            </a:r>
          </a:p>
        </p:txBody>
      </p:sp>
    </p:spTree>
    <p:extLst>
      <p:ext uri="{BB962C8B-B14F-4D97-AF65-F5344CB8AC3E}">
        <p14:creationId xmlns:p14="http://schemas.microsoft.com/office/powerpoint/2010/main" val="1013178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1B99E25-8669-CBE3-4187-7372C0366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961" y="690435"/>
            <a:ext cx="3424229" cy="221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3DD1107-75EA-9799-1867-DE7775E37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805" y="675771"/>
            <a:ext cx="3424229" cy="224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2CA3FB3-EB23-F600-FA44-7EA64BE17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307" y="3790700"/>
            <a:ext cx="36004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7704EC-3883-B0F3-7FBE-12052432716D}"/>
              </a:ext>
            </a:extLst>
          </p:cNvPr>
          <p:cNvSpPr txBox="1"/>
          <p:nvPr/>
        </p:nvSpPr>
        <p:spPr>
          <a:xfrm flipH="1">
            <a:off x="8032278" y="705100"/>
            <a:ext cx="281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968731-E7E3-EE16-6F5C-C266F17D1E53}"/>
              </a:ext>
            </a:extLst>
          </p:cNvPr>
          <p:cNvSpPr txBox="1"/>
          <p:nvPr/>
        </p:nvSpPr>
        <p:spPr>
          <a:xfrm flipH="1">
            <a:off x="4665780" y="3859241"/>
            <a:ext cx="281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11E1C-4ECC-1EFB-E376-49CC8DBA9D41}"/>
              </a:ext>
            </a:extLst>
          </p:cNvPr>
          <p:cNvSpPr txBox="1"/>
          <p:nvPr/>
        </p:nvSpPr>
        <p:spPr>
          <a:xfrm flipH="1">
            <a:off x="3120434" y="692612"/>
            <a:ext cx="281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BF72E-C03D-0BD1-F88C-DA61A2AC3C89}"/>
              </a:ext>
            </a:extLst>
          </p:cNvPr>
          <p:cNvSpPr txBox="1"/>
          <p:nvPr/>
        </p:nvSpPr>
        <p:spPr>
          <a:xfrm>
            <a:off x="4461983" y="2922355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A3769-CADB-D91A-F592-65CDFB29D23D}"/>
              </a:ext>
            </a:extLst>
          </p:cNvPr>
          <p:cNvSpPr txBox="1"/>
          <p:nvPr/>
        </p:nvSpPr>
        <p:spPr>
          <a:xfrm>
            <a:off x="9519893" y="2922355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00129-0299-5507-5627-89DDC8103657}"/>
              </a:ext>
            </a:extLst>
          </p:cNvPr>
          <p:cNvSpPr txBox="1"/>
          <p:nvPr/>
        </p:nvSpPr>
        <p:spPr>
          <a:xfrm>
            <a:off x="6096000" y="6167565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values</a:t>
            </a:r>
          </a:p>
        </p:txBody>
      </p:sp>
    </p:spTree>
    <p:extLst>
      <p:ext uri="{BB962C8B-B14F-4D97-AF65-F5344CB8AC3E}">
        <p14:creationId xmlns:p14="http://schemas.microsoft.com/office/powerpoint/2010/main" val="198033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09E0-37BF-AFE2-0394-E027D9AE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6130" y="327315"/>
            <a:ext cx="8680016" cy="1009871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0E66B-4BAC-2946-150C-B8906AB04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188" y="1437573"/>
            <a:ext cx="9016180" cy="523852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of this end we will be able to predict the health of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fetus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higher accuracy rate.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source around 6 babies per 1000 babies was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mortality rate in the year 2022.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rate can be reduced by knowing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and by taking necessary precautions.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complications during pregnancy time constitute a significant challenge for women.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Malnutrition among mothers, food habits and some of the diseases are common health issues that affect the development of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fetus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assesses the influence of various factors measured through CTG to predict the health state of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fetus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work will be helpful for the doctors in making timely decisions to save the life of both mother and child. </a:t>
            </a:r>
          </a:p>
        </p:txBody>
      </p:sp>
    </p:spTree>
    <p:extLst>
      <p:ext uri="{BB962C8B-B14F-4D97-AF65-F5344CB8AC3E}">
        <p14:creationId xmlns:p14="http://schemas.microsoft.com/office/powerpoint/2010/main" val="376009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87662B-D0C5-8E3E-3D05-548CDB361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880" y="972111"/>
            <a:ext cx="5781870" cy="4199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E3215C-1798-3130-C167-8EF806C2C791}"/>
              </a:ext>
            </a:extLst>
          </p:cNvPr>
          <p:cNvSpPr txBox="1"/>
          <p:nvPr/>
        </p:nvSpPr>
        <p:spPr>
          <a:xfrm>
            <a:off x="4664270" y="5516880"/>
            <a:ext cx="5364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</a:t>
            </a:r>
          </a:p>
        </p:txBody>
      </p:sp>
    </p:spTree>
    <p:extLst>
      <p:ext uri="{BB962C8B-B14F-4D97-AF65-F5344CB8AC3E}">
        <p14:creationId xmlns:p14="http://schemas.microsoft.com/office/powerpoint/2010/main" val="4117518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00196F-069A-B625-99D1-8677E665D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230" y="787717"/>
            <a:ext cx="5687060" cy="43227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21529A-CFAE-771B-562D-72D4FAEC13C7}"/>
              </a:ext>
            </a:extLst>
          </p:cNvPr>
          <p:cNvSpPr txBox="1"/>
          <p:nvPr/>
        </p:nvSpPr>
        <p:spPr>
          <a:xfrm>
            <a:off x="4368800" y="5495668"/>
            <a:ext cx="4744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COVARIANCE MATRIX</a:t>
            </a:r>
          </a:p>
        </p:txBody>
      </p:sp>
    </p:spTree>
    <p:extLst>
      <p:ext uri="{BB962C8B-B14F-4D97-AF65-F5344CB8AC3E}">
        <p14:creationId xmlns:p14="http://schemas.microsoft.com/office/powerpoint/2010/main" val="54002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6F21-390E-F6A0-4BC9-63728A4B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852" y="248657"/>
            <a:ext cx="8244348" cy="1045588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1F8E-417F-FC98-E595-15C28BD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0852" y="1294245"/>
            <a:ext cx="9143999" cy="5431020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is about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prediction.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is classified in order in to present child and maternal mortality.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a days reduction of child mortality is reflecting on severe to the nation’s development and their goals.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unborn offspring and it will be in embryo stage until it comes to world. The main tool which is required to analyse and predict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in the womb is by CTG(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cardiotacography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CTG not only predicts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but also evaluate heart beat and the contractions in uterus.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this CTG it is more easy for the doctor to analyse the health condition of the women. We can easily generate data used by the doctor through CTG.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 the doctors are not reliable to analyse data, hence we use different machine learning algorithms to predict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and to analyse data based on it.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Around 700 women die every year in the country as a result of pregnancy complications.</a:t>
            </a:r>
          </a:p>
        </p:txBody>
      </p:sp>
    </p:spTree>
    <p:extLst>
      <p:ext uri="{BB962C8B-B14F-4D97-AF65-F5344CB8AC3E}">
        <p14:creationId xmlns:p14="http://schemas.microsoft.com/office/powerpoint/2010/main" val="2200395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8C45-ACC4-E494-487D-CAC4FD477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173" y="469303"/>
            <a:ext cx="8911687" cy="844308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1414F-D736-314E-6CFB-F65479BE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5186" y="1846193"/>
            <a:ext cx="8915400" cy="454250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database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contains 2127 rows and 22 columns.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in the dataset are different from one another and this approach can be used by applying some principles on dataset in order to predict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with prime focus on accuracy.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know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there are more features used in the dataset like histogram mean, histogram median, accelerations, baseline values,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fetal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moments etc…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 expects that by 2030, countries and preventable deaths of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newborns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children under 5 years of age , 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all countries aiming to reduce under‑5 mortality to at least as low as 25 per 1,000 live births.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39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8329-F7FC-522E-8A9A-EE6921B6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098" y="333042"/>
            <a:ext cx="8972876" cy="816429"/>
          </a:xfrm>
        </p:spPr>
        <p:txBody>
          <a:bodyPr>
            <a:no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61B810-F8C7-0906-657A-62FC33750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0098" y="1296955"/>
            <a:ext cx="9996096" cy="5064516"/>
          </a:xfrm>
        </p:spPr>
      </p:pic>
    </p:spTree>
    <p:extLst>
      <p:ext uri="{BB962C8B-B14F-4D97-AF65-F5344CB8AC3E}">
        <p14:creationId xmlns:p14="http://schemas.microsoft.com/office/powerpoint/2010/main" val="126313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1689B1-4B43-ABC0-E051-4B3FCB3C5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61" y="849086"/>
            <a:ext cx="9783097" cy="528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1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E26C-B9D4-DAD4-D453-E21B1E76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245" y="413067"/>
            <a:ext cx="8561948" cy="1101100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INDEPENDENT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22BF5-4355-5A4F-471D-F689298A9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4141" y="1514167"/>
            <a:ext cx="6115666" cy="4852107"/>
          </a:xfrm>
        </p:spPr>
      </p:pic>
    </p:spTree>
    <p:extLst>
      <p:ext uri="{BB962C8B-B14F-4D97-AF65-F5344CB8AC3E}">
        <p14:creationId xmlns:p14="http://schemas.microsoft.com/office/powerpoint/2010/main" val="196234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1301-4766-A99E-9618-E9ABFDD91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889" y="41302"/>
            <a:ext cx="8629650" cy="1021438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D1809B-4A5E-260E-2A77-EF98B3408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320" y="985254"/>
            <a:ext cx="3403804" cy="223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BC99E11-E335-2E16-2A83-5A66C3D80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117" y="985254"/>
            <a:ext cx="3236675" cy="212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D838D65-DC2D-67B9-0061-EF19FEBCA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319" y="3983426"/>
            <a:ext cx="3403805" cy="223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C17C01A-8E99-1A62-32B3-24F6AAA3D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28" y="3983426"/>
            <a:ext cx="3403804" cy="223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787CDE-06EE-7343-5CA4-7C95D30EF38C}"/>
              </a:ext>
            </a:extLst>
          </p:cNvPr>
          <p:cNvSpPr txBox="1"/>
          <p:nvPr/>
        </p:nvSpPr>
        <p:spPr>
          <a:xfrm>
            <a:off x="3887327" y="3222052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tendency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733FC-BDAC-0C49-F286-ABFAF609E0C0}"/>
              </a:ext>
            </a:extLst>
          </p:cNvPr>
          <p:cNvSpPr txBox="1"/>
          <p:nvPr/>
        </p:nvSpPr>
        <p:spPr>
          <a:xfrm>
            <a:off x="2790507" y="867474"/>
            <a:ext cx="3086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EF122-500E-95FE-C206-9DB0C24CECF3}"/>
              </a:ext>
            </a:extLst>
          </p:cNvPr>
          <p:cNvSpPr txBox="1"/>
          <p:nvPr/>
        </p:nvSpPr>
        <p:spPr>
          <a:xfrm>
            <a:off x="2740211" y="3990059"/>
            <a:ext cx="204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5D9C5-7F83-8065-7F9F-232E32135B56}"/>
              </a:ext>
            </a:extLst>
          </p:cNvPr>
          <p:cNvSpPr txBox="1"/>
          <p:nvPr/>
        </p:nvSpPr>
        <p:spPr>
          <a:xfrm>
            <a:off x="8072156" y="986427"/>
            <a:ext cx="353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97809A-224A-BC47-5A7D-B96795C8A6F3}"/>
              </a:ext>
            </a:extLst>
          </p:cNvPr>
          <p:cNvSpPr txBox="1"/>
          <p:nvPr/>
        </p:nvSpPr>
        <p:spPr>
          <a:xfrm>
            <a:off x="8022867" y="3991420"/>
            <a:ext cx="216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4243E-EA2E-879D-E7E0-60AAE9D7942D}"/>
              </a:ext>
            </a:extLst>
          </p:cNvPr>
          <p:cNvSpPr txBox="1"/>
          <p:nvPr/>
        </p:nvSpPr>
        <p:spPr>
          <a:xfrm>
            <a:off x="9191171" y="3090446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variance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D3988-56FD-D7C3-8931-702D31A696C8}"/>
              </a:ext>
            </a:extLst>
          </p:cNvPr>
          <p:cNvSpPr txBox="1"/>
          <p:nvPr/>
        </p:nvSpPr>
        <p:spPr>
          <a:xfrm>
            <a:off x="3992962" y="6216610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median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F89ABF-0207-330C-CE8A-FEF058B31D50}"/>
              </a:ext>
            </a:extLst>
          </p:cNvPr>
          <p:cNvSpPr txBox="1"/>
          <p:nvPr/>
        </p:nvSpPr>
        <p:spPr>
          <a:xfrm>
            <a:off x="9329482" y="6225642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mean</a:t>
            </a:r>
          </a:p>
        </p:txBody>
      </p:sp>
    </p:spTree>
    <p:extLst>
      <p:ext uri="{BB962C8B-B14F-4D97-AF65-F5344CB8AC3E}">
        <p14:creationId xmlns:p14="http://schemas.microsoft.com/office/powerpoint/2010/main" val="71972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D74A0D7-B4B7-54CF-384C-52B3B0C7D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438" y="663172"/>
            <a:ext cx="3260026" cy="209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F309B07-928A-75C8-6A85-559C65818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2" y="657333"/>
            <a:ext cx="3260026" cy="213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3AFA87D-CF9D-34F6-A307-760F54252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585" y="3832628"/>
            <a:ext cx="3475291" cy="209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429DBAF-5A0E-9074-5EE4-E48CA3A70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561" y="3774619"/>
            <a:ext cx="3260026" cy="213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2618D2-FBBB-232F-DF19-F638114A100A}"/>
              </a:ext>
            </a:extLst>
          </p:cNvPr>
          <p:cNvSpPr txBox="1"/>
          <p:nvPr/>
        </p:nvSpPr>
        <p:spPr>
          <a:xfrm flipH="1">
            <a:off x="3282252" y="657333"/>
            <a:ext cx="288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8CCBA-A017-EA68-C240-1258C46C046E}"/>
              </a:ext>
            </a:extLst>
          </p:cNvPr>
          <p:cNvSpPr txBox="1"/>
          <p:nvPr/>
        </p:nvSpPr>
        <p:spPr>
          <a:xfrm flipH="1">
            <a:off x="7915227" y="657333"/>
            <a:ext cx="3443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79F5B-BC75-56AF-A382-7642DE563144}"/>
              </a:ext>
            </a:extLst>
          </p:cNvPr>
          <p:cNvSpPr txBox="1"/>
          <p:nvPr/>
        </p:nvSpPr>
        <p:spPr>
          <a:xfrm>
            <a:off x="3244644" y="3832628"/>
            <a:ext cx="363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FD324-ACB6-3097-76FD-BE5C8DFE1283}"/>
              </a:ext>
            </a:extLst>
          </p:cNvPr>
          <p:cNvSpPr txBox="1"/>
          <p:nvPr/>
        </p:nvSpPr>
        <p:spPr>
          <a:xfrm flipH="1">
            <a:off x="7915227" y="3774619"/>
            <a:ext cx="363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132D6-E9C0-EFCF-AE09-883DBCA55D90}"/>
              </a:ext>
            </a:extLst>
          </p:cNvPr>
          <p:cNvSpPr txBox="1"/>
          <p:nvPr/>
        </p:nvSpPr>
        <p:spPr>
          <a:xfrm>
            <a:off x="4461983" y="2797085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mode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54579-71E1-73A3-A637-B00EBCD2C1F8}"/>
              </a:ext>
            </a:extLst>
          </p:cNvPr>
          <p:cNvSpPr txBox="1"/>
          <p:nvPr/>
        </p:nvSpPr>
        <p:spPr>
          <a:xfrm>
            <a:off x="8700410" y="2791228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number of zeros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E6859-22A8-5CEE-11AA-510CD632467D}"/>
              </a:ext>
            </a:extLst>
          </p:cNvPr>
          <p:cNvSpPr txBox="1"/>
          <p:nvPr/>
        </p:nvSpPr>
        <p:spPr>
          <a:xfrm>
            <a:off x="4127815" y="5971675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number of peaks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7AA46-3739-F501-2BF1-C20D9EBD5B81}"/>
              </a:ext>
            </a:extLst>
          </p:cNvPr>
          <p:cNvSpPr txBox="1"/>
          <p:nvPr/>
        </p:nvSpPr>
        <p:spPr>
          <a:xfrm>
            <a:off x="9191372" y="5927494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max</a:t>
            </a:r>
          </a:p>
        </p:txBody>
      </p:sp>
    </p:spTree>
    <p:extLst>
      <p:ext uri="{BB962C8B-B14F-4D97-AF65-F5344CB8AC3E}">
        <p14:creationId xmlns:p14="http://schemas.microsoft.com/office/powerpoint/2010/main" val="415111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BD43E16-DC03-835F-7FC6-712E88235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691" y="393720"/>
            <a:ext cx="3441289" cy="225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D1C5CBB-3A7D-8719-B3D4-B79A3CFC1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0551" y="415790"/>
            <a:ext cx="3441289" cy="225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5E2ABB1-79FC-2ACF-BF80-66FDA977B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302" y="3649530"/>
            <a:ext cx="3441291" cy="225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B6AD37FF-9C06-CCCB-FE5A-9E1BD9415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971" y="3657538"/>
            <a:ext cx="3441289" cy="2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F52920-E168-688C-225C-F4F89FC1B1CD}"/>
              </a:ext>
            </a:extLst>
          </p:cNvPr>
          <p:cNvSpPr txBox="1"/>
          <p:nvPr/>
        </p:nvSpPr>
        <p:spPr>
          <a:xfrm flipH="1">
            <a:off x="3038168" y="453143"/>
            <a:ext cx="2625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8E329-FAC6-A049-09FE-884765635C8B}"/>
              </a:ext>
            </a:extLst>
          </p:cNvPr>
          <p:cNvSpPr txBox="1"/>
          <p:nvPr/>
        </p:nvSpPr>
        <p:spPr>
          <a:xfrm flipH="1">
            <a:off x="7834326" y="453143"/>
            <a:ext cx="281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535A7-0D12-A569-AF41-2A5AF946A794}"/>
              </a:ext>
            </a:extLst>
          </p:cNvPr>
          <p:cNvSpPr txBox="1"/>
          <p:nvPr/>
        </p:nvSpPr>
        <p:spPr>
          <a:xfrm flipH="1">
            <a:off x="2991752" y="3766842"/>
            <a:ext cx="281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E48F51-D0BD-47CB-D170-6F6AD2C6FD4A}"/>
              </a:ext>
            </a:extLst>
          </p:cNvPr>
          <p:cNvSpPr txBox="1"/>
          <p:nvPr/>
        </p:nvSpPr>
        <p:spPr>
          <a:xfrm flipH="1">
            <a:off x="7612454" y="3773575"/>
            <a:ext cx="281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r>
              <a:rPr lang="en-I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2936C-F03E-DC79-E35A-076860472239}"/>
              </a:ext>
            </a:extLst>
          </p:cNvPr>
          <p:cNvSpPr txBox="1"/>
          <p:nvPr/>
        </p:nvSpPr>
        <p:spPr>
          <a:xfrm>
            <a:off x="4114087" y="2639965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min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3A3B9-D6D6-5B2B-665A-2DCADBEE5FE5}"/>
              </a:ext>
            </a:extLst>
          </p:cNvPr>
          <p:cNvSpPr txBox="1"/>
          <p:nvPr/>
        </p:nvSpPr>
        <p:spPr>
          <a:xfrm>
            <a:off x="8392078" y="2673567"/>
            <a:ext cx="3268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time with abnormal long term variability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B680D-6026-0441-1ACC-C20974A6D77A}"/>
              </a:ext>
            </a:extLst>
          </p:cNvPr>
          <p:cNvSpPr txBox="1"/>
          <p:nvPr/>
        </p:nvSpPr>
        <p:spPr>
          <a:xfrm>
            <a:off x="3920490" y="5907308"/>
            <a:ext cx="3268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value of short term variability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F03EA0-ED41-DF68-CF47-AF2E23190BBE}"/>
              </a:ext>
            </a:extLst>
          </p:cNvPr>
          <p:cNvSpPr txBox="1"/>
          <p:nvPr/>
        </p:nvSpPr>
        <p:spPr>
          <a:xfrm>
            <a:off x="8283806" y="5912622"/>
            <a:ext cx="326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Abnormal short term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variablity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51035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4918</TotalTime>
  <Words>728</Words>
  <Application>Microsoft Office PowerPoint</Application>
  <PresentationFormat>Widescreen</PresentationFormat>
  <Paragraphs>276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Times New Roman</vt:lpstr>
      <vt:lpstr>Wingdings</vt:lpstr>
      <vt:lpstr>Wingdings 3</vt:lpstr>
      <vt:lpstr>Wisp</vt:lpstr>
      <vt:lpstr>FETAL  HEALTH  PREDICITON</vt:lpstr>
      <vt:lpstr>INTRODUCTION</vt:lpstr>
      <vt:lpstr>DATASET</vt:lpstr>
      <vt:lpstr>DATASET</vt:lpstr>
      <vt:lpstr>PowerPoint Presentation</vt:lpstr>
      <vt:lpstr>  INDEPENDENT VALUES</vt:lpstr>
      <vt:lpstr>GRAPHS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fEtal health prediction</dc:title>
  <dc:creator>nagularashmika@gmail.com</dc:creator>
  <cp:lastModifiedBy>sai krishna priya</cp:lastModifiedBy>
  <cp:revision>5</cp:revision>
  <dcterms:created xsi:type="dcterms:W3CDTF">2023-03-08T14:15:56Z</dcterms:created>
  <dcterms:modified xsi:type="dcterms:W3CDTF">2025-08-29T17:33:47Z</dcterms:modified>
</cp:coreProperties>
</file>