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F462E1-A5F5-44B4-8FA0-EB9E0A89A8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995999-F034-4109-B9D0-E05E570193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6A779A-3017-45CB-8E8D-22C498B0E1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AAEAC2-DD37-4E05-87CD-F4A63D96D1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3164AE-D461-4B94-8A01-3D0F48FED2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ACD180-3514-4EAB-AE7D-C55D956E2E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D328E8-8876-4DED-B4E4-F7B709C655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1D20C6-C14F-4E40-BA0F-B66FC4E347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hu-H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1F8B19-CE26-483E-B0A9-04B27942BB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6A0703-57E2-4917-BA41-E8D84FB299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92E4E5-2692-4E50-8106-9DBB73E985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E1057E-0289-4A97-8464-E0BAA9D768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hu-HU" sz="6000" spc="-1" strike="noStrike">
                <a:solidFill>
                  <a:schemeClr val="dk1"/>
                </a:solidFill>
                <a:latin typeface="Calibri Light"/>
              </a:rPr>
              <a:t>Mintacím szerkesztése</a:t>
            </a:r>
            <a:endParaRPr b="0" lang="hu-HU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hu-H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hu-H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hu-H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u-H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u-H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hu-H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hu-H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72E2CD1-811D-4B74-A30D-118F99B187FD}" type="slidenum">
              <a:rPr b="0" lang="hu-H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5</a:t>
            </a:fld>
            <a:endParaRPr b="0" lang="hu-H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pc="-1" strike="noStrike">
                <a:solidFill>
                  <a:schemeClr val="dk1"/>
                </a:solidFill>
                <a:latin typeface="Calibri"/>
              </a:rPr>
              <a:t>Vázlatszöveg formátumának szerkesztése</a:t>
            </a: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2000" spc="-1" strike="noStrike">
                <a:solidFill>
                  <a:schemeClr val="dk1"/>
                </a:solidFill>
                <a:latin typeface="Calibri"/>
              </a:rPr>
              <a:t>Második vázlatszint</a:t>
            </a:r>
            <a:endParaRPr b="0" lang="hu-HU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pc="-1" strike="noStrike">
                <a:solidFill>
                  <a:schemeClr val="dk1"/>
                </a:solidFill>
                <a:latin typeface="Calibri"/>
              </a:rPr>
              <a:t>Harmadik vázlatszint</a:t>
            </a:r>
            <a:endParaRPr b="0" lang="hu-HU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800" spc="-1" strike="noStrike">
                <a:solidFill>
                  <a:schemeClr val="dk1"/>
                </a:solidFill>
                <a:latin typeface="Calibri"/>
              </a:rPr>
              <a:t>Negyedik vázlatszint</a:t>
            </a:r>
            <a:endParaRPr b="0" lang="hu-HU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chemeClr val="dk1"/>
                </a:solidFill>
                <a:latin typeface="Calibri"/>
              </a:rPr>
              <a:t>Ötödik vázlatszint</a:t>
            </a:r>
            <a:endParaRPr b="0" lang="hu-HU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chemeClr val="dk1"/>
                </a:solidFill>
                <a:latin typeface="Calibri"/>
              </a:rPr>
              <a:t>Hatodik vázlatszint</a:t>
            </a:r>
            <a:endParaRPr b="0" lang="hu-HU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pc="-1" strike="noStrike">
                <a:solidFill>
                  <a:schemeClr val="dk1"/>
                </a:solidFill>
                <a:latin typeface="Calibri"/>
              </a:rPr>
              <a:t>Hetedik vázlatszint</a:t>
            </a:r>
            <a:endParaRPr b="0" lang="hu-HU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Kép 6" descr=""/>
          <p:cNvPicPr/>
          <p:nvPr/>
        </p:nvPicPr>
        <p:blipFill>
          <a:blip r:embed="rId1"/>
          <a:stretch/>
        </p:blipFill>
        <p:spPr>
          <a:xfrm>
            <a:off x="2840760" y="686520"/>
            <a:ext cx="6509880" cy="4274280"/>
          </a:xfrm>
          <a:prstGeom prst="rect">
            <a:avLst/>
          </a:prstGeom>
          <a:ln w="0">
            <a:noFill/>
          </a:ln>
        </p:spPr>
      </p:pic>
      <p:pic>
        <p:nvPicPr>
          <p:cNvPr id="42" name="Picture 4" descr="Grass Clipart PNG, Vector, PSD, and Clipart With Transparent Background for  Free Download | Pngtree"/>
          <p:cNvPicPr/>
          <p:nvPr/>
        </p:nvPicPr>
        <p:blipFill>
          <a:blip r:embed="rId2"/>
          <a:stretch/>
        </p:blipFill>
        <p:spPr>
          <a:xfrm>
            <a:off x="0" y="4371840"/>
            <a:ext cx="12191760" cy="248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81040" y="353880"/>
            <a:ext cx="10515240" cy="614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hu-HU" sz="54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VOLUNTREE</a:t>
            </a:r>
            <a:br>
              <a:rPr sz="5400"/>
            </a:br>
            <a:br>
              <a:rPr sz="5400"/>
            </a:br>
            <a:br>
              <a:rPr sz="1100"/>
            </a:br>
            <a:br>
              <a:rPr sz="1100"/>
            </a:br>
            <a:br>
              <a:rPr sz="1100"/>
            </a:br>
            <a:br>
              <a:rPr sz="1100"/>
            </a:br>
            <a:br>
              <a:rPr sz="1100"/>
            </a:br>
            <a:br>
              <a:rPr sz="1100"/>
            </a:br>
            <a:br>
              <a:rPr sz="1100"/>
            </a:br>
            <a:br>
              <a:rPr sz="1100"/>
            </a:br>
            <a:br>
              <a:rPr sz="1100"/>
            </a:br>
            <a:r>
              <a:rPr b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A Voluntree célja, hogy összekapcsolja az önkénteseket és a különböző közösségi</a:t>
            </a:r>
            <a:br>
              <a:rPr sz="1600"/>
            </a:br>
            <a:r>
              <a:rPr b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projekteket. Regisztráció után a felhasználók könnyen létrehozhatnak saját önkéntes</a:t>
            </a:r>
            <a:br>
              <a:rPr sz="1600"/>
            </a:br>
            <a:r>
              <a:rPr b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munkákat, legyen szó környezetvédelmi akciókról, gyermekprogramokról vagy idősek</a:t>
            </a:r>
            <a:br>
              <a:rPr sz="1600"/>
            </a:br>
            <a:r>
              <a:rPr b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segítéséről. A platform lehetővé teszi, hogy a projektek részleteit megosszák, időpontokat</a:t>
            </a:r>
            <a:br>
              <a:rPr sz="1600"/>
            </a:br>
            <a:r>
              <a:rPr b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tűzzenek ki, és nyomon követhessék a résztvevőket. A csatlakozni kívánó önkéntesek</a:t>
            </a:r>
            <a:br>
              <a:rPr sz="1600"/>
            </a:br>
            <a:r>
              <a:rPr b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egyszerűen kereshetnek az aktuális ajánlatok között, és érdeklődésük szerint</a:t>
            </a:r>
            <a:br>
              <a:rPr sz="1600"/>
            </a:br>
            <a:r>
              <a:rPr b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jelentkezhetnek. A weboldal közösségi funkciókat is kínál, így a résztvevők tapasztalatokat</a:t>
            </a:r>
            <a:br>
              <a:rPr sz="1600"/>
            </a:br>
            <a:r>
              <a:rPr b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cserélhetnek és új barátokat szerezhetnek. A felület felhasználóbarát, mobilbarát, így bárhol,</a:t>
            </a:r>
            <a:br>
              <a:rPr sz="1600"/>
            </a:br>
            <a:r>
              <a:rPr b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bármikor elérhető. Célunk, hogy ösztönözzük az aktív közösségi részvételt és támogassuk a</a:t>
            </a:r>
            <a:br>
              <a:rPr sz="1600"/>
            </a:br>
            <a:r>
              <a:rPr b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jótékony célokat. Csatlakozzon Ön is, és tegyen egy lépést a változásért!</a:t>
            </a:r>
            <a:endParaRPr b="0" lang="hu-HU" sz="1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44" name="Kép 4" descr=""/>
          <p:cNvPicPr/>
          <p:nvPr/>
        </p:nvPicPr>
        <p:blipFill>
          <a:blip r:embed="rId1"/>
          <a:stretch/>
        </p:blipFill>
        <p:spPr>
          <a:xfrm>
            <a:off x="4138560" y="1506960"/>
            <a:ext cx="3400200" cy="221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00000" y="448560"/>
            <a:ext cx="444528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hu-HU" sz="32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APPLICATION Tábla</a:t>
            </a:r>
            <a:endParaRPr b="0" lang="hu-H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900000" y="2048400"/>
            <a:ext cx="436356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4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Az APPLICATION illesztőtábla biztosítja a kapcsolatot, a felhasználói adatok (USERDATA), és az elérhető munkák (AVAILABLE_JOBS) tábla között</a:t>
            </a:r>
            <a:endParaRPr b="0" lang="hu-HU" sz="1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hu-H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Munkaid </a:t>
            </a:r>
            <a:r>
              <a:rPr b="0" i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(987654321)</a:t>
            </a:r>
            <a:endParaRPr b="0" lang="hu-H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ID </a:t>
            </a:r>
            <a:r>
              <a:rPr b="0" i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(123456789)</a:t>
            </a:r>
            <a:endParaRPr b="0" lang="hu-HU" sz="1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47" name="Tartalom helye 5" descr=""/>
          <p:cNvPicPr/>
          <p:nvPr/>
        </p:nvPicPr>
        <p:blipFill>
          <a:blip r:embed="rId1"/>
          <a:stretch/>
        </p:blipFill>
        <p:spPr>
          <a:xfrm>
            <a:off x="7676640" y="2057400"/>
            <a:ext cx="2580480" cy="184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hu-HU" sz="32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USERDATA Tábla</a:t>
            </a:r>
            <a:endParaRPr b="0" lang="hu-HU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49" name="Tartalom helye 5" descr=""/>
          <p:cNvPicPr/>
          <p:nvPr/>
        </p:nvPicPr>
        <p:blipFill>
          <a:blip r:embed="rId1"/>
          <a:stretch/>
        </p:blipFill>
        <p:spPr>
          <a:xfrm>
            <a:off x="7572240" y="2057400"/>
            <a:ext cx="2296800" cy="195804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A USERDATA Tábla A Felhasználó Munkavállaláshoz Szükséges Adatait Tárolja</a:t>
            </a:r>
            <a:endParaRPr b="0" lang="hu-H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hu-H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Név </a:t>
            </a:r>
            <a:r>
              <a:rPr b="0" i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(Minta György)</a:t>
            </a:r>
            <a:endParaRPr b="0" lang="hu-H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Telszám </a:t>
            </a:r>
            <a:r>
              <a:rPr b="0" i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(+3620 123 4567)</a:t>
            </a:r>
            <a:endParaRPr b="0" lang="hu-H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Lakhely </a:t>
            </a:r>
            <a:r>
              <a:rPr b="0" i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(Szépváros)</a:t>
            </a:r>
            <a:endParaRPr b="0" lang="hu-H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Szülidő </a:t>
            </a:r>
            <a:r>
              <a:rPr b="0" i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(2005.05.04)</a:t>
            </a:r>
            <a:endParaRPr b="0" lang="hu-H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Email </a:t>
            </a:r>
            <a:r>
              <a:rPr b="0" i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(példa@gmail.com)</a:t>
            </a:r>
            <a:endParaRPr b="0" lang="hu-H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Felhasználó név </a:t>
            </a:r>
            <a:r>
              <a:rPr b="0" i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(mintagyuri69)</a:t>
            </a:r>
            <a:endParaRPr b="0" lang="hu-H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Jelszó </a:t>
            </a:r>
            <a:r>
              <a:rPr b="0" i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(password123)</a:t>
            </a:r>
            <a:endParaRPr b="0" lang="hu-H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ID </a:t>
            </a:r>
            <a:r>
              <a:rPr b="0" i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(123456789)</a:t>
            </a:r>
            <a:endParaRPr b="0" lang="hu-HU" sz="1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hu-HU" sz="32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AVAILABLE_JOBS Tábla</a:t>
            </a:r>
            <a:endParaRPr b="0" lang="hu-HU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52" name="Tartalom helye 4" descr=""/>
          <p:cNvPicPr/>
          <p:nvPr/>
        </p:nvPicPr>
        <p:blipFill>
          <a:blip r:embed="rId1"/>
          <a:stretch/>
        </p:blipFill>
        <p:spPr>
          <a:xfrm>
            <a:off x="7419960" y="2428920"/>
            <a:ext cx="2701800" cy="156168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418896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Az AVAILABLE JOBS a felhasználó számára elérhető munkák adatait tárolja</a:t>
            </a:r>
            <a:endParaRPr b="0" lang="hu-H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hu-H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Munkahelye </a:t>
            </a:r>
            <a:r>
              <a:rPr b="0" i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(Szépváros/Tiszta utca 420.)</a:t>
            </a:r>
            <a:endParaRPr b="0" lang="hu-H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Munkatípus </a:t>
            </a:r>
            <a:r>
              <a:rPr b="0" i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(Faültetés)</a:t>
            </a:r>
            <a:endParaRPr b="0" lang="hu-H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Munkaideje </a:t>
            </a:r>
            <a:r>
              <a:rPr b="0" i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(ÉÉÉÉ/HH/NN/ÓÓ:ÓÓ)</a:t>
            </a:r>
            <a:endParaRPr b="0" lang="hu-HU" sz="1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Munkaid </a:t>
            </a:r>
            <a:r>
              <a:rPr b="0" i="1" lang="hu-HU" sz="16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(987654321)</a:t>
            </a:r>
            <a:endParaRPr b="0" lang="hu-HU" sz="1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hu-HU" sz="60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KÖSZÖNJÜK A FIGYELMET</a:t>
            </a:r>
            <a:endParaRPr b="0" lang="hu-HU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2400" spc="-1" strike="noStrike">
                <a:solidFill>
                  <a:schemeClr val="accent6">
                    <a:lumMod val="50000"/>
                  </a:schemeClr>
                </a:solidFill>
                <a:latin typeface="Arial Rounded MT Bold"/>
              </a:rPr>
              <a:t>A VOLUNTREE CSAPATA</a:t>
            </a:r>
            <a:endParaRPr b="0" lang="hu-H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hu-HU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Application>LibreOffice/7.6.4.1$Windows_X86_64 LibreOffice_project/e19e193f88cd6c0525a17fb7a176ed8e6a3e2aa1</Application>
  <AppVersion>15.0000</AppVersion>
  <Words>263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2024-10-15T10:09:06Z</dcterms:created>
  <dc:creator>Király Levente</dc:creator>
  <dc:description/>
  <dc:language>hu-HU</dc:language>
  <cp:lastModifiedBy/>
  <dcterms:modified xsi:type="dcterms:W3CDTF">2024-11-13T09:35:47Z</dcterms:modified>
  <cp:revision>15</cp:revision>
  <dc:subject/>
  <dc:title>VOLUNTREE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Szélesvásznú</vt:lpwstr>
  </property>
  <property fmtid="{D5CDD505-2E9C-101B-9397-08002B2CF9AE}" pid="3" name="Slides">
    <vt:i4>6</vt:i4>
  </property>
</Properties>
</file>