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60" r:id="rId6"/>
    <p:sldId id="261" r:id="rId7"/>
    <p:sldId id="259" r:id="rId8"/>
    <p:sldId id="296" r:id="rId9"/>
    <p:sldId id="263" r:id="rId10"/>
    <p:sldId id="276" r:id="rId11"/>
    <p:sldId id="265" r:id="rId12"/>
    <p:sldId id="274" r:id="rId13"/>
    <p:sldId id="298" r:id="rId14"/>
    <p:sldId id="299" r:id="rId15"/>
    <p:sldId id="300" r:id="rId16"/>
    <p:sldId id="301" r:id="rId17"/>
    <p:sldId id="302" r:id="rId18"/>
    <p:sldId id="297" r:id="rId19"/>
    <p:sldId id="275" r:id="rId20"/>
  </p:sldIdLst>
  <p:sldSz cx="9144000" cy="5143500"/>
  <p:notesSz cx="6858000" cy="9144000"/>
  <p:embeddedFontLst>
    <p:embeddedFont>
      <p:font typeface="Atkinson Hyperlegible"/>
      <p:regular r:id="rId24"/>
    </p:embeddedFont>
    <p:embeddedFont>
      <p:font typeface="Raleway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font" Target="fonts/font2.fntdata"/><Relationship Id="rId24" Type="http://schemas.openxmlformats.org/officeDocument/2006/relationships/font" Target="fonts/font1.fntdata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dfce81f19_0_4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dfce81f19_0_4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18680c38407_0_3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18680c38407_0_3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18680c38407_0_3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18680c38407_0_3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18680c38407_0_3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18680c38407_0_3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18680c38407_0_3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18680c38407_0_3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18680c38407_0_3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18680c38407_0_3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d431007ba2_0_21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d431007ba2_0_2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g135e18421cc_13_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7" name="Google Shape;1227;g135e18421cc_13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g135e18421cc_13_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7" name="Google Shape;1227;g135e18421cc_13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d431007ba2_0_21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d431007ba2_0_2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54dda1946d_6_3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54dda1946d_6_3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54dda1946d_6_33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54dda1946d_6_33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54dda1946d_6_32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54dda1946d_6_3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54dda1946d_6_3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54dda1946d_6_3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84d99d1a72_0_5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84d99d1a72_0_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88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g29c0302fcbe_0_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0" name="Google Shape;1390;g29c0302fcbe_0_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54dda1946d_4_27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54dda1946d_4_27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826800"/>
            <a:ext cx="3657600" cy="310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type="subTitle" idx="1"/>
          </p:nvPr>
        </p:nvSpPr>
        <p:spPr>
          <a:xfrm>
            <a:off x="713225" y="3859500"/>
            <a:ext cx="3657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/>
          <p:nvPr/>
        </p:nvSpPr>
        <p:spPr>
          <a:xfrm rot="10800000" flipH="1">
            <a:off x="3555325" y="-1431990"/>
            <a:ext cx="3062843" cy="2613090"/>
          </a:xfrm>
          <a:custGeom>
            <a:avLst/>
            <a:gdLst/>
            <a:ahLst/>
            <a:cxnLst/>
            <a:rect l="l" t="t" r="r" b="b"/>
            <a:pathLst>
              <a:path w="875098" h="746597" extrusionOk="0">
                <a:moveTo>
                  <a:pt x="864578" y="196471"/>
                </a:moveTo>
                <a:cubicBezTo>
                  <a:pt x="840165" y="159266"/>
                  <a:pt x="783440" y="77285"/>
                  <a:pt x="749092" y="27843"/>
                </a:cubicBezTo>
                <a:cubicBezTo>
                  <a:pt x="732514" y="3984"/>
                  <a:pt x="702232" y="-5858"/>
                  <a:pt x="674728" y="3500"/>
                </a:cubicBezTo>
                <a:lnTo>
                  <a:pt x="181174" y="181564"/>
                </a:lnTo>
                <a:cubicBezTo>
                  <a:pt x="158033" y="189439"/>
                  <a:pt x="140262" y="204338"/>
                  <a:pt x="119033" y="235378"/>
                </a:cubicBezTo>
                <a:lnTo>
                  <a:pt x="8276" y="521834"/>
                </a:lnTo>
                <a:cubicBezTo>
                  <a:pt x="-16285" y="585364"/>
                  <a:pt x="15628" y="658011"/>
                  <a:pt x="80103" y="679997"/>
                </a:cubicBezTo>
                <a:cubicBezTo>
                  <a:pt x="93121" y="684437"/>
                  <a:pt x="105928" y="686357"/>
                  <a:pt x="117308" y="684945"/>
                </a:cubicBezTo>
                <a:cubicBezTo>
                  <a:pt x="118869" y="684750"/>
                  <a:pt x="120438" y="684500"/>
                  <a:pt x="122014" y="684188"/>
                </a:cubicBezTo>
                <a:lnTo>
                  <a:pt x="387218" y="605563"/>
                </a:lnTo>
                <a:cubicBezTo>
                  <a:pt x="425524" y="598008"/>
                  <a:pt x="465226" y="602324"/>
                  <a:pt x="501011" y="617949"/>
                </a:cubicBezTo>
                <a:lnTo>
                  <a:pt x="783065" y="741084"/>
                </a:lnTo>
                <a:cubicBezTo>
                  <a:pt x="826108" y="759878"/>
                  <a:pt x="874279" y="728316"/>
                  <a:pt x="874248" y="681347"/>
                </a:cubicBezTo>
                <a:lnTo>
                  <a:pt x="875098" y="231928"/>
                </a:lnTo>
                <a:cubicBezTo>
                  <a:pt x="875098" y="219238"/>
                  <a:pt x="871539" y="207070"/>
                  <a:pt x="864578" y="19646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1"/>
          <p:cNvSpPr/>
          <p:nvPr/>
        </p:nvSpPr>
        <p:spPr>
          <a:xfrm>
            <a:off x="5181583" y="4088476"/>
            <a:ext cx="162842" cy="162842"/>
          </a:xfrm>
          <a:custGeom>
            <a:avLst/>
            <a:gdLst/>
            <a:ahLst/>
            <a:cxnLst/>
            <a:rect l="l" t="t" r="r" b="b"/>
            <a:pathLst>
              <a:path w="48178" h="48178" extrusionOk="0">
                <a:moveTo>
                  <a:pt x="48178" y="24085"/>
                </a:moveTo>
                <a:lnTo>
                  <a:pt x="31734" y="31734"/>
                </a:lnTo>
                <a:lnTo>
                  <a:pt x="24085" y="48178"/>
                </a:lnTo>
                <a:lnTo>
                  <a:pt x="16445" y="31734"/>
                </a:lnTo>
                <a:lnTo>
                  <a:pt x="0" y="24085"/>
                </a:lnTo>
                <a:lnTo>
                  <a:pt x="16445" y="16444"/>
                </a:lnTo>
                <a:lnTo>
                  <a:pt x="24085" y="0"/>
                </a:lnTo>
                <a:lnTo>
                  <a:pt x="31734" y="16444"/>
                </a:lnTo>
                <a:lnTo>
                  <a:pt x="48178" y="24085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1"/>
          <p:cNvSpPr/>
          <p:nvPr/>
        </p:nvSpPr>
        <p:spPr>
          <a:xfrm>
            <a:off x="8681509" y="647647"/>
            <a:ext cx="162842" cy="162842"/>
          </a:xfrm>
          <a:custGeom>
            <a:avLst/>
            <a:gdLst/>
            <a:ahLst/>
            <a:cxnLst/>
            <a:rect l="l" t="t" r="r" b="b"/>
            <a:pathLst>
              <a:path w="48178" h="48178" extrusionOk="0">
                <a:moveTo>
                  <a:pt x="48178" y="24093"/>
                </a:moveTo>
                <a:lnTo>
                  <a:pt x="31734" y="31734"/>
                </a:lnTo>
                <a:lnTo>
                  <a:pt x="24085" y="48178"/>
                </a:lnTo>
                <a:lnTo>
                  <a:pt x="16444" y="31734"/>
                </a:lnTo>
                <a:lnTo>
                  <a:pt x="0" y="24093"/>
                </a:lnTo>
                <a:lnTo>
                  <a:pt x="16444" y="16452"/>
                </a:lnTo>
                <a:lnTo>
                  <a:pt x="24085" y="0"/>
                </a:lnTo>
                <a:lnTo>
                  <a:pt x="31734" y="16452"/>
                </a:lnTo>
                <a:lnTo>
                  <a:pt x="48178" y="24093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1"/>
          <p:cNvSpPr/>
          <p:nvPr/>
        </p:nvSpPr>
        <p:spPr>
          <a:xfrm>
            <a:off x="3844517" y="4195564"/>
            <a:ext cx="2096438" cy="1856010"/>
          </a:xfrm>
          <a:custGeom>
            <a:avLst/>
            <a:gdLst/>
            <a:ahLst/>
            <a:cxnLst/>
            <a:rect l="l" t="t" r="r" b="b"/>
            <a:pathLst>
              <a:path w="363965" h="322224" extrusionOk="0">
                <a:moveTo>
                  <a:pt x="43896" y="257165"/>
                </a:moveTo>
                <a:cubicBezTo>
                  <a:pt x="56649" y="269996"/>
                  <a:pt x="85925" y="298038"/>
                  <a:pt x="103626" y="314935"/>
                </a:cubicBezTo>
                <a:cubicBezTo>
                  <a:pt x="112172" y="323091"/>
                  <a:pt x="125034" y="324543"/>
                  <a:pt x="135227" y="318580"/>
                </a:cubicBezTo>
                <a:lnTo>
                  <a:pt x="317326" y="207465"/>
                </a:lnTo>
                <a:cubicBezTo>
                  <a:pt x="325904" y="202446"/>
                  <a:pt x="331765" y="195063"/>
                  <a:pt x="337697" y="180968"/>
                </a:cubicBezTo>
                <a:lnTo>
                  <a:pt x="362438" y="34473"/>
                </a:lnTo>
                <a:cubicBezTo>
                  <a:pt x="369501" y="14719"/>
                  <a:pt x="350887" y="-5393"/>
                  <a:pt x="331000" y="1319"/>
                </a:cubicBezTo>
                <a:cubicBezTo>
                  <a:pt x="330392" y="1522"/>
                  <a:pt x="329791" y="1748"/>
                  <a:pt x="329190" y="2005"/>
                </a:cubicBezTo>
                <a:lnTo>
                  <a:pt x="200724" y="55351"/>
                </a:lnTo>
                <a:cubicBezTo>
                  <a:pt x="186083" y="61477"/>
                  <a:pt x="169911" y="62991"/>
                  <a:pt x="154388" y="59682"/>
                </a:cubicBezTo>
                <a:lnTo>
                  <a:pt x="32010" y="33599"/>
                </a:lnTo>
                <a:cubicBezTo>
                  <a:pt x="13333" y="29619"/>
                  <a:pt x="-3283" y="46110"/>
                  <a:pt x="557" y="64818"/>
                </a:cubicBezTo>
                <a:lnTo>
                  <a:pt x="36810" y="243905"/>
                </a:lnTo>
                <a:cubicBezTo>
                  <a:pt x="37848" y="248954"/>
                  <a:pt x="40252" y="253520"/>
                  <a:pt x="43889" y="257173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1"/>
          <p:cNvSpPr/>
          <p:nvPr/>
        </p:nvSpPr>
        <p:spPr>
          <a:xfrm>
            <a:off x="7538931" y="148792"/>
            <a:ext cx="2191513" cy="1661305"/>
          </a:xfrm>
          <a:custGeom>
            <a:avLst/>
            <a:gdLst/>
            <a:ahLst/>
            <a:cxnLst/>
            <a:rect l="l" t="t" r="r" b="b"/>
            <a:pathLst>
              <a:path w="376387" h="285325" extrusionOk="0">
                <a:moveTo>
                  <a:pt x="374067" y="36778"/>
                </a:moveTo>
                <a:cubicBezTo>
                  <a:pt x="373950" y="29231"/>
                  <a:pt x="368799" y="22706"/>
                  <a:pt x="361486" y="20841"/>
                </a:cubicBezTo>
                <a:lnTo>
                  <a:pt x="220595" y="517"/>
                </a:lnTo>
                <a:cubicBezTo>
                  <a:pt x="215483" y="-786"/>
                  <a:pt x="210051" y="408"/>
                  <a:pt x="205954" y="3725"/>
                </a:cubicBezTo>
                <a:lnTo>
                  <a:pt x="6192" y="165665"/>
                </a:lnTo>
                <a:cubicBezTo>
                  <a:pt x="-4399" y="174250"/>
                  <a:pt x="-793" y="191225"/>
                  <a:pt x="12365" y="194768"/>
                </a:cubicBezTo>
                <a:lnTo>
                  <a:pt x="56166" y="206554"/>
                </a:lnTo>
                <a:cubicBezTo>
                  <a:pt x="64587" y="208817"/>
                  <a:pt x="69839" y="217176"/>
                  <a:pt x="68247" y="225745"/>
                </a:cubicBezTo>
                <a:lnTo>
                  <a:pt x="60817" y="265542"/>
                </a:lnTo>
                <a:cubicBezTo>
                  <a:pt x="58538" y="277733"/>
                  <a:pt x="69878" y="288066"/>
                  <a:pt x="81804" y="284671"/>
                </a:cubicBezTo>
                <a:lnTo>
                  <a:pt x="364257" y="208177"/>
                </a:lnTo>
                <a:cubicBezTo>
                  <a:pt x="371523" y="206109"/>
                  <a:pt x="376502" y="199420"/>
                  <a:pt x="376385" y="191857"/>
                </a:cubicBezTo>
                <a:lnTo>
                  <a:pt x="374059" y="36762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1"/>
          <p:cNvSpPr/>
          <p:nvPr/>
        </p:nvSpPr>
        <p:spPr>
          <a:xfrm>
            <a:off x="-955245" y="675850"/>
            <a:ext cx="2285993" cy="1855810"/>
          </a:xfrm>
          <a:custGeom>
            <a:avLst/>
            <a:gdLst/>
            <a:ahLst/>
            <a:cxnLst/>
            <a:rect l="l" t="t" r="r" b="b"/>
            <a:pathLst>
              <a:path w="695359" h="564505" extrusionOk="0">
                <a:moveTo>
                  <a:pt x="693055" y="306042"/>
                </a:moveTo>
                <a:lnTo>
                  <a:pt x="379571" y="8393"/>
                </a:lnTo>
                <a:cubicBezTo>
                  <a:pt x="375333" y="1104"/>
                  <a:pt x="366357" y="-1940"/>
                  <a:pt x="358560" y="1275"/>
                </a:cubicBezTo>
                <a:lnTo>
                  <a:pt x="85224" y="51905"/>
                </a:lnTo>
                <a:cubicBezTo>
                  <a:pt x="72619" y="57102"/>
                  <a:pt x="71066" y="74335"/>
                  <a:pt x="82547" y="81695"/>
                </a:cubicBezTo>
                <a:lnTo>
                  <a:pt x="206454" y="159063"/>
                </a:lnTo>
                <a:cubicBezTo>
                  <a:pt x="217615" y="166220"/>
                  <a:pt x="216530" y="182868"/>
                  <a:pt x="204534" y="188518"/>
                </a:cubicBezTo>
                <a:lnTo>
                  <a:pt x="9682" y="280309"/>
                </a:lnTo>
                <a:cubicBezTo>
                  <a:pt x="152" y="284797"/>
                  <a:pt x="-2977" y="296832"/>
                  <a:pt x="3165" y="305394"/>
                </a:cubicBezTo>
                <a:lnTo>
                  <a:pt x="151181" y="558454"/>
                </a:lnTo>
                <a:cubicBezTo>
                  <a:pt x="155966" y="565127"/>
                  <a:pt x="161609" y="565158"/>
                  <a:pt x="172246" y="563800"/>
                </a:cubicBezTo>
                <a:lnTo>
                  <a:pt x="407098" y="537256"/>
                </a:lnTo>
                <a:cubicBezTo>
                  <a:pt x="429778" y="534923"/>
                  <a:pt x="451241" y="525869"/>
                  <a:pt x="468732" y="511243"/>
                </a:cubicBezTo>
                <a:lnTo>
                  <a:pt x="685843" y="329698"/>
                </a:lnTo>
                <a:cubicBezTo>
                  <a:pt x="694678" y="325421"/>
                  <a:pt x="698003" y="314525"/>
                  <a:pt x="693070" y="306042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1"/>
          <p:cNvSpPr/>
          <p:nvPr/>
        </p:nvSpPr>
        <p:spPr>
          <a:xfrm>
            <a:off x="3638598" y="4894758"/>
            <a:ext cx="604574" cy="74022"/>
          </a:xfrm>
          <a:custGeom>
            <a:avLst/>
            <a:gdLst/>
            <a:ahLst/>
            <a:cxnLst/>
            <a:rect l="l" t="t" r="r" b="b"/>
            <a:pathLst>
              <a:path w="178868" h="21900" extrusionOk="0">
                <a:moveTo>
                  <a:pt x="0" y="21900"/>
                </a:moveTo>
                <a:cubicBezTo>
                  <a:pt x="22353" y="21900"/>
                  <a:pt x="24374" y="0"/>
                  <a:pt x="44713" y="0"/>
                </a:cubicBezTo>
                <a:cubicBezTo>
                  <a:pt x="65052" y="0"/>
                  <a:pt x="67058" y="21900"/>
                  <a:pt x="89411" y="21900"/>
                </a:cubicBezTo>
                <a:cubicBezTo>
                  <a:pt x="111764" y="21900"/>
                  <a:pt x="114495" y="0"/>
                  <a:pt x="134140" y="0"/>
                </a:cubicBezTo>
                <a:cubicBezTo>
                  <a:pt x="153784" y="0"/>
                  <a:pt x="156500" y="21900"/>
                  <a:pt x="178869" y="21900"/>
                </a:cubicBezTo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1"/>
          <p:cNvSpPr/>
          <p:nvPr/>
        </p:nvSpPr>
        <p:spPr>
          <a:xfrm>
            <a:off x="188100" y="1522335"/>
            <a:ext cx="162842" cy="162842"/>
          </a:xfrm>
          <a:custGeom>
            <a:avLst/>
            <a:gdLst/>
            <a:ahLst/>
            <a:cxnLst/>
            <a:rect l="l" t="t" r="r" b="b"/>
            <a:pathLst>
              <a:path w="48178" h="48178" extrusionOk="0">
                <a:moveTo>
                  <a:pt x="48178" y="24085"/>
                </a:moveTo>
                <a:lnTo>
                  <a:pt x="31734" y="31734"/>
                </a:lnTo>
                <a:lnTo>
                  <a:pt x="24085" y="48178"/>
                </a:lnTo>
                <a:lnTo>
                  <a:pt x="16445" y="31734"/>
                </a:lnTo>
                <a:lnTo>
                  <a:pt x="0" y="24085"/>
                </a:lnTo>
                <a:lnTo>
                  <a:pt x="16445" y="16444"/>
                </a:lnTo>
                <a:lnTo>
                  <a:pt x="24085" y="0"/>
                </a:lnTo>
                <a:lnTo>
                  <a:pt x="31734" y="16444"/>
                </a:lnTo>
                <a:lnTo>
                  <a:pt x="48178" y="24085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1"/>
          <p:cNvSpPr/>
          <p:nvPr/>
        </p:nvSpPr>
        <p:spPr>
          <a:xfrm>
            <a:off x="7716322" y="1452918"/>
            <a:ext cx="742329" cy="90878"/>
          </a:xfrm>
          <a:custGeom>
            <a:avLst/>
            <a:gdLst/>
            <a:ahLst/>
            <a:cxnLst/>
            <a:rect l="l" t="t" r="r" b="b"/>
            <a:pathLst>
              <a:path w="219624" h="26887" extrusionOk="0">
                <a:moveTo>
                  <a:pt x="0" y="26887"/>
                </a:moveTo>
                <a:cubicBezTo>
                  <a:pt x="27449" y="26887"/>
                  <a:pt x="29924" y="0"/>
                  <a:pt x="54899" y="0"/>
                </a:cubicBezTo>
                <a:cubicBezTo>
                  <a:pt x="79874" y="0"/>
                  <a:pt x="82340" y="26887"/>
                  <a:pt x="109781" y="26887"/>
                </a:cubicBezTo>
                <a:cubicBezTo>
                  <a:pt x="137223" y="26887"/>
                  <a:pt x="140579" y="0"/>
                  <a:pt x="164703" y="0"/>
                </a:cubicBezTo>
                <a:cubicBezTo>
                  <a:pt x="188828" y="0"/>
                  <a:pt x="192160" y="26887"/>
                  <a:pt x="219625" y="26887"/>
                </a:cubicBezTo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1"/>
          <p:cNvSpPr/>
          <p:nvPr/>
        </p:nvSpPr>
        <p:spPr>
          <a:xfrm rot="10800000" flipH="1">
            <a:off x="-654725" y="4195586"/>
            <a:ext cx="3062843" cy="2613090"/>
          </a:xfrm>
          <a:custGeom>
            <a:avLst/>
            <a:gdLst/>
            <a:ahLst/>
            <a:cxnLst/>
            <a:rect l="l" t="t" r="r" b="b"/>
            <a:pathLst>
              <a:path w="875098" h="746597" extrusionOk="0">
                <a:moveTo>
                  <a:pt x="864578" y="196471"/>
                </a:moveTo>
                <a:cubicBezTo>
                  <a:pt x="840165" y="159266"/>
                  <a:pt x="783440" y="77285"/>
                  <a:pt x="749092" y="27843"/>
                </a:cubicBezTo>
                <a:cubicBezTo>
                  <a:pt x="732514" y="3984"/>
                  <a:pt x="702232" y="-5858"/>
                  <a:pt x="674728" y="3500"/>
                </a:cubicBezTo>
                <a:lnTo>
                  <a:pt x="181174" y="181564"/>
                </a:lnTo>
                <a:cubicBezTo>
                  <a:pt x="158033" y="189439"/>
                  <a:pt x="140262" y="204338"/>
                  <a:pt x="119033" y="235378"/>
                </a:cubicBezTo>
                <a:lnTo>
                  <a:pt x="8276" y="521834"/>
                </a:lnTo>
                <a:cubicBezTo>
                  <a:pt x="-16285" y="585364"/>
                  <a:pt x="15628" y="658011"/>
                  <a:pt x="80103" y="679997"/>
                </a:cubicBezTo>
                <a:cubicBezTo>
                  <a:pt x="93121" y="684437"/>
                  <a:pt x="105928" y="686357"/>
                  <a:pt x="117308" y="684945"/>
                </a:cubicBezTo>
                <a:cubicBezTo>
                  <a:pt x="118869" y="684750"/>
                  <a:pt x="120438" y="684500"/>
                  <a:pt x="122014" y="684188"/>
                </a:cubicBezTo>
                <a:lnTo>
                  <a:pt x="387218" y="605563"/>
                </a:lnTo>
                <a:cubicBezTo>
                  <a:pt x="425524" y="598008"/>
                  <a:pt x="465226" y="602324"/>
                  <a:pt x="501011" y="617949"/>
                </a:cubicBezTo>
                <a:lnTo>
                  <a:pt x="783065" y="741084"/>
                </a:lnTo>
                <a:cubicBezTo>
                  <a:pt x="826108" y="759878"/>
                  <a:pt x="874279" y="728316"/>
                  <a:pt x="874248" y="681347"/>
                </a:cubicBezTo>
                <a:lnTo>
                  <a:pt x="875098" y="231928"/>
                </a:lnTo>
                <a:cubicBezTo>
                  <a:pt x="875098" y="219238"/>
                  <a:pt x="871539" y="207070"/>
                  <a:pt x="864578" y="19646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1"/>
          <p:cNvSpPr txBox="1"/>
          <p:nvPr>
            <p:ph type="title" hasCustomPrompt="1"/>
          </p:nvPr>
        </p:nvSpPr>
        <p:spPr>
          <a:xfrm>
            <a:off x="1284000" y="1878269"/>
            <a:ext cx="6576000" cy="100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6" name="Google Shape;96;p11"/>
          <p:cNvSpPr txBox="1"/>
          <p:nvPr>
            <p:ph type="subTitle" idx="1"/>
          </p:nvPr>
        </p:nvSpPr>
        <p:spPr>
          <a:xfrm>
            <a:off x="1284000" y="2768131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noFill/>
        <a:effectLst/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/>
          <p:nvPr/>
        </p:nvSpPr>
        <p:spPr>
          <a:xfrm rot="10800000">
            <a:off x="-114631" y="3203656"/>
            <a:ext cx="2181182" cy="1860893"/>
          </a:xfrm>
          <a:custGeom>
            <a:avLst/>
            <a:gdLst/>
            <a:ahLst/>
            <a:cxnLst/>
            <a:rect l="l" t="t" r="r" b="b"/>
            <a:pathLst>
              <a:path w="875098" h="746597" extrusionOk="0">
                <a:moveTo>
                  <a:pt x="864578" y="196471"/>
                </a:moveTo>
                <a:cubicBezTo>
                  <a:pt x="840165" y="159266"/>
                  <a:pt x="783440" y="77285"/>
                  <a:pt x="749092" y="27843"/>
                </a:cubicBezTo>
                <a:cubicBezTo>
                  <a:pt x="732514" y="3984"/>
                  <a:pt x="702232" y="-5858"/>
                  <a:pt x="674728" y="3500"/>
                </a:cubicBezTo>
                <a:lnTo>
                  <a:pt x="181174" y="181564"/>
                </a:lnTo>
                <a:cubicBezTo>
                  <a:pt x="158033" y="189439"/>
                  <a:pt x="140262" y="204338"/>
                  <a:pt x="119033" y="235378"/>
                </a:cubicBezTo>
                <a:lnTo>
                  <a:pt x="8276" y="521834"/>
                </a:lnTo>
                <a:cubicBezTo>
                  <a:pt x="-16285" y="585364"/>
                  <a:pt x="15628" y="658011"/>
                  <a:pt x="80103" y="679997"/>
                </a:cubicBezTo>
                <a:cubicBezTo>
                  <a:pt x="93121" y="684437"/>
                  <a:pt x="105928" y="686357"/>
                  <a:pt x="117308" y="684945"/>
                </a:cubicBezTo>
                <a:cubicBezTo>
                  <a:pt x="118869" y="684750"/>
                  <a:pt x="120438" y="684500"/>
                  <a:pt x="122014" y="684188"/>
                </a:cubicBezTo>
                <a:lnTo>
                  <a:pt x="387218" y="605563"/>
                </a:lnTo>
                <a:cubicBezTo>
                  <a:pt x="425524" y="598008"/>
                  <a:pt x="465226" y="602324"/>
                  <a:pt x="501011" y="617949"/>
                </a:cubicBezTo>
                <a:lnTo>
                  <a:pt x="783065" y="741084"/>
                </a:lnTo>
                <a:cubicBezTo>
                  <a:pt x="826108" y="759878"/>
                  <a:pt x="874279" y="728316"/>
                  <a:pt x="874248" y="681347"/>
                </a:cubicBezTo>
                <a:lnTo>
                  <a:pt x="875098" y="231928"/>
                </a:lnTo>
                <a:cubicBezTo>
                  <a:pt x="875098" y="219238"/>
                  <a:pt x="871539" y="207070"/>
                  <a:pt x="864578" y="19646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3"/>
          <p:cNvSpPr/>
          <p:nvPr/>
        </p:nvSpPr>
        <p:spPr>
          <a:xfrm>
            <a:off x="-555527" y="2942301"/>
            <a:ext cx="2899647" cy="2353986"/>
          </a:xfrm>
          <a:custGeom>
            <a:avLst/>
            <a:gdLst/>
            <a:ahLst/>
            <a:cxnLst/>
            <a:rect l="l" t="t" r="r" b="b"/>
            <a:pathLst>
              <a:path w="695359" h="564505" extrusionOk="0">
                <a:moveTo>
                  <a:pt x="693055" y="306042"/>
                </a:moveTo>
                <a:lnTo>
                  <a:pt x="379571" y="8393"/>
                </a:lnTo>
                <a:cubicBezTo>
                  <a:pt x="375333" y="1104"/>
                  <a:pt x="366357" y="-1940"/>
                  <a:pt x="358560" y="1275"/>
                </a:cubicBezTo>
                <a:lnTo>
                  <a:pt x="85224" y="51905"/>
                </a:lnTo>
                <a:cubicBezTo>
                  <a:pt x="72619" y="57102"/>
                  <a:pt x="71066" y="74335"/>
                  <a:pt x="82547" y="81695"/>
                </a:cubicBezTo>
                <a:lnTo>
                  <a:pt x="206454" y="159063"/>
                </a:lnTo>
                <a:cubicBezTo>
                  <a:pt x="217615" y="166220"/>
                  <a:pt x="216530" y="182868"/>
                  <a:pt x="204534" y="188518"/>
                </a:cubicBezTo>
                <a:lnTo>
                  <a:pt x="9682" y="280309"/>
                </a:lnTo>
                <a:cubicBezTo>
                  <a:pt x="152" y="284797"/>
                  <a:pt x="-2977" y="296832"/>
                  <a:pt x="3165" y="305394"/>
                </a:cubicBezTo>
                <a:lnTo>
                  <a:pt x="151181" y="558454"/>
                </a:lnTo>
                <a:cubicBezTo>
                  <a:pt x="155966" y="565127"/>
                  <a:pt x="161609" y="565158"/>
                  <a:pt x="172246" y="563800"/>
                </a:cubicBezTo>
                <a:lnTo>
                  <a:pt x="407098" y="537256"/>
                </a:lnTo>
                <a:cubicBezTo>
                  <a:pt x="429778" y="534923"/>
                  <a:pt x="451241" y="525869"/>
                  <a:pt x="468732" y="511243"/>
                </a:cubicBezTo>
                <a:lnTo>
                  <a:pt x="685843" y="329698"/>
                </a:lnTo>
                <a:cubicBezTo>
                  <a:pt x="694678" y="325421"/>
                  <a:pt x="698003" y="314525"/>
                  <a:pt x="693070" y="306042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3"/>
          <p:cNvSpPr/>
          <p:nvPr/>
        </p:nvSpPr>
        <p:spPr>
          <a:xfrm>
            <a:off x="141546" y="3203638"/>
            <a:ext cx="162842" cy="162842"/>
          </a:xfrm>
          <a:custGeom>
            <a:avLst/>
            <a:gdLst/>
            <a:ahLst/>
            <a:cxnLst/>
            <a:rect l="l" t="t" r="r" b="b"/>
            <a:pathLst>
              <a:path w="48178" h="48178" extrusionOk="0">
                <a:moveTo>
                  <a:pt x="48178" y="24085"/>
                </a:moveTo>
                <a:lnTo>
                  <a:pt x="31734" y="31734"/>
                </a:lnTo>
                <a:lnTo>
                  <a:pt x="24085" y="48178"/>
                </a:lnTo>
                <a:lnTo>
                  <a:pt x="16445" y="31734"/>
                </a:lnTo>
                <a:lnTo>
                  <a:pt x="0" y="24085"/>
                </a:lnTo>
                <a:lnTo>
                  <a:pt x="16445" y="16444"/>
                </a:lnTo>
                <a:lnTo>
                  <a:pt x="24085" y="0"/>
                </a:lnTo>
                <a:lnTo>
                  <a:pt x="31734" y="16444"/>
                </a:lnTo>
                <a:lnTo>
                  <a:pt x="48178" y="24085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3"/>
          <p:cNvSpPr/>
          <p:nvPr/>
        </p:nvSpPr>
        <p:spPr>
          <a:xfrm>
            <a:off x="1031048" y="3982796"/>
            <a:ext cx="604574" cy="74022"/>
          </a:xfrm>
          <a:custGeom>
            <a:avLst/>
            <a:gdLst/>
            <a:ahLst/>
            <a:cxnLst/>
            <a:rect l="l" t="t" r="r" b="b"/>
            <a:pathLst>
              <a:path w="178868" h="21900" extrusionOk="0">
                <a:moveTo>
                  <a:pt x="0" y="21900"/>
                </a:moveTo>
                <a:cubicBezTo>
                  <a:pt x="22353" y="21900"/>
                  <a:pt x="24374" y="0"/>
                  <a:pt x="44713" y="0"/>
                </a:cubicBezTo>
                <a:cubicBezTo>
                  <a:pt x="65052" y="0"/>
                  <a:pt x="67058" y="21900"/>
                  <a:pt x="89411" y="21900"/>
                </a:cubicBezTo>
                <a:cubicBezTo>
                  <a:pt x="111764" y="21900"/>
                  <a:pt x="114495" y="0"/>
                  <a:pt x="134140" y="0"/>
                </a:cubicBezTo>
                <a:cubicBezTo>
                  <a:pt x="153784" y="0"/>
                  <a:pt x="156500" y="21900"/>
                  <a:pt x="178869" y="21900"/>
                </a:cubicBezTo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type="title" idx="2" hasCustomPrompt="1"/>
          </p:nvPr>
        </p:nvSpPr>
        <p:spPr>
          <a:xfrm>
            <a:off x="3164525" y="1557083"/>
            <a:ext cx="9144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/>
          <p:nvPr>
            <p:ph type="title" idx="3" hasCustomPrompt="1"/>
          </p:nvPr>
        </p:nvSpPr>
        <p:spPr>
          <a:xfrm>
            <a:off x="3164525" y="2990491"/>
            <a:ext cx="9144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/>
          <p:nvPr>
            <p:ph type="title" idx="4" hasCustomPrompt="1"/>
          </p:nvPr>
        </p:nvSpPr>
        <p:spPr>
          <a:xfrm>
            <a:off x="5863800" y="1557083"/>
            <a:ext cx="9144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/>
          <p:nvPr>
            <p:ph type="title" idx="5" hasCustomPrompt="1"/>
          </p:nvPr>
        </p:nvSpPr>
        <p:spPr>
          <a:xfrm>
            <a:off x="5863800" y="2990491"/>
            <a:ext cx="9144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/>
          <p:nvPr>
            <p:ph type="subTitle" idx="1"/>
          </p:nvPr>
        </p:nvSpPr>
        <p:spPr>
          <a:xfrm>
            <a:off x="3164525" y="2027059"/>
            <a:ext cx="25602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9" name="Google Shape;109;p13"/>
          <p:cNvSpPr txBox="1"/>
          <p:nvPr>
            <p:ph type="subTitle" idx="6"/>
          </p:nvPr>
        </p:nvSpPr>
        <p:spPr>
          <a:xfrm>
            <a:off x="5863775" y="2027038"/>
            <a:ext cx="25602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0" name="Google Shape;110;p13"/>
          <p:cNvSpPr txBox="1"/>
          <p:nvPr>
            <p:ph type="subTitle" idx="7"/>
          </p:nvPr>
        </p:nvSpPr>
        <p:spPr>
          <a:xfrm>
            <a:off x="3164525" y="3460425"/>
            <a:ext cx="25602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1" name="Google Shape;111;p13"/>
          <p:cNvSpPr txBox="1"/>
          <p:nvPr>
            <p:ph type="subTitle" idx="8"/>
          </p:nvPr>
        </p:nvSpPr>
        <p:spPr>
          <a:xfrm>
            <a:off x="5863803" y="3460425"/>
            <a:ext cx="25602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2" name="Google Shape;112;p13"/>
          <p:cNvSpPr/>
          <p:nvPr/>
        </p:nvSpPr>
        <p:spPr>
          <a:xfrm>
            <a:off x="7930629" y="-1105726"/>
            <a:ext cx="2964394" cy="2529097"/>
          </a:xfrm>
          <a:custGeom>
            <a:avLst/>
            <a:gdLst/>
            <a:ahLst/>
            <a:cxnLst/>
            <a:rect l="l" t="t" r="r" b="b"/>
            <a:pathLst>
              <a:path w="875098" h="746597" extrusionOk="0">
                <a:moveTo>
                  <a:pt x="864578" y="196471"/>
                </a:moveTo>
                <a:cubicBezTo>
                  <a:pt x="840165" y="159266"/>
                  <a:pt x="783440" y="77285"/>
                  <a:pt x="749092" y="27843"/>
                </a:cubicBezTo>
                <a:cubicBezTo>
                  <a:pt x="732514" y="3984"/>
                  <a:pt x="702232" y="-5858"/>
                  <a:pt x="674728" y="3500"/>
                </a:cubicBezTo>
                <a:lnTo>
                  <a:pt x="181174" y="181564"/>
                </a:lnTo>
                <a:cubicBezTo>
                  <a:pt x="158033" y="189439"/>
                  <a:pt x="140262" y="204338"/>
                  <a:pt x="119033" y="235378"/>
                </a:cubicBezTo>
                <a:lnTo>
                  <a:pt x="8276" y="521834"/>
                </a:lnTo>
                <a:cubicBezTo>
                  <a:pt x="-16285" y="585364"/>
                  <a:pt x="15628" y="658011"/>
                  <a:pt x="80103" y="679997"/>
                </a:cubicBezTo>
                <a:cubicBezTo>
                  <a:pt x="93121" y="684437"/>
                  <a:pt x="105928" y="686357"/>
                  <a:pt x="117308" y="684945"/>
                </a:cubicBezTo>
                <a:cubicBezTo>
                  <a:pt x="118869" y="684750"/>
                  <a:pt x="120438" y="684500"/>
                  <a:pt x="122014" y="684188"/>
                </a:cubicBezTo>
                <a:lnTo>
                  <a:pt x="387218" y="605563"/>
                </a:lnTo>
                <a:cubicBezTo>
                  <a:pt x="425524" y="598008"/>
                  <a:pt x="465226" y="602324"/>
                  <a:pt x="501011" y="617949"/>
                </a:cubicBezTo>
                <a:lnTo>
                  <a:pt x="783065" y="741084"/>
                </a:lnTo>
                <a:cubicBezTo>
                  <a:pt x="826108" y="759878"/>
                  <a:pt x="874279" y="728316"/>
                  <a:pt x="874248" y="681347"/>
                </a:cubicBezTo>
                <a:lnTo>
                  <a:pt x="875098" y="231928"/>
                </a:lnTo>
                <a:cubicBezTo>
                  <a:pt x="875098" y="219238"/>
                  <a:pt x="871539" y="207070"/>
                  <a:pt x="864578" y="19646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5" name="Google Shape;115;p14"/>
          <p:cNvSpPr/>
          <p:nvPr/>
        </p:nvSpPr>
        <p:spPr>
          <a:xfrm rot="10800000">
            <a:off x="-1100000" y="-1587576"/>
            <a:ext cx="2964394" cy="2529097"/>
          </a:xfrm>
          <a:custGeom>
            <a:avLst/>
            <a:gdLst/>
            <a:ahLst/>
            <a:cxnLst/>
            <a:rect l="l" t="t" r="r" b="b"/>
            <a:pathLst>
              <a:path w="875098" h="746597" extrusionOk="0">
                <a:moveTo>
                  <a:pt x="864578" y="196471"/>
                </a:moveTo>
                <a:cubicBezTo>
                  <a:pt x="840165" y="159266"/>
                  <a:pt x="783440" y="77285"/>
                  <a:pt x="749092" y="27843"/>
                </a:cubicBezTo>
                <a:cubicBezTo>
                  <a:pt x="732514" y="3984"/>
                  <a:pt x="702232" y="-5858"/>
                  <a:pt x="674728" y="3500"/>
                </a:cubicBezTo>
                <a:lnTo>
                  <a:pt x="181174" y="181564"/>
                </a:lnTo>
                <a:cubicBezTo>
                  <a:pt x="158033" y="189439"/>
                  <a:pt x="140262" y="204338"/>
                  <a:pt x="119033" y="235378"/>
                </a:cubicBezTo>
                <a:lnTo>
                  <a:pt x="8276" y="521834"/>
                </a:lnTo>
                <a:cubicBezTo>
                  <a:pt x="-16285" y="585364"/>
                  <a:pt x="15628" y="658011"/>
                  <a:pt x="80103" y="679997"/>
                </a:cubicBezTo>
                <a:cubicBezTo>
                  <a:pt x="93121" y="684437"/>
                  <a:pt x="105928" y="686357"/>
                  <a:pt x="117308" y="684945"/>
                </a:cubicBezTo>
                <a:cubicBezTo>
                  <a:pt x="118869" y="684750"/>
                  <a:pt x="120438" y="684500"/>
                  <a:pt x="122014" y="684188"/>
                </a:cubicBezTo>
                <a:lnTo>
                  <a:pt x="387218" y="605563"/>
                </a:lnTo>
                <a:cubicBezTo>
                  <a:pt x="425524" y="598008"/>
                  <a:pt x="465226" y="602324"/>
                  <a:pt x="501011" y="617949"/>
                </a:cubicBezTo>
                <a:lnTo>
                  <a:pt x="783065" y="741084"/>
                </a:lnTo>
                <a:cubicBezTo>
                  <a:pt x="826108" y="759878"/>
                  <a:pt x="874279" y="728316"/>
                  <a:pt x="874248" y="681347"/>
                </a:cubicBezTo>
                <a:lnTo>
                  <a:pt x="875098" y="231928"/>
                </a:lnTo>
                <a:cubicBezTo>
                  <a:pt x="875098" y="219238"/>
                  <a:pt x="871539" y="207070"/>
                  <a:pt x="864578" y="19646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4"/>
          <p:cNvSpPr/>
          <p:nvPr/>
        </p:nvSpPr>
        <p:spPr>
          <a:xfrm rot="10800000" flipH="1">
            <a:off x="8302192" y="4399648"/>
            <a:ext cx="1755781" cy="1425375"/>
          </a:xfrm>
          <a:custGeom>
            <a:avLst/>
            <a:gdLst/>
            <a:ahLst/>
            <a:cxnLst/>
            <a:rect l="l" t="t" r="r" b="b"/>
            <a:pathLst>
              <a:path w="695359" h="564505" extrusionOk="0">
                <a:moveTo>
                  <a:pt x="693055" y="306042"/>
                </a:moveTo>
                <a:lnTo>
                  <a:pt x="379571" y="8393"/>
                </a:lnTo>
                <a:cubicBezTo>
                  <a:pt x="375333" y="1104"/>
                  <a:pt x="366357" y="-1940"/>
                  <a:pt x="358560" y="1275"/>
                </a:cubicBezTo>
                <a:lnTo>
                  <a:pt x="85224" y="51905"/>
                </a:lnTo>
                <a:cubicBezTo>
                  <a:pt x="72619" y="57102"/>
                  <a:pt x="71066" y="74335"/>
                  <a:pt x="82547" y="81695"/>
                </a:cubicBezTo>
                <a:lnTo>
                  <a:pt x="206454" y="159063"/>
                </a:lnTo>
                <a:cubicBezTo>
                  <a:pt x="217615" y="166220"/>
                  <a:pt x="216530" y="182868"/>
                  <a:pt x="204534" y="188518"/>
                </a:cubicBezTo>
                <a:lnTo>
                  <a:pt x="9682" y="280309"/>
                </a:lnTo>
                <a:cubicBezTo>
                  <a:pt x="152" y="284797"/>
                  <a:pt x="-2977" y="296832"/>
                  <a:pt x="3165" y="305394"/>
                </a:cubicBezTo>
                <a:lnTo>
                  <a:pt x="151181" y="558454"/>
                </a:lnTo>
                <a:cubicBezTo>
                  <a:pt x="155966" y="565127"/>
                  <a:pt x="161609" y="565158"/>
                  <a:pt x="172246" y="563800"/>
                </a:cubicBezTo>
                <a:lnTo>
                  <a:pt x="407098" y="537256"/>
                </a:lnTo>
                <a:cubicBezTo>
                  <a:pt x="429778" y="534923"/>
                  <a:pt x="451241" y="525869"/>
                  <a:pt x="468732" y="511243"/>
                </a:cubicBezTo>
                <a:lnTo>
                  <a:pt x="685843" y="329698"/>
                </a:lnTo>
                <a:cubicBezTo>
                  <a:pt x="694678" y="325421"/>
                  <a:pt x="698003" y="314525"/>
                  <a:pt x="693070" y="306042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4"/>
          <p:cNvSpPr/>
          <p:nvPr/>
        </p:nvSpPr>
        <p:spPr>
          <a:xfrm flipH="1">
            <a:off x="8128489" y="4790433"/>
            <a:ext cx="604574" cy="74022"/>
          </a:xfrm>
          <a:custGeom>
            <a:avLst/>
            <a:gdLst/>
            <a:ahLst/>
            <a:cxnLst/>
            <a:rect l="l" t="t" r="r" b="b"/>
            <a:pathLst>
              <a:path w="178868" h="21900" extrusionOk="0">
                <a:moveTo>
                  <a:pt x="0" y="21900"/>
                </a:moveTo>
                <a:cubicBezTo>
                  <a:pt x="22353" y="21900"/>
                  <a:pt x="24374" y="0"/>
                  <a:pt x="44713" y="0"/>
                </a:cubicBezTo>
                <a:cubicBezTo>
                  <a:pt x="65052" y="0"/>
                  <a:pt x="67058" y="21900"/>
                  <a:pt x="89411" y="21900"/>
                </a:cubicBezTo>
                <a:cubicBezTo>
                  <a:pt x="111764" y="21900"/>
                  <a:pt x="114495" y="0"/>
                  <a:pt x="134140" y="0"/>
                </a:cubicBezTo>
                <a:cubicBezTo>
                  <a:pt x="153784" y="0"/>
                  <a:pt x="156500" y="21900"/>
                  <a:pt x="178869" y="21900"/>
                </a:cubicBezTo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4"/>
          <p:cNvSpPr/>
          <p:nvPr/>
        </p:nvSpPr>
        <p:spPr>
          <a:xfrm flipH="1">
            <a:off x="8733070" y="4058573"/>
            <a:ext cx="162842" cy="162842"/>
          </a:xfrm>
          <a:custGeom>
            <a:avLst/>
            <a:gdLst/>
            <a:ahLst/>
            <a:cxnLst/>
            <a:rect l="l" t="t" r="r" b="b"/>
            <a:pathLst>
              <a:path w="48178" h="48178" extrusionOk="0">
                <a:moveTo>
                  <a:pt x="48178" y="24085"/>
                </a:moveTo>
                <a:lnTo>
                  <a:pt x="31734" y="31734"/>
                </a:lnTo>
                <a:lnTo>
                  <a:pt x="24085" y="48178"/>
                </a:lnTo>
                <a:lnTo>
                  <a:pt x="16445" y="31734"/>
                </a:lnTo>
                <a:lnTo>
                  <a:pt x="0" y="24085"/>
                </a:lnTo>
                <a:lnTo>
                  <a:pt x="16445" y="16444"/>
                </a:lnTo>
                <a:lnTo>
                  <a:pt x="24085" y="0"/>
                </a:lnTo>
                <a:lnTo>
                  <a:pt x="31734" y="16444"/>
                </a:lnTo>
                <a:lnTo>
                  <a:pt x="48178" y="24085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1" name="Google Shape;121;p15"/>
          <p:cNvSpPr/>
          <p:nvPr/>
        </p:nvSpPr>
        <p:spPr>
          <a:xfrm rot="10800000">
            <a:off x="7792079" y="-1194526"/>
            <a:ext cx="2964394" cy="2529097"/>
          </a:xfrm>
          <a:custGeom>
            <a:avLst/>
            <a:gdLst/>
            <a:ahLst/>
            <a:cxnLst/>
            <a:rect l="l" t="t" r="r" b="b"/>
            <a:pathLst>
              <a:path w="875098" h="746597" extrusionOk="0">
                <a:moveTo>
                  <a:pt x="864578" y="196471"/>
                </a:moveTo>
                <a:cubicBezTo>
                  <a:pt x="840165" y="159266"/>
                  <a:pt x="783440" y="77285"/>
                  <a:pt x="749092" y="27843"/>
                </a:cubicBezTo>
                <a:cubicBezTo>
                  <a:pt x="732514" y="3984"/>
                  <a:pt x="702232" y="-5858"/>
                  <a:pt x="674728" y="3500"/>
                </a:cubicBezTo>
                <a:lnTo>
                  <a:pt x="181174" y="181564"/>
                </a:lnTo>
                <a:cubicBezTo>
                  <a:pt x="158033" y="189439"/>
                  <a:pt x="140262" y="204338"/>
                  <a:pt x="119033" y="235378"/>
                </a:cubicBezTo>
                <a:lnTo>
                  <a:pt x="8276" y="521834"/>
                </a:lnTo>
                <a:cubicBezTo>
                  <a:pt x="-16285" y="585364"/>
                  <a:pt x="15628" y="658011"/>
                  <a:pt x="80103" y="679997"/>
                </a:cubicBezTo>
                <a:cubicBezTo>
                  <a:pt x="93121" y="684437"/>
                  <a:pt x="105928" y="686357"/>
                  <a:pt x="117308" y="684945"/>
                </a:cubicBezTo>
                <a:cubicBezTo>
                  <a:pt x="118869" y="684750"/>
                  <a:pt x="120438" y="684500"/>
                  <a:pt x="122014" y="684188"/>
                </a:cubicBezTo>
                <a:lnTo>
                  <a:pt x="387218" y="605563"/>
                </a:lnTo>
                <a:cubicBezTo>
                  <a:pt x="425524" y="598008"/>
                  <a:pt x="465226" y="602324"/>
                  <a:pt x="501011" y="617949"/>
                </a:cubicBezTo>
                <a:lnTo>
                  <a:pt x="783065" y="741084"/>
                </a:lnTo>
                <a:cubicBezTo>
                  <a:pt x="826108" y="759878"/>
                  <a:pt x="874279" y="728316"/>
                  <a:pt x="874248" y="681347"/>
                </a:cubicBezTo>
                <a:lnTo>
                  <a:pt x="875098" y="231928"/>
                </a:lnTo>
                <a:cubicBezTo>
                  <a:pt x="875098" y="219238"/>
                  <a:pt x="871539" y="207070"/>
                  <a:pt x="864578" y="19646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5"/>
          <p:cNvSpPr/>
          <p:nvPr/>
        </p:nvSpPr>
        <p:spPr>
          <a:xfrm rot="10800000">
            <a:off x="-731700" y="4342498"/>
            <a:ext cx="1755781" cy="1425375"/>
          </a:xfrm>
          <a:custGeom>
            <a:avLst/>
            <a:gdLst/>
            <a:ahLst/>
            <a:cxnLst/>
            <a:rect l="l" t="t" r="r" b="b"/>
            <a:pathLst>
              <a:path w="695359" h="564505" extrusionOk="0">
                <a:moveTo>
                  <a:pt x="693055" y="306042"/>
                </a:moveTo>
                <a:lnTo>
                  <a:pt x="379571" y="8393"/>
                </a:lnTo>
                <a:cubicBezTo>
                  <a:pt x="375333" y="1104"/>
                  <a:pt x="366357" y="-1940"/>
                  <a:pt x="358560" y="1275"/>
                </a:cubicBezTo>
                <a:lnTo>
                  <a:pt x="85224" y="51905"/>
                </a:lnTo>
                <a:cubicBezTo>
                  <a:pt x="72619" y="57102"/>
                  <a:pt x="71066" y="74335"/>
                  <a:pt x="82547" y="81695"/>
                </a:cubicBezTo>
                <a:lnTo>
                  <a:pt x="206454" y="159063"/>
                </a:lnTo>
                <a:cubicBezTo>
                  <a:pt x="217615" y="166220"/>
                  <a:pt x="216530" y="182868"/>
                  <a:pt x="204534" y="188518"/>
                </a:cubicBezTo>
                <a:lnTo>
                  <a:pt x="9682" y="280309"/>
                </a:lnTo>
                <a:cubicBezTo>
                  <a:pt x="152" y="284797"/>
                  <a:pt x="-2977" y="296832"/>
                  <a:pt x="3165" y="305394"/>
                </a:cubicBezTo>
                <a:lnTo>
                  <a:pt x="151181" y="558454"/>
                </a:lnTo>
                <a:cubicBezTo>
                  <a:pt x="155966" y="565127"/>
                  <a:pt x="161609" y="565158"/>
                  <a:pt x="172246" y="563800"/>
                </a:cubicBezTo>
                <a:lnTo>
                  <a:pt x="407098" y="537256"/>
                </a:lnTo>
                <a:cubicBezTo>
                  <a:pt x="429778" y="534923"/>
                  <a:pt x="451241" y="525869"/>
                  <a:pt x="468732" y="511243"/>
                </a:cubicBezTo>
                <a:lnTo>
                  <a:pt x="685843" y="329698"/>
                </a:lnTo>
                <a:cubicBezTo>
                  <a:pt x="694678" y="325421"/>
                  <a:pt x="698003" y="314525"/>
                  <a:pt x="693070" y="306042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580298" y="4719383"/>
            <a:ext cx="604574" cy="74022"/>
          </a:xfrm>
          <a:custGeom>
            <a:avLst/>
            <a:gdLst/>
            <a:ahLst/>
            <a:cxnLst/>
            <a:rect l="l" t="t" r="r" b="b"/>
            <a:pathLst>
              <a:path w="178868" h="21900" extrusionOk="0">
                <a:moveTo>
                  <a:pt x="0" y="21900"/>
                </a:moveTo>
                <a:cubicBezTo>
                  <a:pt x="22353" y="21900"/>
                  <a:pt x="24374" y="0"/>
                  <a:pt x="44713" y="0"/>
                </a:cubicBezTo>
                <a:cubicBezTo>
                  <a:pt x="65052" y="0"/>
                  <a:pt x="67058" y="21900"/>
                  <a:pt x="89411" y="21900"/>
                </a:cubicBezTo>
                <a:cubicBezTo>
                  <a:pt x="111764" y="21900"/>
                  <a:pt x="114495" y="0"/>
                  <a:pt x="134140" y="0"/>
                </a:cubicBezTo>
                <a:cubicBezTo>
                  <a:pt x="153784" y="0"/>
                  <a:pt x="156500" y="21900"/>
                  <a:pt x="178869" y="21900"/>
                </a:cubicBezTo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5"/>
          <p:cNvSpPr/>
          <p:nvPr/>
        </p:nvSpPr>
        <p:spPr>
          <a:xfrm>
            <a:off x="140963" y="4833273"/>
            <a:ext cx="162842" cy="162842"/>
          </a:xfrm>
          <a:custGeom>
            <a:avLst/>
            <a:gdLst/>
            <a:ahLst/>
            <a:cxnLst/>
            <a:rect l="l" t="t" r="r" b="b"/>
            <a:pathLst>
              <a:path w="48178" h="48178" extrusionOk="0">
                <a:moveTo>
                  <a:pt x="48178" y="24085"/>
                </a:moveTo>
                <a:lnTo>
                  <a:pt x="31734" y="31734"/>
                </a:lnTo>
                <a:lnTo>
                  <a:pt x="24085" y="48178"/>
                </a:lnTo>
                <a:lnTo>
                  <a:pt x="16445" y="31734"/>
                </a:lnTo>
                <a:lnTo>
                  <a:pt x="0" y="24085"/>
                </a:lnTo>
                <a:lnTo>
                  <a:pt x="16445" y="16444"/>
                </a:lnTo>
                <a:lnTo>
                  <a:pt x="24085" y="0"/>
                </a:lnTo>
                <a:lnTo>
                  <a:pt x="31734" y="16444"/>
                </a:lnTo>
                <a:lnTo>
                  <a:pt x="48178" y="24085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/>
          <p:nvPr/>
        </p:nvSpPr>
        <p:spPr>
          <a:xfrm>
            <a:off x="2584450" y="1531050"/>
            <a:ext cx="4863357" cy="4149213"/>
          </a:xfrm>
          <a:custGeom>
            <a:avLst/>
            <a:gdLst/>
            <a:ahLst/>
            <a:cxnLst/>
            <a:rect l="l" t="t" r="r" b="b"/>
            <a:pathLst>
              <a:path w="875098" h="746597" extrusionOk="0">
                <a:moveTo>
                  <a:pt x="864578" y="196471"/>
                </a:moveTo>
                <a:cubicBezTo>
                  <a:pt x="840165" y="159266"/>
                  <a:pt x="783440" y="77285"/>
                  <a:pt x="749092" y="27843"/>
                </a:cubicBezTo>
                <a:cubicBezTo>
                  <a:pt x="732514" y="3984"/>
                  <a:pt x="702232" y="-5858"/>
                  <a:pt x="674728" y="3500"/>
                </a:cubicBezTo>
                <a:lnTo>
                  <a:pt x="181174" y="181564"/>
                </a:lnTo>
                <a:cubicBezTo>
                  <a:pt x="158033" y="189439"/>
                  <a:pt x="140262" y="204338"/>
                  <a:pt x="119033" y="235378"/>
                </a:cubicBezTo>
                <a:lnTo>
                  <a:pt x="8276" y="521834"/>
                </a:lnTo>
                <a:cubicBezTo>
                  <a:pt x="-16285" y="585364"/>
                  <a:pt x="15628" y="658011"/>
                  <a:pt x="80103" y="679997"/>
                </a:cubicBezTo>
                <a:cubicBezTo>
                  <a:pt x="93121" y="684437"/>
                  <a:pt x="105928" y="686357"/>
                  <a:pt x="117308" y="684945"/>
                </a:cubicBezTo>
                <a:cubicBezTo>
                  <a:pt x="118869" y="684750"/>
                  <a:pt x="120438" y="684500"/>
                  <a:pt x="122014" y="684188"/>
                </a:cubicBezTo>
                <a:lnTo>
                  <a:pt x="387218" y="605563"/>
                </a:lnTo>
                <a:cubicBezTo>
                  <a:pt x="425524" y="598008"/>
                  <a:pt x="465226" y="602324"/>
                  <a:pt x="501011" y="617949"/>
                </a:cubicBezTo>
                <a:lnTo>
                  <a:pt x="783065" y="741084"/>
                </a:lnTo>
                <a:cubicBezTo>
                  <a:pt x="826108" y="759878"/>
                  <a:pt x="874279" y="728316"/>
                  <a:pt x="874248" y="681347"/>
                </a:cubicBezTo>
                <a:lnTo>
                  <a:pt x="875098" y="231928"/>
                </a:lnTo>
                <a:cubicBezTo>
                  <a:pt x="875098" y="219238"/>
                  <a:pt x="871539" y="207070"/>
                  <a:pt x="864578" y="19646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6"/>
          <p:cNvSpPr/>
          <p:nvPr/>
        </p:nvSpPr>
        <p:spPr>
          <a:xfrm flipH="1">
            <a:off x="2276939" y="3892427"/>
            <a:ext cx="1278302" cy="1017746"/>
          </a:xfrm>
          <a:custGeom>
            <a:avLst/>
            <a:gdLst/>
            <a:ahLst/>
            <a:cxnLst/>
            <a:rect l="l" t="t" r="r" b="b"/>
            <a:pathLst>
              <a:path w="500314" h="398335" extrusionOk="0">
                <a:moveTo>
                  <a:pt x="2756" y="280634"/>
                </a:moveTo>
                <a:cubicBezTo>
                  <a:pt x="12028" y="302136"/>
                  <a:pt x="33983" y="349792"/>
                  <a:pt x="47290" y="378544"/>
                </a:cubicBezTo>
                <a:cubicBezTo>
                  <a:pt x="53713" y="392421"/>
                  <a:pt x="68519" y="400273"/>
                  <a:pt x="83621" y="397923"/>
                </a:cubicBezTo>
                <a:lnTo>
                  <a:pt x="355654" y="350494"/>
                </a:lnTo>
                <a:cubicBezTo>
                  <a:pt x="368360" y="348520"/>
                  <a:pt x="378928" y="342408"/>
                  <a:pt x="392757" y="328251"/>
                </a:cubicBezTo>
                <a:lnTo>
                  <a:pt x="492057" y="163556"/>
                </a:lnTo>
                <a:cubicBezTo>
                  <a:pt x="509937" y="143115"/>
                  <a:pt x="497060" y="110062"/>
                  <a:pt x="469931" y="108712"/>
                </a:cubicBezTo>
                <a:cubicBezTo>
                  <a:pt x="469103" y="108673"/>
                  <a:pt x="468268" y="108657"/>
                  <a:pt x="467425" y="108673"/>
                </a:cubicBezTo>
                <a:lnTo>
                  <a:pt x="287402" y="111974"/>
                </a:lnTo>
                <a:cubicBezTo>
                  <a:pt x="266860" y="112411"/>
                  <a:pt x="246669" y="106558"/>
                  <a:pt x="229538" y="95210"/>
                </a:cubicBezTo>
                <a:lnTo>
                  <a:pt x="94524" y="5737"/>
                </a:lnTo>
                <a:cubicBezTo>
                  <a:pt x="73919" y="-7922"/>
                  <a:pt x="46080" y="4066"/>
                  <a:pt x="41827" y="28409"/>
                </a:cubicBezTo>
                <a:lnTo>
                  <a:pt x="524" y="261294"/>
                </a:lnTo>
                <a:cubicBezTo>
                  <a:pt x="-623" y="267873"/>
                  <a:pt x="110" y="274500"/>
                  <a:pt x="2756" y="280634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6"/>
          <p:cNvSpPr txBox="1"/>
          <p:nvPr>
            <p:ph type="title"/>
          </p:nvPr>
        </p:nvSpPr>
        <p:spPr>
          <a:xfrm>
            <a:off x="713225" y="1558200"/>
            <a:ext cx="2011800" cy="100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type="subTitle" idx="1"/>
          </p:nvPr>
        </p:nvSpPr>
        <p:spPr>
          <a:xfrm>
            <a:off x="713225" y="2487900"/>
            <a:ext cx="2011800" cy="10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0" name="Google Shape;130;p16"/>
          <p:cNvSpPr/>
          <p:nvPr>
            <p:ph type="pic" idx="2"/>
          </p:nvPr>
        </p:nvSpPr>
        <p:spPr>
          <a:xfrm>
            <a:off x="5949717" y="38"/>
            <a:ext cx="31941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31" name="Google Shape;131;p16"/>
          <p:cNvSpPr/>
          <p:nvPr>
            <p:ph type="pic" idx="3"/>
          </p:nvPr>
        </p:nvSpPr>
        <p:spPr>
          <a:xfrm>
            <a:off x="3255425" y="25"/>
            <a:ext cx="2618100" cy="3200400"/>
          </a:xfrm>
          <a:prstGeom prst="rect">
            <a:avLst/>
          </a:prstGeom>
          <a:noFill/>
          <a:ln>
            <a:noFill/>
          </a:ln>
        </p:spPr>
      </p:sp>
      <p:sp>
        <p:nvSpPr>
          <p:cNvPr id="132" name="Google Shape;132;p16"/>
          <p:cNvSpPr/>
          <p:nvPr>
            <p:ph type="pic" idx="4"/>
          </p:nvPr>
        </p:nvSpPr>
        <p:spPr>
          <a:xfrm>
            <a:off x="3255425" y="3276625"/>
            <a:ext cx="2618100" cy="186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type="subTitle" idx="1"/>
          </p:nvPr>
        </p:nvSpPr>
        <p:spPr>
          <a:xfrm>
            <a:off x="720000" y="2808423"/>
            <a:ext cx="2334300" cy="12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type="subTitle" idx="2"/>
          </p:nvPr>
        </p:nvSpPr>
        <p:spPr>
          <a:xfrm>
            <a:off x="3404848" y="2808423"/>
            <a:ext cx="2334300" cy="12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7" name="Google Shape;137;p17"/>
          <p:cNvSpPr txBox="1"/>
          <p:nvPr>
            <p:ph type="subTitle" idx="3"/>
          </p:nvPr>
        </p:nvSpPr>
        <p:spPr>
          <a:xfrm>
            <a:off x="6089711" y="2808423"/>
            <a:ext cx="2334300" cy="12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8" name="Google Shape;138;p17"/>
          <p:cNvSpPr txBox="1"/>
          <p:nvPr>
            <p:ph type="subTitle" idx="4"/>
          </p:nvPr>
        </p:nvSpPr>
        <p:spPr>
          <a:xfrm>
            <a:off x="720000" y="2518925"/>
            <a:ext cx="23343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39" name="Google Shape;139;p17"/>
          <p:cNvSpPr txBox="1"/>
          <p:nvPr>
            <p:ph type="subTitle" idx="5"/>
          </p:nvPr>
        </p:nvSpPr>
        <p:spPr>
          <a:xfrm>
            <a:off x="3404852" y="2518925"/>
            <a:ext cx="23343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40" name="Google Shape;140;p17"/>
          <p:cNvSpPr txBox="1"/>
          <p:nvPr>
            <p:ph type="subTitle" idx="6"/>
          </p:nvPr>
        </p:nvSpPr>
        <p:spPr>
          <a:xfrm>
            <a:off x="6089711" y="2518925"/>
            <a:ext cx="23343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41" name="Google Shape;141;p17"/>
          <p:cNvSpPr/>
          <p:nvPr/>
        </p:nvSpPr>
        <p:spPr>
          <a:xfrm rot="10800000">
            <a:off x="7792079" y="-1194526"/>
            <a:ext cx="2964394" cy="2529097"/>
          </a:xfrm>
          <a:custGeom>
            <a:avLst/>
            <a:gdLst/>
            <a:ahLst/>
            <a:cxnLst/>
            <a:rect l="l" t="t" r="r" b="b"/>
            <a:pathLst>
              <a:path w="875098" h="746597" extrusionOk="0">
                <a:moveTo>
                  <a:pt x="864578" y="196471"/>
                </a:moveTo>
                <a:cubicBezTo>
                  <a:pt x="840165" y="159266"/>
                  <a:pt x="783440" y="77285"/>
                  <a:pt x="749092" y="27843"/>
                </a:cubicBezTo>
                <a:cubicBezTo>
                  <a:pt x="732514" y="3984"/>
                  <a:pt x="702232" y="-5858"/>
                  <a:pt x="674728" y="3500"/>
                </a:cubicBezTo>
                <a:lnTo>
                  <a:pt x="181174" y="181564"/>
                </a:lnTo>
                <a:cubicBezTo>
                  <a:pt x="158033" y="189439"/>
                  <a:pt x="140262" y="204338"/>
                  <a:pt x="119033" y="235378"/>
                </a:cubicBezTo>
                <a:lnTo>
                  <a:pt x="8276" y="521834"/>
                </a:lnTo>
                <a:cubicBezTo>
                  <a:pt x="-16285" y="585364"/>
                  <a:pt x="15628" y="658011"/>
                  <a:pt x="80103" y="679997"/>
                </a:cubicBezTo>
                <a:cubicBezTo>
                  <a:pt x="93121" y="684437"/>
                  <a:pt x="105928" y="686357"/>
                  <a:pt x="117308" y="684945"/>
                </a:cubicBezTo>
                <a:cubicBezTo>
                  <a:pt x="118869" y="684750"/>
                  <a:pt x="120438" y="684500"/>
                  <a:pt x="122014" y="684188"/>
                </a:cubicBezTo>
                <a:lnTo>
                  <a:pt x="387218" y="605563"/>
                </a:lnTo>
                <a:cubicBezTo>
                  <a:pt x="425524" y="598008"/>
                  <a:pt x="465226" y="602324"/>
                  <a:pt x="501011" y="617949"/>
                </a:cubicBezTo>
                <a:lnTo>
                  <a:pt x="783065" y="741084"/>
                </a:lnTo>
                <a:cubicBezTo>
                  <a:pt x="826108" y="759878"/>
                  <a:pt x="874279" y="728316"/>
                  <a:pt x="874248" y="681347"/>
                </a:cubicBezTo>
                <a:lnTo>
                  <a:pt x="875098" y="231928"/>
                </a:lnTo>
                <a:cubicBezTo>
                  <a:pt x="875098" y="219238"/>
                  <a:pt x="871539" y="207070"/>
                  <a:pt x="864578" y="19646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7"/>
          <p:cNvSpPr/>
          <p:nvPr/>
        </p:nvSpPr>
        <p:spPr>
          <a:xfrm rot="10800000">
            <a:off x="-579300" y="4342498"/>
            <a:ext cx="1755781" cy="1425375"/>
          </a:xfrm>
          <a:custGeom>
            <a:avLst/>
            <a:gdLst/>
            <a:ahLst/>
            <a:cxnLst/>
            <a:rect l="l" t="t" r="r" b="b"/>
            <a:pathLst>
              <a:path w="695359" h="564505" extrusionOk="0">
                <a:moveTo>
                  <a:pt x="693055" y="306042"/>
                </a:moveTo>
                <a:lnTo>
                  <a:pt x="379571" y="8393"/>
                </a:lnTo>
                <a:cubicBezTo>
                  <a:pt x="375333" y="1104"/>
                  <a:pt x="366357" y="-1940"/>
                  <a:pt x="358560" y="1275"/>
                </a:cubicBezTo>
                <a:lnTo>
                  <a:pt x="85224" y="51905"/>
                </a:lnTo>
                <a:cubicBezTo>
                  <a:pt x="72619" y="57102"/>
                  <a:pt x="71066" y="74335"/>
                  <a:pt x="82547" y="81695"/>
                </a:cubicBezTo>
                <a:lnTo>
                  <a:pt x="206454" y="159063"/>
                </a:lnTo>
                <a:cubicBezTo>
                  <a:pt x="217615" y="166220"/>
                  <a:pt x="216530" y="182868"/>
                  <a:pt x="204534" y="188518"/>
                </a:cubicBezTo>
                <a:lnTo>
                  <a:pt x="9682" y="280309"/>
                </a:lnTo>
                <a:cubicBezTo>
                  <a:pt x="152" y="284797"/>
                  <a:pt x="-2977" y="296832"/>
                  <a:pt x="3165" y="305394"/>
                </a:cubicBezTo>
                <a:lnTo>
                  <a:pt x="151181" y="558454"/>
                </a:lnTo>
                <a:cubicBezTo>
                  <a:pt x="155966" y="565127"/>
                  <a:pt x="161609" y="565158"/>
                  <a:pt x="172246" y="563800"/>
                </a:cubicBezTo>
                <a:lnTo>
                  <a:pt x="407098" y="537256"/>
                </a:lnTo>
                <a:cubicBezTo>
                  <a:pt x="429778" y="534923"/>
                  <a:pt x="451241" y="525869"/>
                  <a:pt x="468732" y="511243"/>
                </a:cubicBezTo>
                <a:lnTo>
                  <a:pt x="685843" y="329698"/>
                </a:lnTo>
                <a:cubicBezTo>
                  <a:pt x="694678" y="325421"/>
                  <a:pt x="698003" y="314525"/>
                  <a:pt x="693070" y="306042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7"/>
          <p:cNvSpPr/>
          <p:nvPr/>
        </p:nvSpPr>
        <p:spPr>
          <a:xfrm>
            <a:off x="656498" y="4566983"/>
            <a:ext cx="604574" cy="74022"/>
          </a:xfrm>
          <a:custGeom>
            <a:avLst/>
            <a:gdLst/>
            <a:ahLst/>
            <a:cxnLst/>
            <a:rect l="l" t="t" r="r" b="b"/>
            <a:pathLst>
              <a:path w="178868" h="21900" extrusionOk="0">
                <a:moveTo>
                  <a:pt x="0" y="21900"/>
                </a:moveTo>
                <a:cubicBezTo>
                  <a:pt x="22353" y="21900"/>
                  <a:pt x="24374" y="0"/>
                  <a:pt x="44713" y="0"/>
                </a:cubicBezTo>
                <a:cubicBezTo>
                  <a:pt x="65052" y="0"/>
                  <a:pt x="67058" y="21900"/>
                  <a:pt x="89411" y="21900"/>
                </a:cubicBezTo>
                <a:cubicBezTo>
                  <a:pt x="111764" y="21900"/>
                  <a:pt x="114495" y="0"/>
                  <a:pt x="134140" y="0"/>
                </a:cubicBezTo>
                <a:cubicBezTo>
                  <a:pt x="153784" y="0"/>
                  <a:pt x="156500" y="21900"/>
                  <a:pt x="178869" y="21900"/>
                </a:cubicBezTo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7"/>
          <p:cNvSpPr/>
          <p:nvPr/>
        </p:nvSpPr>
        <p:spPr>
          <a:xfrm>
            <a:off x="217163" y="4833273"/>
            <a:ext cx="162842" cy="162842"/>
          </a:xfrm>
          <a:custGeom>
            <a:avLst/>
            <a:gdLst/>
            <a:ahLst/>
            <a:cxnLst/>
            <a:rect l="l" t="t" r="r" b="b"/>
            <a:pathLst>
              <a:path w="48178" h="48178" extrusionOk="0">
                <a:moveTo>
                  <a:pt x="48178" y="24085"/>
                </a:moveTo>
                <a:lnTo>
                  <a:pt x="31734" y="31734"/>
                </a:lnTo>
                <a:lnTo>
                  <a:pt x="24085" y="48178"/>
                </a:lnTo>
                <a:lnTo>
                  <a:pt x="16445" y="31734"/>
                </a:lnTo>
                <a:lnTo>
                  <a:pt x="0" y="24085"/>
                </a:lnTo>
                <a:lnTo>
                  <a:pt x="16445" y="16444"/>
                </a:lnTo>
                <a:lnTo>
                  <a:pt x="24085" y="0"/>
                </a:lnTo>
                <a:lnTo>
                  <a:pt x="31734" y="16444"/>
                </a:lnTo>
                <a:lnTo>
                  <a:pt x="48178" y="24085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7" name="Google Shape;147;p18"/>
          <p:cNvSpPr txBox="1"/>
          <p:nvPr>
            <p:ph type="subTitle" idx="1"/>
          </p:nvPr>
        </p:nvSpPr>
        <p:spPr>
          <a:xfrm>
            <a:off x="1877574" y="1825100"/>
            <a:ext cx="27108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8" name="Google Shape;148;p18"/>
          <p:cNvSpPr txBox="1"/>
          <p:nvPr>
            <p:ph type="subTitle" idx="2"/>
          </p:nvPr>
        </p:nvSpPr>
        <p:spPr>
          <a:xfrm>
            <a:off x="5719966" y="1825100"/>
            <a:ext cx="27108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9" name="Google Shape;149;p18"/>
          <p:cNvSpPr txBox="1"/>
          <p:nvPr>
            <p:ph type="subTitle" idx="3"/>
          </p:nvPr>
        </p:nvSpPr>
        <p:spPr>
          <a:xfrm>
            <a:off x="1877574" y="3485675"/>
            <a:ext cx="27108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0" name="Google Shape;150;p18"/>
          <p:cNvSpPr txBox="1"/>
          <p:nvPr>
            <p:ph type="subTitle" idx="4"/>
          </p:nvPr>
        </p:nvSpPr>
        <p:spPr>
          <a:xfrm>
            <a:off x="5719966" y="3485675"/>
            <a:ext cx="27108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1" name="Google Shape;151;p18"/>
          <p:cNvSpPr txBox="1"/>
          <p:nvPr>
            <p:ph type="subTitle" idx="5"/>
          </p:nvPr>
        </p:nvSpPr>
        <p:spPr>
          <a:xfrm>
            <a:off x="1877574" y="1531750"/>
            <a:ext cx="2710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52" name="Google Shape;152;p18"/>
          <p:cNvSpPr txBox="1"/>
          <p:nvPr>
            <p:ph type="subTitle" idx="6"/>
          </p:nvPr>
        </p:nvSpPr>
        <p:spPr>
          <a:xfrm>
            <a:off x="1877574" y="3192400"/>
            <a:ext cx="2710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53" name="Google Shape;153;p18"/>
          <p:cNvSpPr txBox="1"/>
          <p:nvPr>
            <p:ph type="subTitle" idx="7"/>
          </p:nvPr>
        </p:nvSpPr>
        <p:spPr>
          <a:xfrm>
            <a:off x="5719940" y="1531750"/>
            <a:ext cx="2710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54" name="Google Shape;154;p18"/>
          <p:cNvSpPr txBox="1"/>
          <p:nvPr>
            <p:ph type="subTitle" idx="8"/>
          </p:nvPr>
        </p:nvSpPr>
        <p:spPr>
          <a:xfrm>
            <a:off x="5719940" y="3192400"/>
            <a:ext cx="2710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7" name="Google Shape;157;p19"/>
          <p:cNvSpPr txBox="1"/>
          <p:nvPr>
            <p:ph type="subTitle" idx="1"/>
          </p:nvPr>
        </p:nvSpPr>
        <p:spPr>
          <a:xfrm>
            <a:off x="1055400" y="1710161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8" name="Google Shape;158;p19"/>
          <p:cNvSpPr txBox="1"/>
          <p:nvPr>
            <p:ph type="subTitle" idx="2"/>
          </p:nvPr>
        </p:nvSpPr>
        <p:spPr>
          <a:xfrm>
            <a:off x="3746699" y="1710161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9" name="Google Shape;159;p19"/>
          <p:cNvSpPr txBox="1"/>
          <p:nvPr>
            <p:ph type="subTitle" idx="3"/>
          </p:nvPr>
        </p:nvSpPr>
        <p:spPr>
          <a:xfrm>
            <a:off x="1055400" y="3431442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0" name="Google Shape;160;p19"/>
          <p:cNvSpPr txBox="1"/>
          <p:nvPr>
            <p:ph type="subTitle" idx="4"/>
          </p:nvPr>
        </p:nvSpPr>
        <p:spPr>
          <a:xfrm>
            <a:off x="3746699" y="3431442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1" name="Google Shape;161;p19"/>
          <p:cNvSpPr txBox="1"/>
          <p:nvPr>
            <p:ph type="subTitle" idx="5"/>
          </p:nvPr>
        </p:nvSpPr>
        <p:spPr>
          <a:xfrm>
            <a:off x="6437997" y="1710161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2" name="Google Shape;162;p19"/>
          <p:cNvSpPr txBox="1"/>
          <p:nvPr>
            <p:ph type="subTitle" idx="6"/>
          </p:nvPr>
        </p:nvSpPr>
        <p:spPr>
          <a:xfrm>
            <a:off x="6437997" y="3431442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3" name="Google Shape;163;p19"/>
          <p:cNvSpPr txBox="1"/>
          <p:nvPr>
            <p:ph type="subTitle" idx="7"/>
          </p:nvPr>
        </p:nvSpPr>
        <p:spPr>
          <a:xfrm>
            <a:off x="1055400" y="1412475"/>
            <a:ext cx="1986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64" name="Google Shape;164;p19"/>
          <p:cNvSpPr txBox="1"/>
          <p:nvPr>
            <p:ph type="subTitle" idx="8"/>
          </p:nvPr>
        </p:nvSpPr>
        <p:spPr>
          <a:xfrm>
            <a:off x="3746699" y="1412475"/>
            <a:ext cx="1986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65" name="Google Shape;165;p19"/>
          <p:cNvSpPr txBox="1"/>
          <p:nvPr>
            <p:ph type="subTitle" idx="9"/>
          </p:nvPr>
        </p:nvSpPr>
        <p:spPr>
          <a:xfrm>
            <a:off x="6437997" y="1412475"/>
            <a:ext cx="1986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66" name="Google Shape;166;p19"/>
          <p:cNvSpPr txBox="1"/>
          <p:nvPr>
            <p:ph type="subTitle" idx="13"/>
          </p:nvPr>
        </p:nvSpPr>
        <p:spPr>
          <a:xfrm>
            <a:off x="1055400" y="3139552"/>
            <a:ext cx="1986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67" name="Google Shape;167;p19"/>
          <p:cNvSpPr txBox="1"/>
          <p:nvPr>
            <p:ph type="subTitle" idx="14"/>
          </p:nvPr>
        </p:nvSpPr>
        <p:spPr>
          <a:xfrm>
            <a:off x="3746699" y="3139552"/>
            <a:ext cx="1986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68" name="Google Shape;168;p19"/>
          <p:cNvSpPr txBox="1"/>
          <p:nvPr>
            <p:ph type="subTitle" idx="15"/>
          </p:nvPr>
        </p:nvSpPr>
        <p:spPr>
          <a:xfrm>
            <a:off x="6437997" y="3139552"/>
            <a:ext cx="1986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69" name="Google Shape;169;p19"/>
          <p:cNvSpPr txBox="1"/>
          <p:nvPr>
            <p:ph type="title" idx="16" hasCustomPrompt="1"/>
          </p:nvPr>
        </p:nvSpPr>
        <p:spPr>
          <a:xfrm>
            <a:off x="720000" y="1413533"/>
            <a:ext cx="457200" cy="375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70" name="Google Shape;170;p19"/>
          <p:cNvSpPr txBox="1"/>
          <p:nvPr>
            <p:ph type="title" idx="17" hasCustomPrompt="1"/>
          </p:nvPr>
        </p:nvSpPr>
        <p:spPr>
          <a:xfrm>
            <a:off x="720000" y="3140608"/>
            <a:ext cx="457200" cy="375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71" name="Google Shape;171;p19"/>
          <p:cNvSpPr txBox="1"/>
          <p:nvPr>
            <p:ph type="title" idx="18" hasCustomPrompt="1"/>
          </p:nvPr>
        </p:nvSpPr>
        <p:spPr>
          <a:xfrm>
            <a:off x="3411300" y="1413533"/>
            <a:ext cx="457200" cy="375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72" name="Google Shape;172;p19"/>
          <p:cNvSpPr txBox="1"/>
          <p:nvPr>
            <p:ph type="title" idx="19" hasCustomPrompt="1"/>
          </p:nvPr>
        </p:nvSpPr>
        <p:spPr>
          <a:xfrm>
            <a:off x="3411300" y="3140608"/>
            <a:ext cx="457200" cy="375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73" name="Google Shape;173;p19"/>
          <p:cNvSpPr txBox="1"/>
          <p:nvPr>
            <p:ph type="title" idx="20" hasCustomPrompt="1"/>
          </p:nvPr>
        </p:nvSpPr>
        <p:spPr>
          <a:xfrm>
            <a:off x="6102600" y="1413533"/>
            <a:ext cx="457200" cy="375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74" name="Google Shape;174;p19"/>
          <p:cNvSpPr txBox="1"/>
          <p:nvPr>
            <p:ph type="title" idx="21" hasCustomPrompt="1"/>
          </p:nvPr>
        </p:nvSpPr>
        <p:spPr>
          <a:xfrm>
            <a:off x="6102600" y="3140608"/>
            <a:ext cx="457200" cy="375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75" name="Google Shape;175;p19"/>
          <p:cNvSpPr/>
          <p:nvPr/>
        </p:nvSpPr>
        <p:spPr>
          <a:xfrm rot="10800000">
            <a:off x="-1100000" y="-1587576"/>
            <a:ext cx="2964394" cy="2529097"/>
          </a:xfrm>
          <a:custGeom>
            <a:avLst/>
            <a:gdLst/>
            <a:ahLst/>
            <a:cxnLst/>
            <a:rect l="l" t="t" r="r" b="b"/>
            <a:pathLst>
              <a:path w="875098" h="746597" extrusionOk="0">
                <a:moveTo>
                  <a:pt x="864578" y="196471"/>
                </a:moveTo>
                <a:cubicBezTo>
                  <a:pt x="840165" y="159266"/>
                  <a:pt x="783440" y="77285"/>
                  <a:pt x="749092" y="27843"/>
                </a:cubicBezTo>
                <a:cubicBezTo>
                  <a:pt x="732514" y="3984"/>
                  <a:pt x="702232" y="-5858"/>
                  <a:pt x="674728" y="3500"/>
                </a:cubicBezTo>
                <a:lnTo>
                  <a:pt x="181174" y="181564"/>
                </a:lnTo>
                <a:cubicBezTo>
                  <a:pt x="158033" y="189439"/>
                  <a:pt x="140262" y="204338"/>
                  <a:pt x="119033" y="235378"/>
                </a:cubicBezTo>
                <a:lnTo>
                  <a:pt x="8276" y="521834"/>
                </a:lnTo>
                <a:cubicBezTo>
                  <a:pt x="-16285" y="585364"/>
                  <a:pt x="15628" y="658011"/>
                  <a:pt x="80103" y="679997"/>
                </a:cubicBezTo>
                <a:cubicBezTo>
                  <a:pt x="93121" y="684437"/>
                  <a:pt x="105928" y="686357"/>
                  <a:pt x="117308" y="684945"/>
                </a:cubicBezTo>
                <a:cubicBezTo>
                  <a:pt x="118869" y="684750"/>
                  <a:pt x="120438" y="684500"/>
                  <a:pt x="122014" y="684188"/>
                </a:cubicBezTo>
                <a:lnTo>
                  <a:pt x="387218" y="605563"/>
                </a:lnTo>
                <a:cubicBezTo>
                  <a:pt x="425524" y="598008"/>
                  <a:pt x="465226" y="602324"/>
                  <a:pt x="501011" y="617949"/>
                </a:cubicBezTo>
                <a:lnTo>
                  <a:pt x="783065" y="741084"/>
                </a:lnTo>
                <a:cubicBezTo>
                  <a:pt x="826108" y="759878"/>
                  <a:pt x="874279" y="728316"/>
                  <a:pt x="874248" y="681347"/>
                </a:cubicBezTo>
                <a:lnTo>
                  <a:pt x="875098" y="231928"/>
                </a:lnTo>
                <a:cubicBezTo>
                  <a:pt x="875098" y="219238"/>
                  <a:pt x="871539" y="207070"/>
                  <a:pt x="864578" y="19646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9"/>
          <p:cNvSpPr/>
          <p:nvPr/>
        </p:nvSpPr>
        <p:spPr>
          <a:xfrm rot="10800000" flipH="1">
            <a:off x="8302192" y="4399648"/>
            <a:ext cx="1755781" cy="1425375"/>
          </a:xfrm>
          <a:custGeom>
            <a:avLst/>
            <a:gdLst/>
            <a:ahLst/>
            <a:cxnLst/>
            <a:rect l="l" t="t" r="r" b="b"/>
            <a:pathLst>
              <a:path w="695359" h="564505" extrusionOk="0">
                <a:moveTo>
                  <a:pt x="693055" y="306042"/>
                </a:moveTo>
                <a:lnTo>
                  <a:pt x="379571" y="8393"/>
                </a:lnTo>
                <a:cubicBezTo>
                  <a:pt x="375333" y="1104"/>
                  <a:pt x="366357" y="-1940"/>
                  <a:pt x="358560" y="1275"/>
                </a:cubicBezTo>
                <a:lnTo>
                  <a:pt x="85224" y="51905"/>
                </a:lnTo>
                <a:cubicBezTo>
                  <a:pt x="72619" y="57102"/>
                  <a:pt x="71066" y="74335"/>
                  <a:pt x="82547" y="81695"/>
                </a:cubicBezTo>
                <a:lnTo>
                  <a:pt x="206454" y="159063"/>
                </a:lnTo>
                <a:cubicBezTo>
                  <a:pt x="217615" y="166220"/>
                  <a:pt x="216530" y="182868"/>
                  <a:pt x="204534" y="188518"/>
                </a:cubicBezTo>
                <a:lnTo>
                  <a:pt x="9682" y="280309"/>
                </a:lnTo>
                <a:cubicBezTo>
                  <a:pt x="152" y="284797"/>
                  <a:pt x="-2977" y="296832"/>
                  <a:pt x="3165" y="305394"/>
                </a:cubicBezTo>
                <a:lnTo>
                  <a:pt x="151181" y="558454"/>
                </a:lnTo>
                <a:cubicBezTo>
                  <a:pt x="155966" y="565127"/>
                  <a:pt x="161609" y="565158"/>
                  <a:pt x="172246" y="563800"/>
                </a:cubicBezTo>
                <a:lnTo>
                  <a:pt x="407098" y="537256"/>
                </a:lnTo>
                <a:cubicBezTo>
                  <a:pt x="429778" y="534923"/>
                  <a:pt x="451241" y="525869"/>
                  <a:pt x="468732" y="511243"/>
                </a:cubicBezTo>
                <a:lnTo>
                  <a:pt x="685843" y="329698"/>
                </a:lnTo>
                <a:cubicBezTo>
                  <a:pt x="694678" y="325421"/>
                  <a:pt x="698003" y="314525"/>
                  <a:pt x="693070" y="306042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9"/>
          <p:cNvSpPr/>
          <p:nvPr/>
        </p:nvSpPr>
        <p:spPr>
          <a:xfrm flipH="1">
            <a:off x="8128489" y="4790433"/>
            <a:ext cx="604574" cy="74022"/>
          </a:xfrm>
          <a:custGeom>
            <a:avLst/>
            <a:gdLst/>
            <a:ahLst/>
            <a:cxnLst/>
            <a:rect l="l" t="t" r="r" b="b"/>
            <a:pathLst>
              <a:path w="178868" h="21900" extrusionOk="0">
                <a:moveTo>
                  <a:pt x="0" y="21900"/>
                </a:moveTo>
                <a:cubicBezTo>
                  <a:pt x="22353" y="21900"/>
                  <a:pt x="24374" y="0"/>
                  <a:pt x="44713" y="0"/>
                </a:cubicBezTo>
                <a:cubicBezTo>
                  <a:pt x="65052" y="0"/>
                  <a:pt x="67058" y="21900"/>
                  <a:pt x="89411" y="21900"/>
                </a:cubicBezTo>
                <a:cubicBezTo>
                  <a:pt x="111764" y="21900"/>
                  <a:pt x="114495" y="0"/>
                  <a:pt x="134140" y="0"/>
                </a:cubicBezTo>
                <a:cubicBezTo>
                  <a:pt x="153784" y="0"/>
                  <a:pt x="156500" y="21900"/>
                  <a:pt x="178869" y="21900"/>
                </a:cubicBezTo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9"/>
          <p:cNvSpPr/>
          <p:nvPr/>
        </p:nvSpPr>
        <p:spPr>
          <a:xfrm flipH="1">
            <a:off x="8733070" y="4058573"/>
            <a:ext cx="162842" cy="162842"/>
          </a:xfrm>
          <a:custGeom>
            <a:avLst/>
            <a:gdLst/>
            <a:ahLst/>
            <a:cxnLst/>
            <a:rect l="l" t="t" r="r" b="b"/>
            <a:pathLst>
              <a:path w="48178" h="48178" extrusionOk="0">
                <a:moveTo>
                  <a:pt x="48178" y="24085"/>
                </a:moveTo>
                <a:lnTo>
                  <a:pt x="31734" y="31734"/>
                </a:lnTo>
                <a:lnTo>
                  <a:pt x="24085" y="48178"/>
                </a:lnTo>
                <a:lnTo>
                  <a:pt x="16445" y="31734"/>
                </a:lnTo>
                <a:lnTo>
                  <a:pt x="0" y="24085"/>
                </a:lnTo>
                <a:lnTo>
                  <a:pt x="16445" y="16444"/>
                </a:lnTo>
                <a:lnTo>
                  <a:pt x="24085" y="0"/>
                </a:lnTo>
                <a:lnTo>
                  <a:pt x="31734" y="16444"/>
                </a:lnTo>
                <a:lnTo>
                  <a:pt x="48178" y="24085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/>
          <p:nvPr/>
        </p:nvSpPr>
        <p:spPr>
          <a:xfrm>
            <a:off x="7241192" y="61742"/>
            <a:ext cx="3482890" cy="2971456"/>
          </a:xfrm>
          <a:custGeom>
            <a:avLst/>
            <a:gdLst/>
            <a:ahLst/>
            <a:cxnLst/>
            <a:rect l="l" t="t" r="r" b="b"/>
            <a:pathLst>
              <a:path w="875098" h="746597" extrusionOk="0">
                <a:moveTo>
                  <a:pt x="864578" y="196471"/>
                </a:moveTo>
                <a:cubicBezTo>
                  <a:pt x="840165" y="159266"/>
                  <a:pt x="783440" y="77285"/>
                  <a:pt x="749092" y="27843"/>
                </a:cubicBezTo>
                <a:cubicBezTo>
                  <a:pt x="732514" y="3984"/>
                  <a:pt x="702232" y="-5858"/>
                  <a:pt x="674728" y="3500"/>
                </a:cubicBezTo>
                <a:lnTo>
                  <a:pt x="181174" y="181564"/>
                </a:lnTo>
                <a:cubicBezTo>
                  <a:pt x="158033" y="189439"/>
                  <a:pt x="140262" y="204338"/>
                  <a:pt x="119033" y="235378"/>
                </a:cubicBezTo>
                <a:lnTo>
                  <a:pt x="8276" y="521834"/>
                </a:lnTo>
                <a:cubicBezTo>
                  <a:pt x="-16285" y="585364"/>
                  <a:pt x="15628" y="658011"/>
                  <a:pt x="80103" y="679997"/>
                </a:cubicBezTo>
                <a:cubicBezTo>
                  <a:pt x="93121" y="684437"/>
                  <a:pt x="105928" y="686357"/>
                  <a:pt x="117308" y="684945"/>
                </a:cubicBezTo>
                <a:cubicBezTo>
                  <a:pt x="118869" y="684750"/>
                  <a:pt x="120438" y="684500"/>
                  <a:pt x="122014" y="684188"/>
                </a:cubicBezTo>
                <a:lnTo>
                  <a:pt x="387218" y="605563"/>
                </a:lnTo>
                <a:cubicBezTo>
                  <a:pt x="425524" y="598008"/>
                  <a:pt x="465226" y="602324"/>
                  <a:pt x="501011" y="617949"/>
                </a:cubicBezTo>
                <a:lnTo>
                  <a:pt x="783065" y="741084"/>
                </a:lnTo>
                <a:cubicBezTo>
                  <a:pt x="826108" y="759878"/>
                  <a:pt x="874279" y="728316"/>
                  <a:pt x="874248" y="681347"/>
                </a:cubicBezTo>
                <a:lnTo>
                  <a:pt x="875098" y="231928"/>
                </a:lnTo>
                <a:cubicBezTo>
                  <a:pt x="875098" y="219238"/>
                  <a:pt x="871539" y="207070"/>
                  <a:pt x="864578" y="19646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0"/>
          <p:cNvSpPr txBox="1"/>
          <p:nvPr>
            <p:ph type="title"/>
          </p:nvPr>
        </p:nvSpPr>
        <p:spPr>
          <a:xfrm>
            <a:off x="2347950" y="540000"/>
            <a:ext cx="4448100" cy="100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2" name="Google Shape;182;p20"/>
          <p:cNvSpPr txBox="1"/>
          <p:nvPr>
            <p:ph type="subTitle" idx="1"/>
          </p:nvPr>
        </p:nvSpPr>
        <p:spPr>
          <a:xfrm>
            <a:off x="2347950" y="1418900"/>
            <a:ext cx="44481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3" name="Google Shape;183;p20"/>
          <p:cNvSpPr txBox="1"/>
          <p:nvPr/>
        </p:nvSpPr>
        <p:spPr>
          <a:xfrm>
            <a:off x="2099100" y="36881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accent4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CREDITS:</a:t>
            </a:r>
            <a:r>
              <a:rPr lang="en-GB" sz="1200">
                <a:solidFill>
                  <a:schemeClr val="accent4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This presentation template was created by </a:t>
            </a:r>
            <a:r>
              <a:rPr lang="en-GB" sz="1200" b="1" u="sng">
                <a:solidFill>
                  <a:schemeClr val="accent4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  <a:hlinkClick r:id="rId2"/>
              </a:rPr>
              <a:t>Slidesgo</a:t>
            </a:r>
            <a:r>
              <a:rPr lang="en-GB" sz="1200">
                <a:solidFill>
                  <a:schemeClr val="accent4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, and includes icons by </a:t>
            </a:r>
            <a:r>
              <a:rPr lang="en-GB" sz="1200" b="1" u="sng">
                <a:solidFill>
                  <a:schemeClr val="accent4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  <a:hlinkClick r:id="rId3"/>
              </a:rPr>
              <a:t>Flaticon</a:t>
            </a:r>
            <a:r>
              <a:rPr lang="en-GB" sz="1200">
                <a:solidFill>
                  <a:schemeClr val="accent4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, and infographics &amp; images by </a:t>
            </a:r>
            <a:r>
              <a:rPr lang="en-GB" sz="1200" b="1" u="sng">
                <a:solidFill>
                  <a:schemeClr val="accent4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  <a:hlinkClick r:id="rId4"/>
              </a:rPr>
              <a:t>Freepik</a:t>
            </a:r>
            <a:r>
              <a:rPr lang="en-GB" sz="1200" u="sng">
                <a:solidFill>
                  <a:schemeClr val="accent4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</a:t>
            </a:r>
            <a:endParaRPr sz="1200" b="1" u="sng">
              <a:solidFill>
                <a:schemeClr val="accent4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</p:txBody>
      </p:sp>
      <p:sp>
        <p:nvSpPr>
          <p:cNvPr id="184" name="Google Shape;184;p20"/>
          <p:cNvSpPr/>
          <p:nvPr/>
        </p:nvSpPr>
        <p:spPr>
          <a:xfrm rot="10800000">
            <a:off x="-1956683" y="2436642"/>
            <a:ext cx="3482890" cy="2971456"/>
          </a:xfrm>
          <a:custGeom>
            <a:avLst/>
            <a:gdLst/>
            <a:ahLst/>
            <a:cxnLst/>
            <a:rect l="l" t="t" r="r" b="b"/>
            <a:pathLst>
              <a:path w="875098" h="746597" extrusionOk="0">
                <a:moveTo>
                  <a:pt x="864578" y="196471"/>
                </a:moveTo>
                <a:cubicBezTo>
                  <a:pt x="840165" y="159266"/>
                  <a:pt x="783440" y="77285"/>
                  <a:pt x="749092" y="27843"/>
                </a:cubicBezTo>
                <a:cubicBezTo>
                  <a:pt x="732514" y="3984"/>
                  <a:pt x="702232" y="-5858"/>
                  <a:pt x="674728" y="3500"/>
                </a:cubicBezTo>
                <a:lnTo>
                  <a:pt x="181174" y="181564"/>
                </a:lnTo>
                <a:cubicBezTo>
                  <a:pt x="158033" y="189439"/>
                  <a:pt x="140262" y="204338"/>
                  <a:pt x="119033" y="235378"/>
                </a:cubicBezTo>
                <a:lnTo>
                  <a:pt x="8276" y="521834"/>
                </a:lnTo>
                <a:cubicBezTo>
                  <a:pt x="-16285" y="585364"/>
                  <a:pt x="15628" y="658011"/>
                  <a:pt x="80103" y="679997"/>
                </a:cubicBezTo>
                <a:cubicBezTo>
                  <a:pt x="93121" y="684437"/>
                  <a:pt x="105928" y="686357"/>
                  <a:pt x="117308" y="684945"/>
                </a:cubicBezTo>
                <a:cubicBezTo>
                  <a:pt x="118869" y="684750"/>
                  <a:pt x="120438" y="684500"/>
                  <a:pt x="122014" y="684188"/>
                </a:cubicBezTo>
                <a:lnTo>
                  <a:pt x="387218" y="605563"/>
                </a:lnTo>
                <a:cubicBezTo>
                  <a:pt x="425524" y="598008"/>
                  <a:pt x="465226" y="602324"/>
                  <a:pt x="501011" y="617949"/>
                </a:cubicBezTo>
                <a:lnTo>
                  <a:pt x="783065" y="741084"/>
                </a:lnTo>
                <a:cubicBezTo>
                  <a:pt x="826108" y="759878"/>
                  <a:pt x="874279" y="728316"/>
                  <a:pt x="874248" y="681347"/>
                </a:cubicBezTo>
                <a:lnTo>
                  <a:pt x="875098" y="231928"/>
                </a:lnTo>
                <a:cubicBezTo>
                  <a:pt x="875098" y="219238"/>
                  <a:pt x="871539" y="207070"/>
                  <a:pt x="864578" y="19646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0"/>
          <p:cNvSpPr/>
          <p:nvPr/>
        </p:nvSpPr>
        <p:spPr>
          <a:xfrm>
            <a:off x="7836899" y="1952196"/>
            <a:ext cx="2035474" cy="1802038"/>
          </a:xfrm>
          <a:custGeom>
            <a:avLst/>
            <a:gdLst/>
            <a:ahLst/>
            <a:cxnLst/>
            <a:rect l="l" t="t" r="r" b="b"/>
            <a:pathLst>
              <a:path w="363965" h="322224" extrusionOk="0">
                <a:moveTo>
                  <a:pt x="43896" y="257165"/>
                </a:moveTo>
                <a:cubicBezTo>
                  <a:pt x="56649" y="269996"/>
                  <a:pt x="85925" y="298038"/>
                  <a:pt x="103626" y="314935"/>
                </a:cubicBezTo>
                <a:cubicBezTo>
                  <a:pt x="112172" y="323091"/>
                  <a:pt x="125034" y="324543"/>
                  <a:pt x="135227" y="318580"/>
                </a:cubicBezTo>
                <a:lnTo>
                  <a:pt x="317326" y="207465"/>
                </a:lnTo>
                <a:cubicBezTo>
                  <a:pt x="325904" y="202446"/>
                  <a:pt x="331765" y="195063"/>
                  <a:pt x="337697" y="180968"/>
                </a:cubicBezTo>
                <a:lnTo>
                  <a:pt x="362438" y="34473"/>
                </a:lnTo>
                <a:cubicBezTo>
                  <a:pt x="369501" y="14719"/>
                  <a:pt x="350887" y="-5393"/>
                  <a:pt x="331000" y="1319"/>
                </a:cubicBezTo>
                <a:cubicBezTo>
                  <a:pt x="330392" y="1522"/>
                  <a:pt x="329791" y="1748"/>
                  <a:pt x="329190" y="2005"/>
                </a:cubicBezTo>
                <a:lnTo>
                  <a:pt x="200724" y="55351"/>
                </a:lnTo>
                <a:cubicBezTo>
                  <a:pt x="186083" y="61477"/>
                  <a:pt x="169911" y="62991"/>
                  <a:pt x="154388" y="59682"/>
                </a:cubicBezTo>
                <a:lnTo>
                  <a:pt x="32010" y="33599"/>
                </a:lnTo>
                <a:cubicBezTo>
                  <a:pt x="13333" y="29619"/>
                  <a:pt x="-3283" y="46110"/>
                  <a:pt x="557" y="64818"/>
                </a:cubicBezTo>
                <a:lnTo>
                  <a:pt x="36810" y="243905"/>
                </a:lnTo>
                <a:cubicBezTo>
                  <a:pt x="37848" y="248954"/>
                  <a:pt x="40252" y="253520"/>
                  <a:pt x="43889" y="257173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0"/>
          <p:cNvSpPr/>
          <p:nvPr/>
        </p:nvSpPr>
        <p:spPr>
          <a:xfrm>
            <a:off x="-1484702" y="1172997"/>
            <a:ext cx="3010904" cy="2444307"/>
          </a:xfrm>
          <a:custGeom>
            <a:avLst/>
            <a:gdLst/>
            <a:ahLst/>
            <a:cxnLst/>
            <a:rect l="l" t="t" r="r" b="b"/>
            <a:pathLst>
              <a:path w="695359" h="564505" extrusionOk="0">
                <a:moveTo>
                  <a:pt x="693055" y="306042"/>
                </a:moveTo>
                <a:lnTo>
                  <a:pt x="379571" y="8393"/>
                </a:lnTo>
                <a:cubicBezTo>
                  <a:pt x="375333" y="1104"/>
                  <a:pt x="366357" y="-1940"/>
                  <a:pt x="358560" y="1275"/>
                </a:cubicBezTo>
                <a:lnTo>
                  <a:pt x="85224" y="51905"/>
                </a:lnTo>
                <a:cubicBezTo>
                  <a:pt x="72619" y="57102"/>
                  <a:pt x="71066" y="74335"/>
                  <a:pt x="82547" y="81695"/>
                </a:cubicBezTo>
                <a:lnTo>
                  <a:pt x="206454" y="159063"/>
                </a:lnTo>
                <a:cubicBezTo>
                  <a:pt x="217615" y="166220"/>
                  <a:pt x="216530" y="182868"/>
                  <a:pt x="204534" y="188518"/>
                </a:cubicBezTo>
                <a:lnTo>
                  <a:pt x="9682" y="280309"/>
                </a:lnTo>
                <a:cubicBezTo>
                  <a:pt x="152" y="284797"/>
                  <a:pt x="-2977" y="296832"/>
                  <a:pt x="3165" y="305394"/>
                </a:cubicBezTo>
                <a:lnTo>
                  <a:pt x="151181" y="558454"/>
                </a:lnTo>
                <a:cubicBezTo>
                  <a:pt x="155966" y="565127"/>
                  <a:pt x="161609" y="565158"/>
                  <a:pt x="172246" y="563800"/>
                </a:cubicBezTo>
                <a:lnTo>
                  <a:pt x="407098" y="537256"/>
                </a:lnTo>
                <a:cubicBezTo>
                  <a:pt x="429778" y="534923"/>
                  <a:pt x="451241" y="525869"/>
                  <a:pt x="468732" y="511243"/>
                </a:cubicBezTo>
                <a:lnTo>
                  <a:pt x="685843" y="329698"/>
                </a:lnTo>
                <a:cubicBezTo>
                  <a:pt x="694678" y="325421"/>
                  <a:pt x="698003" y="314525"/>
                  <a:pt x="693070" y="306042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 rot="10800000">
            <a:off x="162325" y="1167150"/>
            <a:ext cx="4863357" cy="4149213"/>
          </a:xfrm>
          <a:custGeom>
            <a:avLst/>
            <a:gdLst/>
            <a:ahLst/>
            <a:cxnLst/>
            <a:rect l="l" t="t" r="r" b="b"/>
            <a:pathLst>
              <a:path w="875098" h="746597" extrusionOk="0">
                <a:moveTo>
                  <a:pt x="864578" y="196471"/>
                </a:moveTo>
                <a:cubicBezTo>
                  <a:pt x="840165" y="159266"/>
                  <a:pt x="783440" y="77285"/>
                  <a:pt x="749092" y="27843"/>
                </a:cubicBezTo>
                <a:cubicBezTo>
                  <a:pt x="732514" y="3984"/>
                  <a:pt x="702232" y="-5858"/>
                  <a:pt x="674728" y="3500"/>
                </a:cubicBezTo>
                <a:lnTo>
                  <a:pt x="181174" y="181564"/>
                </a:lnTo>
                <a:cubicBezTo>
                  <a:pt x="158033" y="189439"/>
                  <a:pt x="140262" y="204338"/>
                  <a:pt x="119033" y="235378"/>
                </a:cubicBezTo>
                <a:lnTo>
                  <a:pt x="8276" y="521834"/>
                </a:lnTo>
                <a:cubicBezTo>
                  <a:pt x="-16285" y="585364"/>
                  <a:pt x="15628" y="658011"/>
                  <a:pt x="80103" y="679997"/>
                </a:cubicBezTo>
                <a:cubicBezTo>
                  <a:pt x="93121" y="684437"/>
                  <a:pt x="105928" y="686357"/>
                  <a:pt x="117308" y="684945"/>
                </a:cubicBezTo>
                <a:cubicBezTo>
                  <a:pt x="118869" y="684750"/>
                  <a:pt x="120438" y="684500"/>
                  <a:pt x="122014" y="684188"/>
                </a:cubicBezTo>
                <a:lnTo>
                  <a:pt x="387218" y="605563"/>
                </a:lnTo>
                <a:cubicBezTo>
                  <a:pt x="425524" y="598008"/>
                  <a:pt x="465226" y="602324"/>
                  <a:pt x="501011" y="617949"/>
                </a:cubicBezTo>
                <a:lnTo>
                  <a:pt x="783065" y="741084"/>
                </a:lnTo>
                <a:cubicBezTo>
                  <a:pt x="826108" y="759878"/>
                  <a:pt x="874279" y="728316"/>
                  <a:pt x="874248" y="681347"/>
                </a:cubicBezTo>
                <a:lnTo>
                  <a:pt x="875098" y="231928"/>
                </a:lnTo>
                <a:cubicBezTo>
                  <a:pt x="875098" y="219238"/>
                  <a:pt x="871539" y="207070"/>
                  <a:pt x="864578" y="19646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3"/>
          <p:cNvSpPr/>
          <p:nvPr/>
        </p:nvSpPr>
        <p:spPr>
          <a:xfrm>
            <a:off x="7917201" y="-177800"/>
            <a:ext cx="1530888" cy="1676575"/>
          </a:xfrm>
          <a:custGeom>
            <a:avLst/>
            <a:gdLst/>
            <a:ahLst/>
            <a:cxnLst/>
            <a:rect l="l" t="t" r="r" b="b"/>
            <a:pathLst>
              <a:path w="518067" h="567369" extrusionOk="0">
                <a:moveTo>
                  <a:pt x="196048" y="533555"/>
                </a:moveTo>
                <a:cubicBezTo>
                  <a:pt x="221070" y="541117"/>
                  <a:pt x="277529" y="556680"/>
                  <a:pt x="311636" y="566014"/>
                </a:cubicBezTo>
                <a:cubicBezTo>
                  <a:pt x="328096" y="570518"/>
                  <a:pt x="345454" y="563540"/>
                  <a:pt x="354320" y="548953"/>
                </a:cubicBezTo>
                <a:lnTo>
                  <a:pt x="509603" y="282696"/>
                </a:lnTo>
                <a:cubicBezTo>
                  <a:pt x="517064" y="270427"/>
                  <a:pt x="519452" y="257010"/>
                  <a:pt x="517321" y="235024"/>
                </a:cubicBezTo>
                <a:lnTo>
                  <a:pt x="448242" y="31782"/>
                </a:lnTo>
                <a:cubicBezTo>
                  <a:pt x="443668" y="1812"/>
                  <a:pt x="406190" y="-10980"/>
                  <a:pt x="385523" y="11201"/>
                </a:cubicBezTo>
                <a:cubicBezTo>
                  <a:pt x="384891" y="11880"/>
                  <a:pt x="384282" y="12582"/>
                  <a:pt x="383689" y="13316"/>
                </a:cubicBezTo>
                <a:lnTo>
                  <a:pt x="256964" y="169309"/>
                </a:lnTo>
                <a:cubicBezTo>
                  <a:pt x="242549" y="187150"/>
                  <a:pt x="223037" y="200169"/>
                  <a:pt x="201020" y="206615"/>
                </a:cubicBezTo>
                <a:lnTo>
                  <a:pt x="27521" y="257439"/>
                </a:lnTo>
                <a:cubicBezTo>
                  <a:pt x="1048" y="265190"/>
                  <a:pt x="-8763" y="297571"/>
                  <a:pt x="8954" y="318722"/>
                </a:cubicBezTo>
                <a:lnTo>
                  <a:pt x="177949" y="521551"/>
                </a:lnTo>
                <a:cubicBezTo>
                  <a:pt x="182733" y="527264"/>
                  <a:pt x="188922" y="531408"/>
                  <a:pt x="196056" y="533562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3"/>
          <p:cNvSpPr/>
          <p:nvPr/>
        </p:nvSpPr>
        <p:spPr>
          <a:xfrm>
            <a:off x="8790246" y="644588"/>
            <a:ext cx="162842" cy="162842"/>
          </a:xfrm>
          <a:custGeom>
            <a:avLst/>
            <a:gdLst/>
            <a:ahLst/>
            <a:cxnLst/>
            <a:rect l="l" t="t" r="r" b="b"/>
            <a:pathLst>
              <a:path w="48178" h="48178" extrusionOk="0">
                <a:moveTo>
                  <a:pt x="48178" y="24085"/>
                </a:moveTo>
                <a:lnTo>
                  <a:pt x="31734" y="31734"/>
                </a:lnTo>
                <a:lnTo>
                  <a:pt x="24085" y="48178"/>
                </a:lnTo>
                <a:lnTo>
                  <a:pt x="16445" y="31734"/>
                </a:lnTo>
                <a:lnTo>
                  <a:pt x="0" y="24085"/>
                </a:lnTo>
                <a:lnTo>
                  <a:pt x="16445" y="16444"/>
                </a:lnTo>
                <a:lnTo>
                  <a:pt x="24085" y="0"/>
                </a:lnTo>
                <a:lnTo>
                  <a:pt x="31734" y="16444"/>
                </a:lnTo>
                <a:lnTo>
                  <a:pt x="48178" y="24085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3"/>
          <p:cNvSpPr/>
          <p:nvPr/>
        </p:nvSpPr>
        <p:spPr>
          <a:xfrm flipH="1">
            <a:off x="3291827" y="701728"/>
            <a:ext cx="1813235" cy="1985792"/>
          </a:xfrm>
          <a:custGeom>
            <a:avLst/>
            <a:gdLst/>
            <a:ahLst/>
            <a:cxnLst/>
            <a:rect l="l" t="t" r="r" b="b"/>
            <a:pathLst>
              <a:path w="518067" h="567369" extrusionOk="0">
                <a:moveTo>
                  <a:pt x="196048" y="533555"/>
                </a:moveTo>
                <a:cubicBezTo>
                  <a:pt x="221070" y="541117"/>
                  <a:pt x="277529" y="556680"/>
                  <a:pt x="311636" y="566014"/>
                </a:cubicBezTo>
                <a:cubicBezTo>
                  <a:pt x="328096" y="570518"/>
                  <a:pt x="345454" y="563540"/>
                  <a:pt x="354320" y="548953"/>
                </a:cubicBezTo>
                <a:lnTo>
                  <a:pt x="509603" y="282696"/>
                </a:lnTo>
                <a:cubicBezTo>
                  <a:pt x="517064" y="270427"/>
                  <a:pt x="519452" y="257010"/>
                  <a:pt x="517321" y="235024"/>
                </a:cubicBezTo>
                <a:lnTo>
                  <a:pt x="448242" y="31782"/>
                </a:lnTo>
                <a:cubicBezTo>
                  <a:pt x="443668" y="1812"/>
                  <a:pt x="406190" y="-10980"/>
                  <a:pt x="385523" y="11201"/>
                </a:cubicBezTo>
                <a:cubicBezTo>
                  <a:pt x="384891" y="11880"/>
                  <a:pt x="384282" y="12582"/>
                  <a:pt x="383689" y="13316"/>
                </a:cubicBezTo>
                <a:lnTo>
                  <a:pt x="256964" y="169309"/>
                </a:lnTo>
                <a:cubicBezTo>
                  <a:pt x="242549" y="187150"/>
                  <a:pt x="223037" y="200169"/>
                  <a:pt x="201020" y="206615"/>
                </a:cubicBezTo>
                <a:lnTo>
                  <a:pt x="27521" y="257439"/>
                </a:lnTo>
                <a:cubicBezTo>
                  <a:pt x="1048" y="265190"/>
                  <a:pt x="-8763" y="297571"/>
                  <a:pt x="8954" y="318722"/>
                </a:cubicBezTo>
                <a:lnTo>
                  <a:pt x="177949" y="521551"/>
                </a:lnTo>
                <a:cubicBezTo>
                  <a:pt x="182733" y="527264"/>
                  <a:pt x="188922" y="531408"/>
                  <a:pt x="196056" y="533562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5230375" y="2228850"/>
            <a:ext cx="3200400" cy="16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type="title" idx="2" hasCustomPrompt="1"/>
          </p:nvPr>
        </p:nvSpPr>
        <p:spPr>
          <a:xfrm>
            <a:off x="5230375" y="1192650"/>
            <a:ext cx="1463100" cy="1188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/>
          <p:nvPr>
            <p:ph type="pic" idx="3"/>
          </p:nvPr>
        </p:nvSpPr>
        <p:spPr>
          <a:xfrm>
            <a:off x="5896" y="25"/>
            <a:ext cx="45921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/>
          <p:nvPr/>
        </p:nvSpPr>
        <p:spPr>
          <a:xfrm rot="10800000" flipH="1">
            <a:off x="-577221" y="-293002"/>
            <a:ext cx="1755781" cy="1425375"/>
          </a:xfrm>
          <a:custGeom>
            <a:avLst/>
            <a:gdLst/>
            <a:ahLst/>
            <a:cxnLst/>
            <a:rect l="l" t="t" r="r" b="b"/>
            <a:pathLst>
              <a:path w="695359" h="564505" extrusionOk="0">
                <a:moveTo>
                  <a:pt x="693055" y="306042"/>
                </a:moveTo>
                <a:lnTo>
                  <a:pt x="379571" y="8393"/>
                </a:lnTo>
                <a:cubicBezTo>
                  <a:pt x="375333" y="1104"/>
                  <a:pt x="366357" y="-1940"/>
                  <a:pt x="358560" y="1275"/>
                </a:cubicBezTo>
                <a:lnTo>
                  <a:pt x="85224" y="51905"/>
                </a:lnTo>
                <a:cubicBezTo>
                  <a:pt x="72619" y="57102"/>
                  <a:pt x="71066" y="74335"/>
                  <a:pt x="82547" y="81695"/>
                </a:cubicBezTo>
                <a:lnTo>
                  <a:pt x="206454" y="159063"/>
                </a:lnTo>
                <a:cubicBezTo>
                  <a:pt x="217615" y="166220"/>
                  <a:pt x="216530" y="182868"/>
                  <a:pt x="204534" y="188518"/>
                </a:cubicBezTo>
                <a:lnTo>
                  <a:pt x="9682" y="280309"/>
                </a:lnTo>
                <a:cubicBezTo>
                  <a:pt x="152" y="284797"/>
                  <a:pt x="-2977" y="296832"/>
                  <a:pt x="3165" y="305394"/>
                </a:cubicBezTo>
                <a:lnTo>
                  <a:pt x="151181" y="558454"/>
                </a:lnTo>
                <a:cubicBezTo>
                  <a:pt x="155966" y="565127"/>
                  <a:pt x="161609" y="565158"/>
                  <a:pt x="172246" y="563800"/>
                </a:cubicBezTo>
                <a:lnTo>
                  <a:pt x="407098" y="537256"/>
                </a:lnTo>
                <a:cubicBezTo>
                  <a:pt x="429778" y="534923"/>
                  <a:pt x="451241" y="525869"/>
                  <a:pt x="468732" y="511243"/>
                </a:cubicBezTo>
                <a:lnTo>
                  <a:pt x="685843" y="329698"/>
                </a:lnTo>
                <a:cubicBezTo>
                  <a:pt x="694678" y="325421"/>
                  <a:pt x="698003" y="314525"/>
                  <a:pt x="693070" y="306042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1"/>
          <p:cNvSpPr/>
          <p:nvPr/>
        </p:nvSpPr>
        <p:spPr>
          <a:xfrm flipH="1">
            <a:off x="-242911" y="883496"/>
            <a:ext cx="604574" cy="74022"/>
          </a:xfrm>
          <a:custGeom>
            <a:avLst/>
            <a:gdLst/>
            <a:ahLst/>
            <a:cxnLst/>
            <a:rect l="l" t="t" r="r" b="b"/>
            <a:pathLst>
              <a:path w="178868" h="21900" extrusionOk="0">
                <a:moveTo>
                  <a:pt x="0" y="21900"/>
                </a:moveTo>
                <a:cubicBezTo>
                  <a:pt x="22353" y="21900"/>
                  <a:pt x="24374" y="0"/>
                  <a:pt x="44713" y="0"/>
                </a:cubicBezTo>
                <a:cubicBezTo>
                  <a:pt x="65052" y="0"/>
                  <a:pt x="67058" y="21900"/>
                  <a:pt x="89411" y="21900"/>
                </a:cubicBezTo>
                <a:cubicBezTo>
                  <a:pt x="111764" y="21900"/>
                  <a:pt x="114495" y="0"/>
                  <a:pt x="134140" y="0"/>
                </a:cubicBezTo>
                <a:cubicBezTo>
                  <a:pt x="153784" y="0"/>
                  <a:pt x="156500" y="21900"/>
                  <a:pt x="178869" y="21900"/>
                </a:cubicBezTo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1"/>
          <p:cNvSpPr/>
          <p:nvPr/>
        </p:nvSpPr>
        <p:spPr>
          <a:xfrm flipH="1">
            <a:off x="418269" y="186923"/>
            <a:ext cx="162842" cy="162842"/>
          </a:xfrm>
          <a:custGeom>
            <a:avLst/>
            <a:gdLst/>
            <a:ahLst/>
            <a:cxnLst/>
            <a:rect l="l" t="t" r="r" b="b"/>
            <a:pathLst>
              <a:path w="48178" h="48178" extrusionOk="0">
                <a:moveTo>
                  <a:pt x="48178" y="24085"/>
                </a:moveTo>
                <a:lnTo>
                  <a:pt x="31734" y="31734"/>
                </a:lnTo>
                <a:lnTo>
                  <a:pt x="24085" y="48178"/>
                </a:lnTo>
                <a:lnTo>
                  <a:pt x="16445" y="31734"/>
                </a:lnTo>
                <a:lnTo>
                  <a:pt x="0" y="24085"/>
                </a:lnTo>
                <a:lnTo>
                  <a:pt x="16445" y="16444"/>
                </a:lnTo>
                <a:lnTo>
                  <a:pt x="24085" y="0"/>
                </a:lnTo>
                <a:lnTo>
                  <a:pt x="31734" y="16444"/>
                </a:lnTo>
                <a:lnTo>
                  <a:pt x="48178" y="24085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1"/>
          <p:cNvSpPr/>
          <p:nvPr/>
        </p:nvSpPr>
        <p:spPr>
          <a:xfrm rot="10800000" flipH="1">
            <a:off x="7762487" y="3942624"/>
            <a:ext cx="2964394" cy="2529097"/>
          </a:xfrm>
          <a:custGeom>
            <a:avLst/>
            <a:gdLst/>
            <a:ahLst/>
            <a:cxnLst/>
            <a:rect l="l" t="t" r="r" b="b"/>
            <a:pathLst>
              <a:path w="875098" h="746597" extrusionOk="0">
                <a:moveTo>
                  <a:pt x="864578" y="196471"/>
                </a:moveTo>
                <a:cubicBezTo>
                  <a:pt x="840165" y="159266"/>
                  <a:pt x="783440" y="77285"/>
                  <a:pt x="749092" y="27843"/>
                </a:cubicBezTo>
                <a:cubicBezTo>
                  <a:pt x="732514" y="3984"/>
                  <a:pt x="702232" y="-5858"/>
                  <a:pt x="674728" y="3500"/>
                </a:cubicBezTo>
                <a:lnTo>
                  <a:pt x="181174" y="181564"/>
                </a:lnTo>
                <a:cubicBezTo>
                  <a:pt x="158033" y="189439"/>
                  <a:pt x="140262" y="204338"/>
                  <a:pt x="119033" y="235378"/>
                </a:cubicBezTo>
                <a:lnTo>
                  <a:pt x="8276" y="521834"/>
                </a:lnTo>
                <a:cubicBezTo>
                  <a:pt x="-16285" y="585364"/>
                  <a:pt x="15628" y="658011"/>
                  <a:pt x="80103" y="679997"/>
                </a:cubicBezTo>
                <a:cubicBezTo>
                  <a:pt x="93121" y="684437"/>
                  <a:pt x="105928" y="686357"/>
                  <a:pt x="117308" y="684945"/>
                </a:cubicBezTo>
                <a:cubicBezTo>
                  <a:pt x="118869" y="684750"/>
                  <a:pt x="120438" y="684500"/>
                  <a:pt x="122014" y="684188"/>
                </a:cubicBezTo>
                <a:lnTo>
                  <a:pt x="387218" y="605563"/>
                </a:lnTo>
                <a:cubicBezTo>
                  <a:pt x="425524" y="598008"/>
                  <a:pt x="465226" y="602324"/>
                  <a:pt x="501011" y="617949"/>
                </a:cubicBezTo>
                <a:lnTo>
                  <a:pt x="783065" y="741084"/>
                </a:lnTo>
                <a:cubicBezTo>
                  <a:pt x="826108" y="759878"/>
                  <a:pt x="874279" y="728316"/>
                  <a:pt x="874248" y="681347"/>
                </a:cubicBezTo>
                <a:lnTo>
                  <a:pt x="875098" y="231928"/>
                </a:lnTo>
                <a:cubicBezTo>
                  <a:pt x="875098" y="219238"/>
                  <a:pt x="871539" y="207070"/>
                  <a:pt x="864578" y="19646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/>
          <p:nvPr/>
        </p:nvSpPr>
        <p:spPr>
          <a:xfrm flipH="1">
            <a:off x="-697871" y="3929409"/>
            <a:ext cx="1755781" cy="1425375"/>
          </a:xfrm>
          <a:custGeom>
            <a:avLst/>
            <a:gdLst/>
            <a:ahLst/>
            <a:cxnLst/>
            <a:rect l="l" t="t" r="r" b="b"/>
            <a:pathLst>
              <a:path w="695359" h="564505" extrusionOk="0">
                <a:moveTo>
                  <a:pt x="693055" y="306042"/>
                </a:moveTo>
                <a:lnTo>
                  <a:pt x="379571" y="8393"/>
                </a:lnTo>
                <a:cubicBezTo>
                  <a:pt x="375333" y="1104"/>
                  <a:pt x="366357" y="-1940"/>
                  <a:pt x="358560" y="1275"/>
                </a:cubicBezTo>
                <a:lnTo>
                  <a:pt x="85224" y="51905"/>
                </a:lnTo>
                <a:cubicBezTo>
                  <a:pt x="72619" y="57102"/>
                  <a:pt x="71066" y="74335"/>
                  <a:pt x="82547" y="81695"/>
                </a:cubicBezTo>
                <a:lnTo>
                  <a:pt x="206454" y="159063"/>
                </a:lnTo>
                <a:cubicBezTo>
                  <a:pt x="217615" y="166220"/>
                  <a:pt x="216530" y="182868"/>
                  <a:pt x="204534" y="188518"/>
                </a:cubicBezTo>
                <a:lnTo>
                  <a:pt x="9682" y="280309"/>
                </a:lnTo>
                <a:cubicBezTo>
                  <a:pt x="152" y="284797"/>
                  <a:pt x="-2977" y="296832"/>
                  <a:pt x="3165" y="305394"/>
                </a:cubicBezTo>
                <a:lnTo>
                  <a:pt x="151181" y="558454"/>
                </a:lnTo>
                <a:cubicBezTo>
                  <a:pt x="155966" y="565127"/>
                  <a:pt x="161609" y="565158"/>
                  <a:pt x="172246" y="563800"/>
                </a:cubicBezTo>
                <a:lnTo>
                  <a:pt x="407098" y="537256"/>
                </a:lnTo>
                <a:cubicBezTo>
                  <a:pt x="429778" y="534923"/>
                  <a:pt x="451241" y="525869"/>
                  <a:pt x="468732" y="511243"/>
                </a:cubicBezTo>
                <a:lnTo>
                  <a:pt x="685843" y="329698"/>
                </a:lnTo>
                <a:cubicBezTo>
                  <a:pt x="694678" y="325421"/>
                  <a:pt x="698003" y="314525"/>
                  <a:pt x="693070" y="306042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2"/>
          <p:cNvSpPr/>
          <p:nvPr/>
        </p:nvSpPr>
        <p:spPr>
          <a:xfrm rot="10800000" flipH="1">
            <a:off x="671477" y="4847214"/>
            <a:ext cx="604574" cy="74022"/>
          </a:xfrm>
          <a:custGeom>
            <a:avLst/>
            <a:gdLst/>
            <a:ahLst/>
            <a:cxnLst/>
            <a:rect l="l" t="t" r="r" b="b"/>
            <a:pathLst>
              <a:path w="178868" h="21900" extrusionOk="0">
                <a:moveTo>
                  <a:pt x="0" y="21900"/>
                </a:moveTo>
                <a:cubicBezTo>
                  <a:pt x="22353" y="21900"/>
                  <a:pt x="24374" y="0"/>
                  <a:pt x="44713" y="0"/>
                </a:cubicBezTo>
                <a:cubicBezTo>
                  <a:pt x="65052" y="0"/>
                  <a:pt x="67058" y="21900"/>
                  <a:pt x="89411" y="21900"/>
                </a:cubicBezTo>
                <a:cubicBezTo>
                  <a:pt x="111764" y="21900"/>
                  <a:pt x="114495" y="0"/>
                  <a:pt x="134140" y="0"/>
                </a:cubicBezTo>
                <a:cubicBezTo>
                  <a:pt x="153784" y="0"/>
                  <a:pt x="156500" y="21900"/>
                  <a:pt x="178869" y="21900"/>
                </a:cubicBezTo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2"/>
          <p:cNvSpPr/>
          <p:nvPr/>
        </p:nvSpPr>
        <p:spPr>
          <a:xfrm rot="10800000" flipH="1">
            <a:off x="193842" y="4286567"/>
            <a:ext cx="162842" cy="162842"/>
          </a:xfrm>
          <a:custGeom>
            <a:avLst/>
            <a:gdLst/>
            <a:ahLst/>
            <a:cxnLst/>
            <a:rect l="l" t="t" r="r" b="b"/>
            <a:pathLst>
              <a:path w="48178" h="48178" extrusionOk="0">
                <a:moveTo>
                  <a:pt x="48178" y="24085"/>
                </a:moveTo>
                <a:lnTo>
                  <a:pt x="31734" y="31734"/>
                </a:lnTo>
                <a:lnTo>
                  <a:pt x="24085" y="48178"/>
                </a:lnTo>
                <a:lnTo>
                  <a:pt x="16445" y="31734"/>
                </a:lnTo>
                <a:lnTo>
                  <a:pt x="0" y="24085"/>
                </a:lnTo>
                <a:lnTo>
                  <a:pt x="16445" y="16444"/>
                </a:lnTo>
                <a:lnTo>
                  <a:pt x="24085" y="0"/>
                </a:lnTo>
                <a:lnTo>
                  <a:pt x="31734" y="16444"/>
                </a:lnTo>
                <a:lnTo>
                  <a:pt x="48178" y="24085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2"/>
          <p:cNvSpPr/>
          <p:nvPr/>
        </p:nvSpPr>
        <p:spPr>
          <a:xfrm>
            <a:off x="8200637" y="-1080402"/>
            <a:ext cx="2964394" cy="2529097"/>
          </a:xfrm>
          <a:custGeom>
            <a:avLst/>
            <a:gdLst/>
            <a:ahLst/>
            <a:cxnLst/>
            <a:rect l="l" t="t" r="r" b="b"/>
            <a:pathLst>
              <a:path w="875098" h="746597" extrusionOk="0">
                <a:moveTo>
                  <a:pt x="864578" y="196471"/>
                </a:moveTo>
                <a:cubicBezTo>
                  <a:pt x="840165" y="159266"/>
                  <a:pt x="783440" y="77285"/>
                  <a:pt x="749092" y="27843"/>
                </a:cubicBezTo>
                <a:cubicBezTo>
                  <a:pt x="732514" y="3984"/>
                  <a:pt x="702232" y="-5858"/>
                  <a:pt x="674728" y="3500"/>
                </a:cubicBezTo>
                <a:lnTo>
                  <a:pt x="181174" y="181564"/>
                </a:lnTo>
                <a:cubicBezTo>
                  <a:pt x="158033" y="189439"/>
                  <a:pt x="140262" y="204338"/>
                  <a:pt x="119033" y="235378"/>
                </a:cubicBezTo>
                <a:lnTo>
                  <a:pt x="8276" y="521834"/>
                </a:lnTo>
                <a:cubicBezTo>
                  <a:pt x="-16285" y="585364"/>
                  <a:pt x="15628" y="658011"/>
                  <a:pt x="80103" y="679997"/>
                </a:cubicBezTo>
                <a:cubicBezTo>
                  <a:pt x="93121" y="684437"/>
                  <a:pt x="105928" y="686357"/>
                  <a:pt x="117308" y="684945"/>
                </a:cubicBezTo>
                <a:cubicBezTo>
                  <a:pt x="118869" y="684750"/>
                  <a:pt x="120438" y="684500"/>
                  <a:pt x="122014" y="684188"/>
                </a:cubicBezTo>
                <a:lnTo>
                  <a:pt x="387218" y="605563"/>
                </a:lnTo>
                <a:cubicBezTo>
                  <a:pt x="425524" y="598008"/>
                  <a:pt x="465226" y="602324"/>
                  <a:pt x="501011" y="617949"/>
                </a:cubicBezTo>
                <a:lnTo>
                  <a:pt x="783065" y="741084"/>
                </a:lnTo>
                <a:cubicBezTo>
                  <a:pt x="826108" y="759878"/>
                  <a:pt x="874279" y="728316"/>
                  <a:pt x="874248" y="681347"/>
                </a:cubicBezTo>
                <a:lnTo>
                  <a:pt x="875098" y="231928"/>
                </a:lnTo>
                <a:cubicBezTo>
                  <a:pt x="875098" y="219238"/>
                  <a:pt x="871539" y="207070"/>
                  <a:pt x="864578" y="19646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type="body" idx="1"/>
          </p:nvPr>
        </p:nvSpPr>
        <p:spPr>
          <a:xfrm>
            <a:off x="720000" y="1215752"/>
            <a:ext cx="77040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22" name="Google Shape;22;p4"/>
          <p:cNvSpPr/>
          <p:nvPr/>
        </p:nvSpPr>
        <p:spPr>
          <a:xfrm>
            <a:off x="7904300" y="-369202"/>
            <a:ext cx="1755781" cy="1425375"/>
          </a:xfrm>
          <a:custGeom>
            <a:avLst/>
            <a:gdLst/>
            <a:ahLst/>
            <a:cxnLst/>
            <a:rect l="l" t="t" r="r" b="b"/>
            <a:pathLst>
              <a:path w="695359" h="564505" extrusionOk="0">
                <a:moveTo>
                  <a:pt x="693055" y="306042"/>
                </a:moveTo>
                <a:lnTo>
                  <a:pt x="379571" y="8393"/>
                </a:lnTo>
                <a:cubicBezTo>
                  <a:pt x="375333" y="1104"/>
                  <a:pt x="366357" y="-1940"/>
                  <a:pt x="358560" y="1275"/>
                </a:cubicBezTo>
                <a:lnTo>
                  <a:pt x="85224" y="51905"/>
                </a:lnTo>
                <a:cubicBezTo>
                  <a:pt x="72619" y="57102"/>
                  <a:pt x="71066" y="74335"/>
                  <a:pt x="82547" y="81695"/>
                </a:cubicBezTo>
                <a:lnTo>
                  <a:pt x="206454" y="159063"/>
                </a:lnTo>
                <a:cubicBezTo>
                  <a:pt x="217615" y="166220"/>
                  <a:pt x="216530" y="182868"/>
                  <a:pt x="204534" y="188518"/>
                </a:cubicBezTo>
                <a:lnTo>
                  <a:pt x="9682" y="280309"/>
                </a:lnTo>
                <a:cubicBezTo>
                  <a:pt x="152" y="284797"/>
                  <a:pt x="-2977" y="296832"/>
                  <a:pt x="3165" y="305394"/>
                </a:cubicBezTo>
                <a:lnTo>
                  <a:pt x="151181" y="558454"/>
                </a:lnTo>
                <a:cubicBezTo>
                  <a:pt x="155966" y="565127"/>
                  <a:pt x="161609" y="565158"/>
                  <a:pt x="172246" y="563800"/>
                </a:cubicBezTo>
                <a:lnTo>
                  <a:pt x="407098" y="537256"/>
                </a:lnTo>
                <a:cubicBezTo>
                  <a:pt x="429778" y="534923"/>
                  <a:pt x="451241" y="525869"/>
                  <a:pt x="468732" y="511243"/>
                </a:cubicBezTo>
                <a:lnTo>
                  <a:pt x="685843" y="329698"/>
                </a:lnTo>
                <a:cubicBezTo>
                  <a:pt x="694678" y="325421"/>
                  <a:pt x="698003" y="314525"/>
                  <a:pt x="693070" y="306042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4"/>
          <p:cNvSpPr/>
          <p:nvPr/>
        </p:nvSpPr>
        <p:spPr>
          <a:xfrm>
            <a:off x="8280886" y="426296"/>
            <a:ext cx="604574" cy="74022"/>
          </a:xfrm>
          <a:custGeom>
            <a:avLst/>
            <a:gdLst/>
            <a:ahLst/>
            <a:cxnLst/>
            <a:rect l="l" t="t" r="r" b="b"/>
            <a:pathLst>
              <a:path w="178868" h="21900" extrusionOk="0">
                <a:moveTo>
                  <a:pt x="0" y="21900"/>
                </a:moveTo>
                <a:cubicBezTo>
                  <a:pt x="22353" y="21900"/>
                  <a:pt x="24374" y="0"/>
                  <a:pt x="44713" y="0"/>
                </a:cubicBezTo>
                <a:cubicBezTo>
                  <a:pt x="65052" y="0"/>
                  <a:pt x="67058" y="21900"/>
                  <a:pt x="89411" y="21900"/>
                </a:cubicBezTo>
                <a:cubicBezTo>
                  <a:pt x="111764" y="21900"/>
                  <a:pt x="114495" y="0"/>
                  <a:pt x="134140" y="0"/>
                </a:cubicBezTo>
                <a:cubicBezTo>
                  <a:pt x="153784" y="0"/>
                  <a:pt x="156500" y="21900"/>
                  <a:pt x="178869" y="21900"/>
                </a:cubicBezTo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4"/>
          <p:cNvSpPr/>
          <p:nvPr/>
        </p:nvSpPr>
        <p:spPr>
          <a:xfrm>
            <a:off x="8761850" y="1139548"/>
            <a:ext cx="162842" cy="162842"/>
          </a:xfrm>
          <a:custGeom>
            <a:avLst/>
            <a:gdLst/>
            <a:ahLst/>
            <a:cxnLst/>
            <a:rect l="l" t="t" r="r" b="b"/>
            <a:pathLst>
              <a:path w="48178" h="48178" extrusionOk="0">
                <a:moveTo>
                  <a:pt x="48178" y="24085"/>
                </a:moveTo>
                <a:lnTo>
                  <a:pt x="31734" y="31734"/>
                </a:lnTo>
                <a:lnTo>
                  <a:pt x="24085" y="48178"/>
                </a:lnTo>
                <a:lnTo>
                  <a:pt x="16445" y="31734"/>
                </a:lnTo>
                <a:lnTo>
                  <a:pt x="0" y="24085"/>
                </a:lnTo>
                <a:lnTo>
                  <a:pt x="16445" y="16444"/>
                </a:lnTo>
                <a:lnTo>
                  <a:pt x="24085" y="0"/>
                </a:lnTo>
                <a:lnTo>
                  <a:pt x="31734" y="16444"/>
                </a:lnTo>
                <a:lnTo>
                  <a:pt x="48178" y="24085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720000" y="44805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type="subTitle" idx="1"/>
          </p:nvPr>
        </p:nvSpPr>
        <p:spPr>
          <a:xfrm>
            <a:off x="5504058" y="2457699"/>
            <a:ext cx="2546400" cy="14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type="subTitle" idx="2"/>
          </p:nvPr>
        </p:nvSpPr>
        <p:spPr>
          <a:xfrm>
            <a:off x="1716063" y="2457699"/>
            <a:ext cx="2546400" cy="14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type="subTitle" idx="3"/>
          </p:nvPr>
        </p:nvSpPr>
        <p:spPr>
          <a:xfrm>
            <a:off x="1716063" y="2076690"/>
            <a:ext cx="2546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type="subTitle" idx="4"/>
          </p:nvPr>
        </p:nvSpPr>
        <p:spPr>
          <a:xfrm>
            <a:off x="5504059" y="2076690"/>
            <a:ext cx="2546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1" name="Google Shape;31;p5"/>
          <p:cNvSpPr/>
          <p:nvPr/>
        </p:nvSpPr>
        <p:spPr>
          <a:xfrm rot="10800000">
            <a:off x="7751900" y="-293002"/>
            <a:ext cx="1755781" cy="1425375"/>
          </a:xfrm>
          <a:custGeom>
            <a:avLst/>
            <a:gdLst/>
            <a:ahLst/>
            <a:cxnLst/>
            <a:rect l="l" t="t" r="r" b="b"/>
            <a:pathLst>
              <a:path w="695359" h="564505" extrusionOk="0">
                <a:moveTo>
                  <a:pt x="693055" y="306042"/>
                </a:moveTo>
                <a:lnTo>
                  <a:pt x="379571" y="8393"/>
                </a:lnTo>
                <a:cubicBezTo>
                  <a:pt x="375333" y="1104"/>
                  <a:pt x="366357" y="-1940"/>
                  <a:pt x="358560" y="1275"/>
                </a:cubicBezTo>
                <a:lnTo>
                  <a:pt x="85224" y="51905"/>
                </a:lnTo>
                <a:cubicBezTo>
                  <a:pt x="72619" y="57102"/>
                  <a:pt x="71066" y="74335"/>
                  <a:pt x="82547" y="81695"/>
                </a:cubicBezTo>
                <a:lnTo>
                  <a:pt x="206454" y="159063"/>
                </a:lnTo>
                <a:cubicBezTo>
                  <a:pt x="217615" y="166220"/>
                  <a:pt x="216530" y="182868"/>
                  <a:pt x="204534" y="188518"/>
                </a:cubicBezTo>
                <a:lnTo>
                  <a:pt x="9682" y="280309"/>
                </a:lnTo>
                <a:cubicBezTo>
                  <a:pt x="152" y="284797"/>
                  <a:pt x="-2977" y="296832"/>
                  <a:pt x="3165" y="305394"/>
                </a:cubicBezTo>
                <a:lnTo>
                  <a:pt x="151181" y="558454"/>
                </a:lnTo>
                <a:cubicBezTo>
                  <a:pt x="155966" y="565127"/>
                  <a:pt x="161609" y="565158"/>
                  <a:pt x="172246" y="563800"/>
                </a:cubicBezTo>
                <a:lnTo>
                  <a:pt x="407098" y="537256"/>
                </a:lnTo>
                <a:cubicBezTo>
                  <a:pt x="429778" y="534923"/>
                  <a:pt x="451241" y="525869"/>
                  <a:pt x="468732" y="511243"/>
                </a:cubicBezTo>
                <a:lnTo>
                  <a:pt x="685843" y="329698"/>
                </a:lnTo>
                <a:cubicBezTo>
                  <a:pt x="694678" y="325421"/>
                  <a:pt x="698003" y="314525"/>
                  <a:pt x="693070" y="306042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5"/>
          <p:cNvSpPr/>
          <p:nvPr/>
        </p:nvSpPr>
        <p:spPr>
          <a:xfrm>
            <a:off x="8568798" y="883496"/>
            <a:ext cx="604574" cy="74022"/>
          </a:xfrm>
          <a:custGeom>
            <a:avLst/>
            <a:gdLst/>
            <a:ahLst/>
            <a:cxnLst/>
            <a:rect l="l" t="t" r="r" b="b"/>
            <a:pathLst>
              <a:path w="178868" h="21900" extrusionOk="0">
                <a:moveTo>
                  <a:pt x="0" y="21900"/>
                </a:moveTo>
                <a:cubicBezTo>
                  <a:pt x="22353" y="21900"/>
                  <a:pt x="24374" y="0"/>
                  <a:pt x="44713" y="0"/>
                </a:cubicBezTo>
                <a:cubicBezTo>
                  <a:pt x="65052" y="0"/>
                  <a:pt x="67058" y="21900"/>
                  <a:pt x="89411" y="21900"/>
                </a:cubicBezTo>
                <a:cubicBezTo>
                  <a:pt x="111764" y="21900"/>
                  <a:pt x="114495" y="0"/>
                  <a:pt x="134140" y="0"/>
                </a:cubicBezTo>
                <a:cubicBezTo>
                  <a:pt x="153784" y="0"/>
                  <a:pt x="156500" y="21900"/>
                  <a:pt x="178869" y="21900"/>
                </a:cubicBezTo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5"/>
          <p:cNvSpPr/>
          <p:nvPr/>
        </p:nvSpPr>
        <p:spPr>
          <a:xfrm>
            <a:off x="8349350" y="186923"/>
            <a:ext cx="162842" cy="162842"/>
          </a:xfrm>
          <a:custGeom>
            <a:avLst/>
            <a:gdLst/>
            <a:ahLst/>
            <a:cxnLst/>
            <a:rect l="l" t="t" r="r" b="b"/>
            <a:pathLst>
              <a:path w="48178" h="48178" extrusionOk="0">
                <a:moveTo>
                  <a:pt x="48178" y="24085"/>
                </a:moveTo>
                <a:lnTo>
                  <a:pt x="31734" y="31734"/>
                </a:lnTo>
                <a:lnTo>
                  <a:pt x="24085" y="48178"/>
                </a:lnTo>
                <a:lnTo>
                  <a:pt x="16445" y="31734"/>
                </a:lnTo>
                <a:lnTo>
                  <a:pt x="0" y="24085"/>
                </a:lnTo>
                <a:lnTo>
                  <a:pt x="16445" y="16444"/>
                </a:lnTo>
                <a:lnTo>
                  <a:pt x="24085" y="0"/>
                </a:lnTo>
                <a:lnTo>
                  <a:pt x="31734" y="16444"/>
                </a:lnTo>
                <a:lnTo>
                  <a:pt x="48178" y="24085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5"/>
          <p:cNvSpPr/>
          <p:nvPr/>
        </p:nvSpPr>
        <p:spPr>
          <a:xfrm rot="10800000">
            <a:off x="-1796421" y="3942624"/>
            <a:ext cx="2964394" cy="2529097"/>
          </a:xfrm>
          <a:custGeom>
            <a:avLst/>
            <a:gdLst/>
            <a:ahLst/>
            <a:cxnLst/>
            <a:rect l="l" t="t" r="r" b="b"/>
            <a:pathLst>
              <a:path w="875098" h="746597" extrusionOk="0">
                <a:moveTo>
                  <a:pt x="864578" y="196471"/>
                </a:moveTo>
                <a:cubicBezTo>
                  <a:pt x="840165" y="159266"/>
                  <a:pt x="783440" y="77285"/>
                  <a:pt x="749092" y="27843"/>
                </a:cubicBezTo>
                <a:cubicBezTo>
                  <a:pt x="732514" y="3984"/>
                  <a:pt x="702232" y="-5858"/>
                  <a:pt x="674728" y="3500"/>
                </a:cubicBezTo>
                <a:lnTo>
                  <a:pt x="181174" y="181564"/>
                </a:lnTo>
                <a:cubicBezTo>
                  <a:pt x="158033" y="189439"/>
                  <a:pt x="140262" y="204338"/>
                  <a:pt x="119033" y="235378"/>
                </a:cubicBezTo>
                <a:lnTo>
                  <a:pt x="8276" y="521834"/>
                </a:lnTo>
                <a:cubicBezTo>
                  <a:pt x="-16285" y="585364"/>
                  <a:pt x="15628" y="658011"/>
                  <a:pt x="80103" y="679997"/>
                </a:cubicBezTo>
                <a:cubicBezTo>
                  <a:pt x="93121" y="684437"/>
                  <a:pt x="105928" y="686357"/>
                  <a:pt x="117308" y="684945"/>
                </a:cubicBezTo>
                <a:cubicBezTo>
                  <a:pt x="118869" y="684750"/>
                  <a:pt x="120438" y="684500"/>
                  <a:pt x="122014" y="684188"/>
                </a:cubicBezTo>
                <a:lnTo>
                  <a:pt x="387218" y="605563"/>
                </a:lnTo>
                <a:cubicBezTo>
                  <a:pt x="425524" y="598008"/>
                  <a:pt x="465226" y="602324"/>
                  <a:pt x="501011" y="617949"/>
                </a:cubicBezTo>
                <a:lnTo>
                  <a:pt x="783065" y="741084"/>
                </a:lnTo>
                <a:cubicBezTo>
                  <a:pt x="826108" y="759878"/>
                  <a:pt x="874279" y="728316"/>
                  <a:pt x="874248" y="681347"/>
                </a:cubicBezTo>
                <a:lnTo>
                  <a:pt x="875098" y="231928"/>
                </a:lnTo>
                <a:cubicBezTo>
                  <a:pt x="875098" y="219238"/>
                  <a:pt x="871539" y="207070"/>
                  <a:pt x="864578" y="19646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" name="Google Shape;37;p6"/>
          <p:cNvSpPr/>
          <p:nvPr/>
        </p:nvSpPr>
        <p:spPr>
          <a:xfrm rot="10800000">
            <a:off x="7751900" y="-293002"/>
            <a:ext cx="1755781" cy="1425375"/>
          </a:xfrm>
          <a:custGeom>
            <a:avLst/>
            <a:gdLst/>
            <a:ahLst/>
            <a:cxnLst/>
            <a:rect l="l" t="t" r="r" b="b"/>
            <a:pathLst>
              <a:path w="695359" h="564505" extrusionOk="0">
                <a:moveTo>
                  <a:pt x="693055" y="306042"/>
                </a:moveTo>
                <a:lnTo>
                  <a:pt x="379571" y="8393"/>
                </a:lnTo>
                <a:cubicBezTo>
                  <a:pt x="375333" y="1104"/>
                  <a:pt x="366357" y="-1940"/>
                  <a:pt x="358560" y="1275"/>
                </a:cubicBezTo>
                <a:lnTo>
                  <a:pt x="85224" y="51905"/>
                </a:lnTo>
                <a:cubicBezTo>
                  <a:pt x="72619" y="57102"/>
                  <a:pt x="71066" y="74335"/>
                  <a:pt x="82547" y="81695"/>
                </a:cubicBezTo>
                <a:lnTo>
                  <a:pt x="206454" y="159063"/>
                </a:lnTo>
                <a:cubicBezTo>
                  <a:pt x="217615" y="166220"/>
                  <a:pt x="216530" y="182868"/>
                  <a:pt x="204534" y="188518"/>
                </a:cubicBezTo>
                <a:lnTo>
                  <a:pt x="9682" y="280309"/>
                </a:lnTo>
                <a:cubicBezTo>
                  <a:pt x="152" y="284797"/>
                  <a:pt x="-2977" y="296832"/>
                  <a:pt x="3165" y="305394"/>
                </a:cubicBezTo>
                <a:lnTo>
                  <a:pt x="151181" y="558454"/>
                </a:lnTo>
                <a:cubicBezTo>
                  <a:pt x="155966" y="565127"/>
                  <a:pt x="161609" y="565158"/>
                  <a:pt x="172246" y="563800"/>
                </a:cubicBezTo>
                <a:lnTo>
                  <a:pt x="407098" y="537256"/>
                </a:lnTo>
                <a:cubicBezTo>
                  <a:pt x="429778" y="534923"/>
                  <a:pt x="451241" y="525869"/>
                  <a:pt x="468732" y="511243"/>
                </a:cubicBezTo>
                <a:lnTo>
                  <a:pt x="685843" y="329698"/>
                </a:lnTo>
                <a:cubicBezTo>
                  <a:pt x="694678" y="325421"/>
                  <a:pt x="698003" y="314525"/>
                  <a:pt x="693070" y="306042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" name="Google Shape;38;p6"/>
          <p:cNvGrpSpPr/>
          <p:nvPr/>
        </p:nvGrpSpPr>
        <p:grpSpPr>
          <a:xfrm>
            <a:off x="7866261" y="381507"/>
            <a:ext cx="597969" cy="640072"/>
            <a:chOff x="7361503" y="2222384"/>
            <a:chExt cx="523111" cy="564587"/>
          </a:xfrm>
        </p:grpSpPr>
        <p:sp>
          <p:nvSpPr>
            <p:cNvPr id="39" name="Google Shape;39;p6"/>
            <p:cNvSpPr/>
            <p:nvPr/>
          </p:nvSpPr>
          <p:spPr>
            <a:xfrm>
              <a:off x="7361503" y="2255649"/>
              <a:ext cx="490434" cy="531321"/>
            </a:xfrm>
            <a:custGeom>
              <a:avLst/>
              <a:gdLst/>
              <a:ahLst/>
              <a:cxnLst/>
              <a:rect l="l" t="t" r="r" b="b"/>
              <a:pathLst>
                <a:path w="179154" h="194090" extrusionOk="0">
                  <a:moveTo>
                    <a:pt x="42463" y="8"/>
                  </a:moveTo>
                  <a:cubicBezTo>
                    <a:pt x="42463" y="8"/>
                    <a:pt x="-24314" y="32070"/>
                    <a:pt x="9613" y="114956"/>
                  </a:cubicBezTo>
                  <a:cubicBezTo>
                    <a:pt x="9613" y="114956"/>
                    <a:pt x="33324" y="179282"/>
                    <a:pt x="98228" y="192714"/>
                  </a:cubicBezTo>
                  <a:cubicBezTo>
                    <a:pt x="98228" y="192714"/>
                    <a:pt x="149106" y="205350"/>
                    <a:pt x="179155" y="154042"/>
                  </a:cubicBezTo>
                  <a:lnTo>
                    <a:pt x="424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6"/>
            <p:cNvSpPr/>
            <p:nvPr/>
          </p:nvSpPr>
          <p:spPr>
            <a:xfrm>
              <a:off x="7401829" y="2222384"/>
              <a:ext cx="482785" cy="530629"/>
            </a:xfrm>
            <a:custGeom>
              <a:avLst/>
              <a:gdLst/>
              <a:ahLst/>
              <a:cxnLst/>
              <a:rect l="l" t="t" r="r" b="b"/>
              <a:pathLst>
                <a:path w="176360" h="193837" extrusionOk="0">
                  <a:moveTo>
                    <a:pt x="165639" y="74921"/>
                  </a:moveTo>
                  <a:cubicBezTo>
                    <a:pt x="142139" y="22419"/>
                    <a:pt x="87553" y="-10502"/>
                    <a:pt x="44354" y="3055"/>
                  </a:cubicBezTo>
                  <a:cubicBezTo>
                    <a:pt x="874" y="16698"/>
                    <a:pt x="-12902" y="71658"/>
                    <a:pt x="13182" y="124020"/>
                  </a:cubicBezTo>
                  <a:cubicBezTo>
                    <a:pt x="38492" y="174837"/>
                    <a:pt x="92025" y="204050"/>
                    <a:pt x="132945" y="190548"/>
                  </a:cubicBezTo>
                  <a:cubicBezTo>
                    <a:pt x="173615" y="177131"/>
                    <a:pt x="188452" y="125886"/>
                    <a:pt x="165639" y="749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7402119" y="2265631"/>
              <a:ext cx="442637" cy="486016"/>
            </a:xfrm>
            <a:custGeom>
              <a:avLst/>
              <a:gdLst/>
              <a:ahLst/>
              <a:cxnLst/>
              <a:rect l="l" t="t" r="r" b="b"/>
              <a:pathLst>
                <a:path w="161694" h="177540" extrusionOk="0">
                  <a:moveTo>
                    <a:pt x="21755" y="0"/>
                  </a:moveTo>
                  <a:cubicBezTo>
                    <a:pt x="11133" y="13416"/>
                    <a:pt x="2665" y="28269"/>
                    <a:pt x="612" y="45517"/>
                  </a:cubicBezTo>
                  <a:cubicBezTo>
                    <a:pt x="-1768" y="65528"/>
                    <a:pt x="2993" y="86094"/>
                    <a:pt x="11398" y="104216"/>
                  </a:cubicBezTo>
                  <a:cubicBezTo>
                    <a:pt x="11945" y="105395"/>
                    <a:pt x="12507" y="106558"/>
                    <a:pt x="13084" y="107721"/>
                  </a:cubicBezTo>
                  <a:cubicBezTo>
                    <a:pt x="20171" y="121949"/>
                    <a:pt x="29708" y="134967"/>
                    <a:pt x="41205" y="145948"/>
                  </a:cubicBezTo>
                  <a:cubicBezTo>
                    <a:pt x="51835" y="156102"/>
                    <a:pt x="64197" y="164586"/>
                    <a:pt x="77778" y="170283"/>
                  </a:cubicBezTo>
                  <a:cubicBezTo>
                    <a:pt x="90000" y="175411"/>
                    <a:pt x="103354" y="178275"/>
                    <a:pt x="116637" y="177378"/>
                  </a:cubicBezTo>
                  <a:cubicBezTo>
                    <a:pt x="125051" y="176808"/>
                    <a:pt x="133605" y="174919"/>
                    <a:pt x="141284" y="171204"/>
                  </a:cubicBezTo>
                  <a:cubicBezTo>
                    <a:pt x="149378" y="167286"/>
                    <a:pt x="156051" y="161253"/>
                    <a:pt x="161694" y="154315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6"/>
            <p:cNvSpPr/>
            <p:nvPr/>
          </p:nvSpPr>
          <p:spPr>
            <a:xfrm>
              <a:off x="7469037" y="2301001"/>
              <a:ext cx="350378" cy="384988"/>
            </a:xfrm>
            <a:custGeom>
              <a:avLst/>
              <a:gdLst/>
              <a:ahLst/>
              <a:cxnLst/>
              <a:rect l="l" t="t" r="r" b="b"/>
              <a:pathLst>
                <a:path w="127992" h="140635" extrusionOk="0">
                  <a:moveTo>
                    <a:pt x="119963" y="53847"/>
                  </a:moveTo>
                  <a:cubicBezTo>
                    <a:pt x="136852" y="91028"/>
                    <a:pt x="126207" y="128483"/>
                    <a:pt x="96377" y="138262"/>
                  </a:cubicBezTo>
                  <a:cubicBezTo>
                    <a:pt x="66415" y="148081"/>
                    <a:pt x="27547" y="126579"/>
                    <a:pt x="9331" y="89475"/>
                  </a:cubicBezTo>
                  <a:cubicBezTo>
                    <a:pt x="-9291" y="51560"/>
                    <a:pt x="800" y="12146"/>
                    <a:pt x="32113" y="2250"/>
                  </a:cubicBezTo>
                  <a:cubicBezTo>
                    <a:pt x="63277" y="-7600"/>
                    <a:pt x="102699" y="15853"/>
                    <a:pt x="119963" y="53847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6"/>
            <p:cNvSpPr/>
            <p:nvPr/>
          </p:nvSpPr>
          <p:spPr>
            <a:xfrm>
              <a:off x="7562713" y="2361003"/>
              <a:ext cx="174086" cy="249674"/>
            </a:xfrm>
            <a:custGeom>
              <a:avLst/>
              <a:gdLst/>
              <a:ahLst/>
              <a:cxnLst/>
              <a:rect l="l" t="t" r="r" b="b"/>
              <a:pathLst>
                <a:path w="63593" h="91205" extrusionOk="0">
                  <a:moveTo>
                    <a:pt x="30297" y="0"/>
                  </a:moveTo>
                  <a:lnTo>
                    <a:pt x="9310" y="12729"/>
                  </a:lnTo>
                  <a:cubicBezTo>
                    <a:pt x="179" y="18263"/>
                    <a:pt x="-2732" y="30157"/>
                    <a:pt x="2809" y="39289"/>
                  </a:cubicBezTo>
                  <a:lnTo>
                    <a:pt x="3207" y="39944"/>
                  </a:lnTo>
                  <a:cubicBezTo>
                    <a:pt x="8748" y="49076"/>
                    <a:pt x="20635" y="51987"/>
                    <a:pt x="29766" y="46446"/>
                  </a:cubicBezTo>
                  <a:lnTo>
                    <a:pt x="34231" y="43738"/>
                  </a:lnTo>
                  <a:cubicBezTo>
                    <a:pt x="43362" y="38196"/>
                    <a:pt x="55249" y="41107"/>
                    <a:pt x="60790" y="50239"/>
                  </a:cubicBezTo>
                  <a:lnTo>
                    <a:pt x="60790" y="50239"/>
                  </a:lnTo>
                  <a:cubicBezTo>
                    <a:pt x="66324" y="59370"/>
                    <a:pt x="63413" y="71257"/>
                    <a:pt x="54289" y="76798"/>
                  </a:cubicBezTo>
                  <a:lnTo>
                    <a:pt x="30547" y="91206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7565852" y="2380924"/>
              <a:ext cx="137250" cy="226238"/>
            </a:xfrm>
            <a:custGeom>
              <a:avLst/>
              <a:gdLst/>
              <a:ahLst/>
              <a:cxnLst/>
              <a:rect l="l" t="t" r="r" b="b"/>
              <a:pathLst>
                <a:path w="50137" h="82644" extrusionOk="0">
                  <a:moveTo>
                    <a:pt x="0" y="0"/>
                  </a:moveTo>
                  <a:lnTo>
                    <a:pt x="50138" y="8264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6"/>
            <p:cNvSpPr/>
            <p:nvPr/>
          </p:nvSpPr>
          <p:spPr>
            <a:xfrm>
              <a:off x="7592805" y="2364572"/>
              <a:ext cx="137228" cy="226238"/>
            </a:xfrm>
            <a:custGeom>
              <a:avLst/>
              <a:gdLst/>
              <a:ahLst/>
              <a:cxnLst/>
              <a:rect l="l" t="t" r="r" b="b"/>
              <a:pathLst>
                <a:path w="50129" h="82644" extrusionOk="0">
                  <a:moveTo>
                    <a:pt x="0" y="0"/>
                  </a:moveTo>
                  <a:lnTo>
                    <a:pt x="50130" y="8264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6"/>
            <p:cNvSpPr/>
            <p:nvPr/>
          </p:nvSpPr>
          <p:spPr>
            <a:xfrm>
              <a:off x="7364190" y="2378081"/>
              <a:ext cx="40592" cy="28073"/>
            </a:xfrm>
            <a:custGeom>
              <a:avLst/>
              <a:gdLst/>
              <a:ahLst/>
              <a:cxnLst/>
              <a:rect l="l" t="t" r="r" b="b"/>
              <a:pathLst>
                <a:path w="14828" h="10255" extrusionOk="0">
                  <a:moveTo>
                    <a:pt x="14829" y="0"/>
                  </a:moveTo>
                  <a:lnTo>
                    <a:pt x="0" y="10255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6"/>
            <p:cNvSpPr/>
            <p:nvPr/>
          </p:nvSpPr>
          <p:spPr>
            <a:xfrm>
              <a:off x="7364190" y="2469027"/>
              <a:ext cx="42387" cy="26299"/>
            </a:xfrm>
            <a:custGeom>
              <a:avLst/>
              <a:gdLst/>
              <a:ahLst/>
              <a:cxnLst/>
              <a:rect l="l" t="t" r="r" b="b"/>
              <a:pathLst>
                <a:path w="15484" h="9607" extrusionOk="0">
                  <a:moveTo>
                    <a:pt x="15485" y="0"/>
                  </a:moveTo>
                  <a:lnTo>
                    <a:pt x="0" y="960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6"/>
            <p:cNvSpPr/>
            <p:nvPr/>
          </p:nvSpPr>
          <p:spPr>
            <a:xfrm>
              <a:off x="7393386" y="2547255"/>
              <a:ext cx="37580" cy="30893"/>
            </a:xfrm>
            <a:custGeom>
              <a:avLst/>
              <a:gdLst/>
              <a:ahLst/>
              <a:cxnLst/>
              <a:rect l="l" t="t" r="r" b="b"/>
              <a:pathLst>
                <a:path w="13728" h="11285" extrusionOk="0">
                  <a:moveTo>
                    <a:pt x="13728" y="0"/>
                  </a:moveTo>
                  <a:lnTo>
                    <a:pt x="0" y="11286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6"/>
            <p:cNvSpPr/>
            <p:nvPr/>
          </p:nvSpPr>
          <p:spPr>
            <a:xfrm>
              <a:off x="7410272" y="2579743"/>
              <a:ext cx="37068" cy="33907"/>
            </a:xfrm>
            <a:custGeom>
              <a:avLst/>
              <a:gdLst/>
              <a:ahLst/>
              <a:cxnLst/>
              <a:rect l="l" t="t" r="r" b="b"/>
              <a:pathLst>
                <a:path w="13541" h="12386" extrusionOk="0">
                  <a:moveTo>
                    <a:pt x="13541" y="0"/>
                  </a:moveTo>
                  <a:lnTo>
                    <a:pt x="0" y="12386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6"/>
            <p:cNvSpPr/>
            <p:nvPr/>
          </p:nvSpPr>
          <p:spPr>
            <a:xfrm>
              <a:off x="7451480" y="2639571"/>
              <a:ext cx="37772" cy="34503"/>
            </a:xfrm>
            <a:custGeom>
              <a:avLst/>
              <a:gdLst/>
              <a:ahLst/>
              <a:cxnLst/>
              <a:rect l="l" t="t" r="r" b="b"/>
              <a:pathLst>
                <a:path w="13798" h="12604" extrusionOk="0">
                  <a:moveTo>
                    <a:pt x="13799" y="0"/>
                  </a:moveTo>
                  <a:lnTo>
                    <a:pt x="0" y="12605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7588380" y="2737207"/>
              <a:ext cx="35122" cy="34268"/>
            </a:xfrm>
            <a:custGeom>
              <a:avLst/>
              <a:gdLst/>
              <a:ahLst/>
              <a:cxnLst/>
              <a:rect l="l" t="t" r="r" b="b"/>
              <a:pathLst>
                <a:path w="12830" h="12518" extrusionOk="0">
                  <a:moveTo>
                    <a:pt x="12831" y="0"/>
                  </a:moveTo>
                  <a:lnTo>
                    <a:pt x="0" y="12519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6"/>
            <p:cNvSpPr/>
            <p:nvPr/>
          </p:nvSpPr>
          <p:spPr>
            <a:xfrm>
              <a:off x="7789338" y="2673020"/>
              <a:ext cx="24057" cy="24057"/>
            </a:xfrm>
            <a:custGeom>
              <a:avLst/>
              <a:gdLst/>
              <a:ahLst/>
              <a:cxnLst/>
              <a:rect l="l" t="t" r="r" b="b"/>
              <a:pathLst>
                <a:path w="8788" h="8788" extrusionOk="0">
                  <a:moveTo>
                    <a:pt x="8788" y="4394"/>
                  </a:moveTo>
                  <a:cubicBezTo>
                    <a:pt x="8788" y="6821"/>
                    <a:pt x="6821" y="8788"/>
                    <a:pt x="4394" y="8788"/>
                  </a:cubicBezTo>
                  <a:cubicBezTo>
                    <a:pt x="1968" y="8788"/>
                    <a:pt x="0" y="6821"/>
                    <a:pt x="0" y="4394"/>
                  </a:cubicBezTo>
                  <a:cubicBezTo>
                    <a:pt x="0" y="1967"/>
                    <a:pt x="1968" y="0"/>
                    <a:pt x="4394" y="0"/>
                  </a:cubicBezTo>
                  <a:cubicBezTo>
                    <a:pt x="6821" y="0"/>
                    <a:pt x="8788" y="1967"/>
                    <a:pt x="8788" y="4394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7836853" y="2582351"/>
              <a:ext cx="24057" cy="24057"/>
            </a:xfrm>
            <a:custGeom>
              <a:avLst/>
              <a:gdLst/>
              <a:ahLst/>
              <a:cxnLst/>
              <a:rect l="l" t="t" r="r" b="b"/>
              <a:pathLst>
                <a:path w="8788" h="8788" extrusionOk="0">
                  <a:moveTo>
                    <a:pt x="8788" y="4394"/>
                  </a:moveTo>
                  <a:cubicBezTo>
                    <a:pt x="8788" y="6821"/>
                    <a:pt x="6822" y="8788"/>
                    <a:pt x="4394" y="8788"/>
                  </a:cubicBezTo>
                  <a:cubicBezTo>
                    <a:pt x="1967" y="8788"/>
                    <a:pt x="0" y="6821"/>
                    <a:pt x="0" y="4394"/>
                  </a:cubicBezTo>
                  <a:cubicBezTo>
                    <a:pt x="0" y="1967"/>
                    <a:pt x="1967" y="0"/>
                    <a:pt x="4394" y="0"/>
                  </a:cubicBezTo>
                  <a:cubicBezTo>
                    <a:pt x="6822" y="0"/>
                    <a:pt x="8788" y="1967"/>
                    <a:pt x="8788" y="4394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7689565" y="2704654"/>
              <a:ext cx="24057" cy="24057"/>
            </a:xfrm>
            <a:custGeom>
              <a:avLst/>
              <a:gdLst/>
              <a:ahLst/>
              <a:cxnLst/>
              <a:rect l="l" t="t" r="r" b="b"/>
              <a:pathLst>
                <a:path w="8788" h="8788" extrusionOk="0">
                  <a:moveTo>
                    <a:pt x="8788" y="4394"/>
                  </a:moveTo>
                  <a:cubicBezTo>
                    <a:pt x="8788" y="6821"/>
                    <a:pt x="6821" y="8788"/>
                    <a:pt x="4394" y="8788"/>
                  </a:cubicBezTo>
                  <a:cubicBezTo>
                    <a:pt x="1967" y="8788"/>
                    <a:pt x="0" y="6821"/>
                    <a:pt x="0" y="4394"/>
                  </a:cubicBezTo>
                  <a:cubicBezTo>
                    <a:pt x="0" y="1967"/>
                    <a:pt x="1967" y="0"/>
                    <a:pt x="4394" y="0"/>
                  </a:cubicBezTo>
                  <a:cubicBezTo>
                    <a:pt x="6821" y="0"/>
                    <a:pt x="8788" y="1967"/>
                    <a:pt x="8788" y="4394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6"/>
            <p:cNvSpPr/>
            <p:nvPr/>
          </p:nvSpPr>
          <p:spPr>
            <a:xfrm>
              <a:off x="7586586" y="2679538"/>
              <a:ext cx="24054" cy="24057"/>
            </a:xfrm>
            <a:custGeom>
              <a:avLst/>
              <a:gdLst/>
              <a:ahLst/>
              <a:cxnLst/>
              <a:rect l="l" t="t" r="r" b="b"/>
              <a:pathLst>
                <a:path w="8787" h="8788" extrusionOk="0">
                  <a:moveTo>
                    <a:pt x="8788" y="4394"/>
                  </a:moveTo>
                  <a:cubicBezTo>
                    <a:pt x="8788" y="6821"/>
                    <a:pt x="6821" y="8788"/>
                    <a:pt x="4394" y="8788"/>
                  </a:cubicBezTo>
                  <a:cubicBezTo>
                    <a:pt x="1967" y="8788"/>
                    <a:pt x="0" y="6821"/>
                    <a:pt x="0" y="4394"/>
                  </a:cubicBezTo>
                  <a:cubicBezTo>
                    <a:pt x="0" y="1967"/>
                    <a:pt x="1967" y="0"/>
                    <a:pt x="4394" y="0"/>
                  </a:cubicBezTo>
                  <a:cubicBezTo>
                    <a:pt x="6821" y="0"/>
                    <a:pt x="8788" y="1967"/>
                    <a:pt x="8788" y="4394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6"/>
            <p:cNvSpPr/>
            <p:nvPr/>
          </p:nvSpPr>
          <p:spPr>
            <a:xfrm>
              <a:off x="7499616" y="2610523"/>
              <a:ext cx="24054" cy="24057"/>
            </a:xfrm>
            <a:custGeom>
              <a:avLst/>
              <a:gdLst/>
              <a:ahLst/>
              <a:cxnLst/>
              <a:rect l="l" t="t" r="r" b="b"/>
              <a:pathLst>
                <a:path w="8787" h="8788" extrusionOk="0">
                  <a:moveTo>
                    <a:pt x="8788" y="4394"/>
                  </a:moveTo>
                  <a:cubicBezTo>
                    <a:pt x="8788" y="6821"/>
                    <a:pt x="6821" y="8788"/>
                    <a:pt x="4394" y="8788"/>
                  </a:cubicBezTo>
                  <a:cubicBezTo>
                    <a:pt x="1967" y="8788"/>
                    <a:pt x="0" y="6821"/>
                    <a:pt x="0" y="4394"/>
                  </a:cubicBezTo>
                  <a:cubicBezTo>
                    <a:pt x="0" y="1967"/>
                    <a:pt x="1967" y="0"/>
                    <a:pt x="4394" y="0"/>
                  </a:cubicBezTo>
                  <a:cubicBezTo>
                    <a:pt x="6821" y="0"/>
                    <a:pt x="8788" y="1967"/>
                    <a:pt x="8788" y="4394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7442530" y="2512229"/>
              <a:ext cx="24046" cy="24046"/>
            </a:xfrm>
            <a:custGeom>
              <a:avLst/>
              <a:gdLst/>
              <a:ahLst/>
              <a:cxnLst/>
              <a:rect l="l" t="t" r="r" b="b"/>
              <a:pathLst>
                <a:path w="8784" h="8784" extrusionOk="0">
                  <a:moveTo>
                    <a:pt x="107" y="5352"/>
                  </a:moveTo>
                  <a:cubicBezTo>
                    <a:pt x="-423" y="2987"/>
                    <a:pt x="1067" y="638"/>
                    <a:pt x="3432" y="107"/>
                  </a:cubicBezTo>
                  <a:cubicBezTo>
                    <a:pt x="5797" y="-423"/>
                    <a:pt x="8146" y="1067"/>
                    <a:pt x="8677" y="3432"/>
                  </a:cubicBezTo>
                  <a:cubicBezTo>
                    <a:pt x="9208" y="5797"/>
                    <a:pt x="7717" y="8146"/>
                    <a:pt x="5352" y="8677"/>
                  </a:cubicBezTo>
                  <a:cubicBezTo>
                    <a:pt x="2987" y="9208"/>
                    <a:pt x="638" y="7717"/>
                    <a:pt x="107" y="53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7426052" y="2401105"/>
              <a:ext cx="24046" cy="24046"/>
            </a:xfrm>
            <a:custGeom>
              <a:avLst/>
              <a:gdLst/>
              <a:ahLst/>
              <a:cxnLst/>
              <a:rect l="l" t="t" r="r" b="b"/>
              <a:pathLst>
                <a:path w="8784" h="8784" extrusionOk="0">
                  <a:moveTo>
                    <a:pt x="107" y="5352"/>
                  </a:moveTo>
                  <a:cubicBezTo>
                    <a:pt x="-423" y="2987"/>
                    <a:pt x="1067" y="638"/>
                    <a:pt x="3432" y="107"/>
                  </a:cubicBezTo>
                  <a:cubicBezTo>
                    <a:pt x="5797" y="-423"/>
                    <a:pt x="8146" y="1067"/>
                    <a:pt x="8677" y="3432"/>
                  </a:cubicBezTo>
                  <a:cubicBezTo>
                    <a:pt x="9208" y="5797"/>
                    <a:pt x="7717" y="8146"/>
                    <a:pt x="5352" y="8677"/>
                  </a:cubicBezTo>
                  <a:cubicBezTo>
                    <a:pt x="2987" y="9208"/>
                    <a:pt x="638" y="7717"/>
                    <a:pt x="107" y="53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7463647" y="2299516"/>
              <a:ext cx="24046" cy="24046"/>
            </a:xfrm>
            <a:custGeom>
              <a:avLst/>
              <a:gdLst/>
              <a:ahLst/>
              <a:cxnLst/>
              <a:rect l="l" t="t" r="r" b="b"/>
              <a:pathLst>
                <a:path w="8784" h="8784" extrusionOk="0">
                  <a:moveTo>
                    <a:pt x="107" y="5352"/>
                  </a:moveTo>
                  <a:cubicBezTo>
                    <a:pt x="-424" y="2987"/>
                    <a:pt x="1067" y="638"/>
                    <a:pt x="3432" y="107"/>
                  </a:cubicBezTo>
                  <a:cubicBezTo>
                    <a:pt x="5797" y="-423"/>
                    <a:pt x="8146" y="1067"/>
                    <a:pt x="8677" y="3432"/>
                  </a:cubicBezTo>
                  <a:cubicBezTo>
                    <a:pt x="9207" y="5797"/>
                    <a:pt x="7717" y="8146"/>
                    <a:pt x="5352" y="8677"/>
                  </a:cubicBezTo>
                  <a:cubicBezTo>
                    <a:pt x="2987" y="9207"/>
                    <a:pt x="638" y="7717"/>
                    <a:pt x="107" y="53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7546613" y="2250605"/>
              <a:ext cx="24038" cy="24038"/>
            </a:xfrm>
            <a:custGeom>
              <a:avLst/>
              <a:gdLst/>
              <a:ahLst/>
              <a:cxnLst/>
              <a:rect l="l" t="t" r="r" b="b"/>
              <a:pathLst>
                <a:path w="8781" h="8781" extrusionOk="0">
                  <a:moveTo>
                    <a:pt x="32" y="3872"/>
                  </a:moveTo>
                  <a:cubicBezTo>
                    <a:pt x="321" y="1460"/>
                    <a:pt x="2506" y="-257"/>
                    <a:pt x="4910" y="32"/>
                  </a:cubicBezTo>
                  <a:cubicBezTo>
                    <a:pt x="7321" y="320"/>
                    <a:pt x="9038" y="2506"/>
                    <a:pt x="8750" y="4910"/>
                  </a:cubicBezTo>
                  <a:cubicBezTo>
                    <a:pt x="8461" y="7321"/>
                    <a:pt x="6275" y="9038"/>
                    <a:pt x="3872" y="8750"/>
                  </a:cubicBezTo>
                  <a:cubicBezTo>
                    <a:pt x="1460" y="8461"/>
                    <a:pt x="-257" y="6275"/>
                    <a:pt x="32" y="387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6"/>
            <p:cNvSpPr/>
            <p:nvPr/>
          </p:nvSpPr>
          <p:spPr>
            <a:xfrm>
              <a:off x="7642177" y="2262553"/>
              <a:ext cx="24038" cy="24038"/>
            </a:xfrm>
            <a:custGeom>
              <a:avLst/>
              <a:gdLst/>
              <a:ahLst/>
              <a:cxnLst/>
              <a:rect l="l" t="t" r="r" b="b"/>
              <a:pathLst>
                <a:path w="8781" h="8781" extrusionOk="0">
                  <a:moveTo>
                    <a:pt x="32" y="3872"/>
                  </a:moveTo>
                  <a:cubicBezTo>
                    <a:pt x="321" y="1460"/>
                    <a:pt x="2506" y="-257"/>
                    <a:pt x="4910" y="32"/>
                  </a:cubicBezTo>
                  <a:cubicBezTo>
                    <a:pt x="7322" y="320"/>
                    <a:pt x="9038" y="2506"/>
                    <a:pt x="8750" y="4910"/>
                  </a:cubicBezTo>
                  <a:cubicBezTo>
                    <a:pt x="8461" y="7321"/>
                    <a:pt x="6275" y="9038"/>
                    <a:pt x="3872" y="8749"/>
                  </a:cubicBezTo>
                  <a:cubicBezTo>
                    <a:pt x="1460" y="8461"/>
                    <a:pt x="-257" y="6275"/>
                    <a:pt x="32" y="387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7830420" y="2477128"/>
              <a:ext cx="24054" cy="24057"/>
            </a:xfrm>
            <a:custGeom>
              <a:avLst/>
              <a:gdLst/>
              <a:ahLst/>
              <a:cxnLst/>
              <a:rect l="l" t="t" r="r" b="b"/>
              <a:pathLst>
                <a:path w="8787" h="8788" extrusionOk="0">
                  <a:moveTo>
                    <a:pt x="8788" y="4394"/>
                  </a:moveTo>
                  <a:cubicBezTo>
                    <a:pt x="8788" y="6821"/>
                    <a:pt x="6821" y="8788"/>
                    <a:pt x="4394" y="8788"/>
                  </a:cubicBezTo>
                  <a:cubicBezTo>
                    <a:pt x="1967" y="8788"/>
                    <a:pt x="0" y="6821"/>
                    <a:pt x="0" y="4394"/>
                  </a:cubicBezTo>
                  <a:cubicBezTo>
                    <a:pt x="0" y="1967"/>
                    <a:pt x="1967" y="0"/>
                    <a:pt x="4394" y="0"/>
                  </a:cubicBezTo>
                  <a:cubicBezTo>
                    <a:pt x="6821" y="0"/>
                    <a:pt x="8788" y="1967"/>
                    <a:pt x="8788" y="4394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7792674" y="2384322"/>
              <a:ext cx="24054" cy="24057"/>
            </a:xfrm>
            <a:custGeom>
              <a:avLst/>
              <a:gdLst/>
              <a:ahLst/>
              <a:cxnLst/>
              <a:rect l="l" t="t" r="r" b="b"/>
              <a:pathLst>
                <a:path w="8787" h="8788" extrusionOk="0">
                  <a:moveTo>
                    <a:pt x="8788" y="4394"/>
                  </a:moveTo>
                  <a:cubicBezTo>
                    <a:pt x="8788" y="6821"/>
                    <a:pt x="6821" y="8788"/>
                    <a:pt x="4394" y="8788"/>
                  </a:cubicBezTo>
                  <a:cubicBezTo>
                    <a:pt x="1967" y="8788"/>
                    <a:pt x="0" y="6821"/>
                    <a:pt x="0" y="4394"/>
                  </a:cubicBezTo>
                  <a:cubicBezTo>
                    <a:pt x="0" y="1967"/>
                    <a:pt x="1967" y="0"/>
                    <a:pt x="4394" y="0"/>
                  </a:cubicBezTo>
                  <a:cubicBezTo>
                    <a:pt x="6821" y="0"/>
                    <a:pt x="8788" y="1967"/>
                    <a:pt x="8788" y="4394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7729878" y="2310112"/>
              <a:ext cx="24054" cy="24057"/>
            </a:xfrm>
            <a:custGeom>
              <a:avLst/>
              <a:gdLst/>
              <a:ahLst/>
              <a:cxnLst/>
              <a:rect l="l" t="t" r="r" b="b"/>
              <a:pathLst>
                <a:path w="8787" h="8788" extrusionOk="0">
                  <a:moveTo>
                    <a:pt x="8788" y="4394"/>
                  </a:moveTo>
                  <a:cubicBezTo>
                    <a:pt x="8788" y="6821"/>
                    <a:pt x="6821" y="8788"/>
                    <a:pt x="4394" y="8788"/>
                  </a:cubicBezTo>
                  <a:cubicBezTo>
                    <a:pt x="1967" y="8788"/>
                    <a:pt x="0" y="6821"/>
                    <a:pt x="0" y="4394"/>
                  </a:cubicBezTo>
                  <a:cubicBezTo>
                    <a:pt x="0" y="1967"/>
                    <a:pt x="1967" y="0"/>
                    <a:pt x="4394" y="0"/>
                  </a:cubicBezTo>
                  <a:cubicBezTo>
                    <a:pt x="6821" y="0"/>
                    <a:pt x="8788" y="1967"/>
                    <a:pt x="8788" y="4394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5" name="Google Shape;65;p6"/>
          <p:cNvSpPr/>
          <p:nvPr/>
        </p:nvSpPr>
        <p:spPr>
          <a:xfrm>
            <a:off x="8568798" y="883496"/>
            <a:ext cx="604574" cy="74022"/>
          </a:xfrm>
          <a:custGeom>
            <a:avLst/>
            <a:gdLst/>
            <a:ahLst/>
            <a:cxnLst/>
            <a:rect l="l" t="t" r="r" b="b"/>
            <a:pathLst>
              <a:path w="178868" h="21900" extrusionOk="0">
                <a:moveTo>
                  <a:pt x="0" y="21900"/>
                </a:moveTo>
                <a:cubicBezTo>
                  <a:pt x="22353" y="21900"/>
                  <a:pt x="24374" y="0"/>
                  <a:pt x="44713" y="0"/>
                </a:cubicBezTo>
                <a:cubicBezTo>
                  <a:pt x="65052" y="0"/>
                  <a:pt x="67058" y="21900"/>
                  <a:pt x="89411" y="21900"/>
                </a:cubicBezTo>
                <a:cubicBezTo>
                  <a:pt x="111764" y="21900"/>
                  <a:pt x="114495" y="0"/>
                  <a:pt x="134140" y="0"/>
                </a:cubicBezTo>
                <a:cubicBezTo>
                  <a:pt x="153784" y="0"/>
                  <a:pt x="156500" y="21900"/>
                  <a:pt x="178869" y="21900"/>
                </a:cubicBezTo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6"/>
          <p:cNvSpPr/>
          <p:nvPr/>
        </p:nvSpPr>
        <p:spPr>
          <a:xfrm>
            <a:off x="8349350" y="186923"/>
            <a:ext cx="162842" cy="162842"/>
          </a:xfrm>
          <a:custGeom>
            <a:avLst/>
            <a:gdLst/>
            <a:ahLst/>
            <a:cxnLst/>
            <a:rect l="l" t="t" r="r" b="b"/>
            <a:pathLst>
              <a:path w="48178" h="48178" extrusionOk="0">
                <a:moveTo>
                  <a:pt x="48178" y="24085"/>
                </a:moveTo>
                <a:lnTo>
                  <a:pt x="31734" y="31734"/>
                </a:lnTo>
                <a:lnTo>
                  <a:pt x="24085" y="48178"/>
                </a:lnTo>
                <a:lnTo>
                  <a:pt x="16445" y="31734"/>
                </a:lnTo>
                <a:lnTo>
                  <a:pt x="0" y="24085"/>
                </a:lnTo>
                <a:lnTo>
                  <a:pt x="16445" y="16444"/>
                </a:lnTo>
                <a:lnTo>
                  <a:pt x="24085" y="0"/>
                </a:lnTo>
                <a:lnTo>
                  <a:pt x="31734" y="16444"/>
                </a:lnTo>
                <a:lnTo>
                  <a:pt x="48178" y="24085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6"/>
          <p:cNvSpPr/>
          <p:nvPr/>
        </p:nvSpPr>
        <p:spPr>
          <a:xfrm rot="10800000">
            <a:off x="-1796421" y="3942624"/>
            <a:ext cx="2964394" cy="2529097"/>
          </a:xfrm>
          <a:custGeom>
            <a:avLst/>
            <a:gdLst/>
            <a:ahLst/>
            <a:cxnLst/>
            <a:rect l="l" t="t" r="r" b="b"/>
            <a:pathLst>
              <a:path w="875098" h="746597" extrusionOk="0">
                <a:moveTo>
                  <a:pt x="864578" y="196471"/>
                </a:moveTo>
                <a:cubicBezTo>
                  <a:pt x="840165" y="159266"/>
                  <a:pt x="783440" y="77285"/>
                  <a:pt x="749092" y="27843"/>
                </a:cubicBezTo>
                <a:cubicBezTo>
                  <a:pt x="732514" y="3984"/>
                  <a:pt x="702232" y="-5858"/>
                  <a:pt x="674728" y="3500"/>
                </a:cubicBezTo>
                <a:lnTo>
                  <a:pt x="181174" y="181564"/>
                </a:lnTo>
                <a:cubicBezTo>
                  <a:pt x="158033" y="189439"/>
                  <a:pt x="140262" y="204338"/>
                  <a:pt x="119033" y="235378"/>
                </a:cubicBezTo>
                <a:lnTo>
                  <a:pt x="8276" y="521834"/>
                </a:lnTo>
                <a:cubicBezTo>
                  <a:pt x="-16285" y="585364"/>
                  <a:pt x="15628" y="658011"/>
                  <a:pt x="80103" y="679997"/>
                </a:cubicBezTo>
                <a:cubicBezTo>
                  <a:pt x="93121" y="684437"/>
                  <a:pt x="105928" y="686357"/>
                  <a:pt x="117308" y="684945"/>
                </a:cubicBezTo>
                <a:cubicBezTo>
                  <a:pt x="118869" y="684750"/>
                  <a:pt x="120438" y="684500"/>
                  <a:pt x="122014" y="684188"/>
                </a:cubicBezTo>
                <a:lnTo>
                  <a:pt x="387218" y="605563"/>
                </a:lnTo>
                <a:cubicBezTo>
                  <a:pt x="425524" y="598008"/>
                  <a:pt x="465226" y="602324"/>
                  <a:pt x="501011" y="617949"/>
                </a:cubicBezTo>
                <a:lnTo>
                  <a:pt x="783065" y="741084"/>
                </a:lnTo>
                <a:cubicBezTo>
                  <a:pt x="826108" y="759878"/>
                  <a:pt x="874279" y="728316"/>
                  <a:pt x="874248" y="681347"/>
                </a:cubicBezTo>
                <a:lnTo>
                  <a:pt x="875098" y="231928"/>
                </a:lnTo>
                <a:cubicBezTo>
                  <a:pt x="875098" y="219238"/>
                  <a:pt x="871539" y="207070"/>
                  <a:pt x="864578" y="19646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/>
          <p:nvPr/>
        </p:nvSpPr>
        <p:spPr>
          <a:xfrm>
            <a:off x="3956050" y="1531050"/>
            <a:ext cx="4863357" cy="4149213"/>
          </a:xfrm>
          <a:custGeom>
            <a:avLst/>
            <a:gdLst/>
            <a:ahLst/>
            <a:cxnLst/>
            <a:rect l="l" t="t" r="r" b="b"/>
            <a:pathLst>
              <a:path w="875098" h="746597" extrusionOk="0">
                <a:moveTo>
                  <a:pt x="864578" y="196471"/>
                </a:moveTo>
                <a:cubicBezTo>
                  <a:pt x="840165" y="159266"/>
                  <a:pt x="783440" y="77285"/>
                  <a:pt x="749092" y="27843"/>
                </a:cubicBezTo>
                <a:cubicBezTo>
                  <a:pt x="732514" y="3984"/>
                  <a:pt x="702232" y="-5858"/>
                  <a:pt x="674728" y="3500"/>
                </a:cubicBezTo>
                <a:lnTo>
                  <a:pt x="181174" y="181564"/>
                </a:lnTo>
                <a:cubicBezTo>
                  <a:pt x="158033" y="189439"/>
                  <a:pt x="140262" y="204338"/>
                  <a:pt x="119033" y="235378"/>
                </a:cubicBezTo>
                <a:lnTo>
                  <a:pt x="8276" y="521834"/>
                </a:lnTo>
                <a:cubicBezTo>
                  <a:pt x="-16285" y="585364"/>
                  <a:pt x="15628" y="658011"/>
                  <a:pt x="80103" y="679997"/>
                </a:cubicBezTo>
                <a:cubicBezTo>
                  <a:pt x="93121" y="684437"/>
                  <a:pt x="105928" y="686357"/>
                  <a:pt x="117308" y="684945"/>
                </a:cubicBezTo>
                <a:cubicBezTo>
                  <a:pt x="118869" y="684750"/>
                  <a:pt x="120438" y="684500"/>
                  <a:pt x="122014" y="684188"/>
                </a:cubicBezTo>
                <a:lnTo>
                  <a:pt x="387218" y="605563"/>
                </a:lnTo>
                <a:cubicBezTo>
                  <a:pt x="425524" y="598008"/>
                  <a:pt x="465226" y="602324"/>
                  <a:pt x="501011" y="617949"/>
                </a:cubicBezTo>
                <a:lnTo>
                  <a:pt x="783065" y="741084"/>
                </a:lnTo>
                <a:cubicBezTo>
                  <a:pt x="826108" y="759878"/>
                  <a:pt x="874279" y="728316"/>
                  <a:pt x="874248" y="681347"/>
                </a:cubicBezTo>
                <a:lnTo>
                  <a:pt x="875098" y="231928"/>
                </a:lnTo>
                <a:cubicBezTo>
                  <a:pt x="875098" y="219238"/>
                  <a:pt x="871539" y="207070"/>
                  <a:pt x="864578" y="19646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7"/>
          <p:cNvSpPr/>
          <p:nvPr/>
        </p:nvSpPr>
        <p:spPr>
          <a:xfrm>
            <a:off x="-433049" y="-330200"/>
            <a:ext cx="1530888" cy="1676575"/>
          </a:xfrm>
          <a:custGeom>
            <a:avLst/>
            <a:gdLst/>
            <a:ahLst/>
            <a:cxnLst/>
            <a:rect l="l" t="t" r="r" b="b"/>
            <a:pathLst>
              <a:path w="518067" h="567369" extrusionOk="0">
                <a:moveTo>
                  <a:pt x="196048" y="533555"/>
                </a:moveTo>
                <a:cubicBezTo>
                  <a:pt x="221070" y="541117"/>
                  <a:pt x="277529" y="556680"/>
                  <a:pt x="311636" y="566014"/>
                </a:cubicBezTo>
                <a:cubicBezTo>
                  <a:pt x="328096" y="570518"/>
                  <a:pt x="345454" y="563540"/>
                  <a:pt x="354320" y="548953"/>
                </a:cubicBezTo>
                <a:lnTo>
                  <a:pt x="509603" y="282696"/>
                </a:lnTo>
                <a:cubicBezTo>
                  <a:pt x="517064" y="270427"/>
                  <a:pt x="519452" y="257010"/>
                  <a:pt x="517321" y="235024"/>
                </a:cubicBezTo>
                <a:lnTo>
                  <a:pt x="448242" y="31782"/>
                </a:lnTo>
                <a:cubicBezTo>
                  <a:pt x="443668" y="1812"/>
                  <a:pt x="406190" y="-10980"/>
                  <a:pt x="385523" y="11201"/>
                </a:cubicBezTo>
                <a:cubicBezTo>
                  <a:pt x="384891" y="11880"/>
                  <a:pt x="384282" y="12582"/>
                  <a:pt x="383689" y="13316"/>
                </a:cubicBezTo>
                <a:lnTo>
                  <a:pt x="256964" y="169309"/>
                </a:lnTo>
                <a:cubicBezTo>
                  <a:pt x="242549" y="187150"/>
                  <a:pt x="223037" y="200169"/>
                  <a:pt x="201020" y="206615"/>
                </a:cubicBezTo>
                <a:lnTo>
                  <a:pt x="27521" y="257439"/>
                </a:lnTo>
                <a:cubicBezTo>
                  <a:pt x="1048" y="265190"/>
                  <a:pt x="-8763" y="297571"/>
                  <a:pt x="8954" y="318722"/>
                </a:cubicBezTo>
                <a:lnTo>
                  <a:pt x="177949" y="521551"/>
                </a:lnTo>
                <a:cubicBezTo>
                  <a:pt x="182733" y="527264"/>
                  <a:pt x="188922" y="531408"/>
                  <a:pt x="196056" y="533562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7"/>
          <p:cNvSpPr/>
          <p:nvPr/>
        </p:nvSpPr>
        <p:spPr>
          <a:xfrm>
            <a:off x="427296" y="511238"/>
            <a:ext cx="162842" cy="162842"/>
          </a:xfrm>
          <a:custGeom>
            <a:avLst/>
            <a:gdLst/>
            <a:ahLst/>
            <a:cxnLst/>
            <a:rect l="l" t="t" r="r" b="b"/>
            <a:pathLst>
              <a:path w="48178" h="48178" extrusionOk="0">
                <a:moveTo>
                  <a:pt x="48178" y="24085"/>
                </a:moveTo>
                <a:lnTo>
                  <a:pt x="31734" y="31734"/>
                </a:lnTo>
                <a:lnTo>
                  <a:pt x="24085" y="48178"/>
                </a:lnTo>
                <a:lnTo>
                  <a:pt x="16445" y="31734"/>
                </a:lnTo>
                <a:lnTo>
                  <a:pt x="0" y="24085"/>
                </a:lnTo>
                <a:lnTo>
                  <a:pt x="16445" y="16444"/>
                </a:lnTo>
                <a:lnTo>
                  <a:pt x="24085" y="0"/>
                </a:lnTo>
                <a:lnTo>
                  <a:pt x="31734" y="16444"/>
                </a:lnTo>
                <a:lnTo>
                  <a:pt x="48178" y="24085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7"/>
          <p:cNvSpPr/>
          <p:nvPr/>
        </p:nvSpPr>
        <p:spPr>
          <a:xfrm flipH="1">
            <a:off x="3648539" y="3892427"/>
            <a:ext cx="1278302" cy="1017746"/>
          </a:xfrm>
          <a:custGeom>
            <a:avLst/>
            <a:gdLst/>
            <a:ahLst/>
            <a:cxnLst/>
            <a:rect l="l" t="t" r="r" b="b"/>
            <a:pathLst>
              <a:path w="500314" h="398335" extrusionOk="0">
                <a:moveTo>
                  <a:pt x="2756" y="280634"/>
                </a:moveTo>
                <a:cubicBezTo>
                  <a:pt x="12028" y="302136"/>
                  <a:pt x="33983" y="349792"/>
                  <a:pt x="47290" y="378544"/>
                </a:cubicBezTo>
                <a:cubicBezTo>
                  <a:pt x="53713" y="392421"/>
                  <a:pt x="68519" y="400273"/>
                  <a:pt x="83621" y="397923"/>
                </a:cubicBezTo>
                <a:lnTo>
                  <a:pt x="355654" y="350494"/>
                </a:lnTo>
                <a:cubicBezTo>
                  <a:pt x="368360" y="348520"/>
                  <a:pt x="378928" y="342408"/>
                  <a:pt x="392757" y="328251"/>
                </a:cubicBezTo>
                <a:lnTo>
                  <a:pt x="492057" y="163556"/>
                </a:lnTo>
                <a:cubicBezTo>
                  <a:pt x="509937" y="143115"/>
                  <a:pt x="497060" y="110062"/>
                  <a:pt x="469931" y="108712"/>
                </a:cubicBezTo>
                <a:cubicBezTo>
                  <a:pt x="469103" y="108673"/>
                  <a:pt x="468268" y="108657"/>
                  <a:pt x="467425" y="108673"/>
                </a:cubicBezTo>
                <a:lnTo>
                  <a:pt x="287402" y="111974"/>
                </a:lnTo>
                <a:cubicBezTo>
                  <a:pt x="266860" y="112411"/>
                  <a:pt x="246669" y="106558"/>
                  <a:pt x="229538" y="95210"/>
                </a:cubicBezTo>
                <a:lnTo>
                  <a:pt x="94524" y="5737"/>
                </a:lnTo>
                <a:cubicBezTo>
                  <a:pt x="73919" y="-7922"/>
                  <a:pt x="46080" y="4066"/>
                  <a:pt x="41827" y="28409"/>
                </a:cubicBezTo>
                <a:lnTo>
                  <a:pt x="524" y="261294"/>
                </a:lnTo>
                <a:cubicBezTo>
                  <a:pt x="-623" y="267873"/>
                  <a:pt x="110" y="274500"/>
                  <a:pt x="2756" y="280634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7"/>
          <p:cNvSpPr txBox="1"/>
          <p:nvPr>
            <p:ph type="title"/>
          </p:nvPr>
        </p:nvSpPr>
        <p:spPr>
          <a:xfrm>
            <a:off x="713225" y="1416750"/>
            <a:ext cx="3200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4" name="Google Shape;74;p7"/>
          <p:cNvSpPr txBox="1"/>
          <p:nvPr>
            <p:ph type="subTitle" idx="1"/>
          </p:nvPr>
        </p:nvSpPr>
        <p:spPr>
          <a:xfrm>
            <a:off x="713225" y="1989450"/>
            <a:ext cx="3200400" cy="17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75" name="Google Shape;75;p7"/>
          <p:cNvSpPr/>
          <p:nvPr>
            <p:ph type="pic" idx="2"/>
          </p:nvPr>
        </p:nvSpPr>
        <p:spPr>
          <a:xfrm>
            <a:off x="4540250" y="-6581"/>
            <a:ext cx="4603800" cy="5156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0" name="Google Shape;80;p9"/>
          <p:cNvSpPr txBox="1"/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/>
          <p:nvPr>
            <p:ph type="pic" idx="2"/>
          </p:nvPr>
        </p:nvSpPr>
        <p:spPr>
          <a:xfrm>
            <a:off x="-5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0"/>
          <p:cNvSpPr txBox="1"/>
          <p:nvPr>
            <p:ph type="title"/>
          </p:nvPr>
        </p:nvSpPr>
        <p:spPr>
          <a:xfrm>
            <a:off x="4864675" y="2312700"/>
            <a:ext cx="3566100" cy="12801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tkinson Hyperlegible"/>
              <a:buNone/>
              <a:defRPr sz="3000" b="1">
                <a:solidFill>
                  <a:schemeClr val="accent4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tkinson Hyperlegible"/>
              <a:buNone/>
              <a:defRPr sz="3000" b="1">
                <a:solidFill>
                  <a:schemeClr val="accent4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tkinson Hyperlegible"/>
              <a:buNone/>
              <a:defRPr sz="3000" b="1">
                <a:solidFill>
                  <a:schemeClr val="accent4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tkinson Hyperlegible"/>
              <a:buNone/>
              <a:defRPr sz="3000" b="1">
                <a:solidFill>
                  <a:schemeClr val="accent4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tkinson Hyperlegible"/>
              <a:buNone/>
              <a:defRPr sz="3000" b="1">
                <a:solidFill>
                  <a:schemeClr val="accent4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tkinson Hyperlegible"/>
              <a:buNone/>
              <a:defRPr sz="3000" b="1">
                <a:solidFill>
                  <a:schemeClr val="accent4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tkinson Hyperlegible"/>
              <a:buNone/>
              <a:defRPr sz="3000" b="1">
                <a:solidFill>
                  <a:schemeClr val="accent4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tkinson Hyperlegible"/>
              <a:buNone/>
              <a:defRPr sz="3000" b="1">
                <a:solidFill>
                  <a:schemeClr val="accent4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tkinson Hyperlegible"/>
              <a:buNone/>
              <a:defRPr sz="3000" b="1">
                <a:solidFill>
                  <a:schemeClr val="accent4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tkinson Hyperlegible"/>
              <a:buChar char="●"/>
              <a:defRPr sz="1200">
                <a:solidFill>
                  <a:schemeClr val="accent4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tkinson Hyperlegible"/>
              <a:buChar char="○"/>
              <a:defRPr sz="1200">
                <a:solidFill>
                  <a:schemeClr val="accent4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tkinson Hyperlegible"/>
              <a:buChar char="■"/>
              <a:defRPr sz="1200">
                <a:solidFill>
                  <a:schemeClr val="accent4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tkinson Hyperlegible"/>
              <a:buChar char="●"/>
              <a:defRPr sz="1200">
                <a:solidFill>
                  <a:schemeClr val="accent4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tkinson Hyperlegible"/>
              <a:buChar char="○"/>
              <a:defRPr sz="1200">
                <a:solidFill>
                  <a:schemeClr val="accent4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tkinson Hyperlegible"/>
              <a:buChar char="■"/>
              <a:defRPr sz="1200">
                <a:solidFill>
                  <a:schemeClr val="accent4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tkinson Hyperlegible"/>
              <a:buChar char="●"/>
              <a:defRPr sz="1200">
                <a:solidFill>
                  <a:schemeClr val="accent4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tkinson Hyperlegible"/>
              <a:buChar char="○"/>
              <a:defRPr sz="1200">
                <a:solidFill>
                  <a:schemeClr val="accent4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tkinson Hyperlegible"/>
              <a:buChar char="■"/>
              <a:defRPr sz="1200">
                <a:solidFill>
                  <a:schemeClr val="accent4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6.xml"/><Relationship Id="rId3" Type="http://schemas.openxmlformats.org/officeDocument/2006/relationships/themeOverride" Target="../theme/themeOverride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6.xml"/><Relationship Id="rId3" Type="http://schemas.openxmlformats.org/officeDocument/2006/relationships/themeOverride" Target="../theme/themeOverride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>
            <p:ph type="ctrTitle"/>
          </p:nvPr>
        </p:nvSpPr>
        <p:spPr>
          <a:xfrm>
            <a:off x="421005" y="318135"/>
            <a:ext cx="3988435" cy="31089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Credict </a:t>
            </a:r>
            <a:br>
              <a:rPr lang="en-US" altLang="en-GB"/>
            </a:br>
            <a:r>
              <a:rPr lang="en-US" altLang="en-GB"/>
              <a:t>Score Classification</a:t>
            </a:r>
            <a:endParaRPr lang="en-US" altLang="en-GB"/>
          </a:p>
        </p:txBody>
      </p:sp>
      <p:sp>
        <p:nvSpPr>
          <p:cNvPr id="208" name="Google Shape;208;p26"/>
          <p:cNvSpPr txBox="1"/>
          <p:nvPr>
            <p:ph type="subTitle" idx="1"/>
          </p:nvPr>
        </p:nvSpPr>
        <p:spPr>
          <a:xfrm>
            <a:off x="468115" y="3707735"/>
            <a:ext cx="3657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-- Using ML model  </a:t>
            </a:r>
            <a:endParaRPr lang="en-US" altLang="en-GB"/>
          </a:p>
        </p:txBody>
      </p:sp>
      <p:sp>
        <p:nvSpPr>
          <p:cNvPr id="209" name="Google Shape;209;p26"/>
          <p:cNvSpPr/>
          <p:nvPr/>
        </p:nvSpPr>
        <p:spPr>
          <a:xfrm>
            <a:off x="4624992" y="1071392"/>
            <a:ext cx="3482890" cy="2971456"/>
          </a:xfrm>
          <a:custGeom>
            <a:avLst/>
            <a:gdLst/>
            <a:ahLst/>
            <a:cxnLst/>
            <a:rect l="l" t="t" r="r" b="b"/>
            <a:pathLst>
              <a:path w="875098" h="746597" extrusionOk="0">
                <a:moveTo>
                  <a:pt x="864578" y="196471"/>
                </a:moveTo>
                <a:cubicBezTo>
                  <a:pt x="840165" y="159266"/>
                  <a:pt x="783440" y="77285"/>
                  <a:pt x="749092" y="27843"/>
                </a:cubicBezTo>
                <a:cubicBezTo>
                  <a:pt x="732514" y="3984"/>
                  <a:pt x="702232" y="-5858"/>
                  <a:pt x="674728" y="3500"/>
                </a:cubicBezTo>
                <a:lnTo>
                  <a:pt x="181174" y="181564"/>
                </a:lnTo>
                <a:cubicBezTo>
                  <a:pt x="158033" y="189439"/>
                  <a:pt x="140262" y="204338"/>
                  <a:pt x="119033" y="235378"/>
                </a:cubicBezTo>
                <a:lnTo>
                  <a:pt x="8276" y="521834"/>
                </a:lnTo>
                <a:cubicBezTo>
                  <a:pt x="-16285" y="585364"/>
                  <a:pt x="15628" y="658011"/>
                  <a:pt x="80103" y="679997"/>
                </a:cubicBezTo>
                <a:cubicBezTo>
                  <a:pt x="93121" y="684437"/>
                  <a:pt x="105928" y="686357"/>
                  <a:pt x="117308" y="684945"/>
                </a:cubicBezTo>
                <a:cubicBezTo>
                  <a:pt x="118869" y="684750"/>
                  <a:pt x="120438" y="684500"/>
                  <a:pt x="122014" y="684188"/>
                </a:cubicBezTo>
                <a:lnTo>
                  <a:pt x="387218" y="605563"/>
                </a:lnTo>
                <a:cubicBezTo>
                  <a:pt x="425524" y="598008"/>
                  <a:pt x="465226" y="602324"/>
                  <a:pt x="501011" y="617949"/>
                </a:cubicBezTo>
                <a:lnTo>
                  <a:pt x="783065" y="741084"/>
                </a:lnTo>
                <a:cubicBezTo>
                  <a:pt x="826108" y="759878"/>
                  <a:pt x="874279" y="728316"/>
                  <a:pt x="874248" y="681347"/>
                </a:cubicBezTo>
                <a:lnTo>
                  <a:pt x="875098" y="231928"/>
                </a:lnTo>
                <a:cubicBezTo>
                  <a:pt x="875098" y="219238"/>
                  <a:pt x="871539" y="207070"/>
                  <a:pt x="864578" y="19646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0" name="Google Shape;210;p26"/>
          <p:cNvGrpSpPr/>
          <p:nvPr/>
        </p:nvGrpSpPr>
        <p:grpSpPr>
          <a:xfrm>
            <a:off x="7470122" y="2150901"/>
            <a:ext cx="812433" cy="812433"/>
            <a:chOff x="8264723" y="1282331"/>
            <a:chExt cx="657947" cy="657947"/>
          </a:xfrm>
        </p:grpSpPr>
        <p:sp>
          <p:nvSpPr>
            <p:cNvPr id="211" name="Google Shape;211;p26"/>
            <p:cNvSpPr/>
            <p:nvPr/>
          </p:nvSpPr>
          <p:spPr>
            <a:xfrm>
              <a:off x="8264723" y="1282331"/>
              <a:ext cx="657947" cy="657947"/>
            </a:xfrm>
            <a:custGeom>
              <a:avLst/>
              <a:gdLst/>
              <a:ahLst/>
              <a:cxnLst/>
              <a:rect l="l" t="t" r="r" b="b"/>
              <a:pathLst>
                <a:path w="240346" h="240346" extrusionOk="0">
                  <a:moveTo>
                    <a:pt x="0" y="0"/>
                  </a:moveTo>
                  <a:lnTo>
                    <a:pt x="240346" y="0"/>
                  </a:lnTo>
                  <a:lnTo>
                    <a:pt x="240346" y="240346"/>
                  </a:lnTo>
                  <a:lnTo>
                    <a:pt x="0" y="24034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8333848" y="1566477"/>
              <a:ext cx="58520" cy="79905"/>
            </a:xfrm>
            <a:custGeom>
              <a:avLst/>
              <a:gdLst/>
              <a:ahLst/>
              <a:cxnLst/>
              <a:rect l="l" t="t" r="r" b="b"/>
              <a:pathLst>
                <a:path w="21377" h="29189" extrusionOk="0">
                  <a:moveTo>
                    <a:pt x="0" y="0"/>
                  </a:moveTo>
                  <a:lnTo>
                    <a:pt x="21377" y="0"/>
                  </a:lnTo>
                  <a:lnTo>
                    <a:pt x="21377" y="29190"/>
                  </a:lnTo>
                  <a:lnTo>
                    <a:pt x="0" y="291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8333848" y="1646417"/>
              <a:ext cx="58520" cy="224486"/>
            </a:xfrm>
            <a:custGeom>
              <a:avLst/>
              <a:gdLst/>
              <a:ahLst/>
              <a:cxnLst/>
              <a:rect l="l" t="t" r="r" b="b"/>
              <a:pathLst>
                <a:path w="21377" h="82004" extrusionOk="0">
                  <a:moveTo>
                    <a:pt x="0" y="0"/>
                  </a:moveTo>
                  <a:lnTo>
                    <a:pt x="21377" y="0"/>
                  </a:lnTo>
                  <a:lnTo>
                    <a:pt x="21377" y="82004"/>
                  </a:lnTo>
                  <a:lnTo>
                    <a:pt x="0" y="8200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8448946" y="1450459"/>
              <a:ext cx="58520" cy="79905"/>
            </a:xfrm>
            <a:custGeom>
              <a:avLst/>
              <a:gdLst/>
              <a:ahLst/>
              <a:cxnLst/>
              <a:rect l="l" t="t" r="r" b="b"/>
              <a:pathLst>
                <a:path w="21377" h="29189" extrusionOk="0">
                  <a:moveTo>
                    <a:pt x="0" y="0"/>
                  </a:moveTo>
                  <a:lnTo>
                    <a:pt x="21377" y="0"/>
                  </a:lnTo>
                  <a:lnTo>
                    <a:pt x="21377" y="29190"/>
                  </a:lnTo>
                  <a:lnTo>
                    <a:pt x="0" y="291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8448946" y="1530377"/>
              <a:ext cx="58520" cy="340477"/>
            </a:xfrm>
            <a:custGeom>
              <a:avLst/>
              <a:gdLst/>
              <a:ahLst/>
              <a:cxnLst/>
              <a:rect l="l" t="t" r="r" b="b"/>
              <a:pathLst>
                <a:path w="21377" h="124375" extrusionOk="0">
                  <a:moveTo>
                    <a:pt x="0" y="0"/>
                  </a:moveTo>
                  <a:lnTo>
                    <a:pt x="21377" y="0"/>
                  </a:lnTo>
                  <a:lnTo>
                    <a:pt x="21377" y="124376"/>
                  </a:lnTo>
                  <a:lnTo>
                    <a:pt x="0" y="12437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8677904" y="1351261"/>
              <a:ext cx="58520" cy="79905"/>
            </a:xfrm>
            <a:custGeom>
              <a:avLst/>
              <a:gdLst/>
              <a:ahLst/>
              <a:cxnLst/>
              <a:rect l="l" t="t" r="r" b="b"/>
              <a:pathLst>
                <a:path w="21377" h="29189" extrusionOk="0">
                  <a:moveTo>
                    <a:pt x="0" y="0"/>
                  </a:moveTo>
                  <a:lnTo>
                    <a:pt x="21377" y="0"/>
                  </a:lnTo>
                  <a:lnTo>
                    <a:pt x="21377" y="29190"/>
                  </a:lnTo>
                  <a:lnTo>
                    <a:pt x="0" y="291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8677904" y="1431201"/>
              <a:ext cx="58520" cy="440253"/>
            </a:xfrm>
            <a:custGeom>
              <a:avLst/>
              <a:gdLst/>
              <a:ahLst/>
              <a:cxnLst/>
              <a:rect l="l" t="t" r="r" b="b"/>
              <a:pathLst>
                <a:path w="21377" h="160823" extrusionOk="0">
                  <a:moveTo>
                    <a:pt x="0" y="0"/>
                  </a:moveTo>
                  <a:lnTo>
                    <a:pt x="21377" y="0"/>
                  </a:lnTo>
                  <a:lnTo>
                    <a:pt x="21377" y="160824"/>
                  </a:lnTo>
                  <a:lnTo>
                    <a:pt x="0" y="16082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8563127" y="1522191"/>
              <a:ext cx="58520" cy="79905"/>
            </a:xfrm>
            <a:custGeom>
              <a:avLst/>
              <a:gdLst/>
              <a:ahLst/>
              <a:cxnLst/>
              <a:rect l="l" t="t" r="r" b="b"/>
              <a:pathLst>
                <a:path w="21377" h="29189" extrusionOk="0">
                  <a:moveTo>
                    <a:pt x="0" y="0"/>
                  </a:moveTo>
                  <a:lnTo>
                    <a:pt x="21377" y="0"/>
                  </a:lnTo>
                  <a:lnTo>
                    <a:pt x="21377" y="29190"/>
                  </a:lnTo>
                  <a:lnTo>
                    <a:pt x="0" y="291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26"/>
            <p:cNvSpPr/>
            <p:nvPr/>
          </p:nvSpPr>
          <p:spPr>
            <a:xfrm>
              <a:off x="8563127" y="1602128"/>
              <a:ext cx="58520" cy="268135"/>
            </a:xfrm>
            <a:custGeom>
              <a:avLst/>
              <a:gdLst/>
              <a:ahLst/>
              <a:cxnLst/>
              <a:rect l="l" t="t" r="r" b="b"/>
              <a:pathLst>
                <a:path w="21377" h="97949" extrusionOk="0">
                  <a:moveTo>
                    <a:pt x="0" y="0"/>
                  </a:moveTo>
                  <a:lnTo>
                    <a:pt x="21377" y="0"/>
                  </a:lnTo>
                  <a:lnTo>
                    <a:pt x="21377" y="97949"/>
                  </a:lnTo>
                  <a:lnTo>
                    <a:pt x="0" y="979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8792684" y="1487885"/>
              <a:ext cx="58520" cy="79905"/>
            </a:xfrm>
            <a:custGeom>
              <a:avLst/>
              <a:gdLst/>
              <a:ahLst/>
              <a:cxnLst/>
              <a:rect l="l" t="t" r="r" b="b"/>
              <a:pathLst>
                <a:path w="21377" h="29189" extrusionOk="0">
                  <a:moveTo>
                    <a:pt x="0" y="0"/>
                  </a:moveTo>
                  <a:lnTo>
                    <a:pt x="21377" y="0"/>
                  </a:lnTo>
                  <a:lnTo>
                    <a:pt x="21377" y="29190"/>
                  </a:lnTo>
                  <a:lnTo>
                    <a:pt x="0" y="291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8792684" y="1567824"/>
              <a:ext cx="58520" cy="302447"/>
            </a:xfrm>
            <a:custGeom>
              <a:avLst/>
              <a:gdLst/>
              <a:ahLst/>
              <a:cxnLst/>
              <a:rect l="l" t="t" r="r" b="b"/>
              <a:pathLst>
                <a:path w="21377" h="110483" extrusionOk="0">
                  <a:moveTo>
                    <a:pt x="0" y="0"/>
                  </a:moveTo>
                  <a:lnTo>
                    <a:pt x="21377" y="0"/>
                  </a:lnTo>
                  <a:lnTo>
                    <a:pt x="21377" y="110484"/>
                  </a:lnTo>
                  <a:lnTo>
                    <a:pt x="0" y="11048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8309373" y="1870993"/>
              <a:ext cx="566843" cy="2135"/>
            </a:xfrm>
            <a:custGeom>
              <a:avLst/>
              <a:gdLst/>
              <a:ahLst/>
              <a:cxnLst/>
              <a:rect l="l" t="t" r="r" b="b"/>
              <a:pathLst>
                <a:path w="207066" h="780" extrusionOk="0">
                  <a:moveTo>
                    <a:pt x="0" y="0"/>
                  </a:moveTo>
                  <a:lnTo>
                    <a:pt x="207067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8323653" y="1435561"/>
              <a:ext cx="551844" cy="427477"/>
            </a:xfrm>
            <a:custGeom>
              <a:avLst/>
              <a:gdLst/>
              <a:ahLst/>
              <a:cxnLst/>
              <a:rect l="l" t="t" r="r" b="b"/>
              <a:pathLst>
                <a:path w="201587" h="156156" extrusionOk="0">
                  <a:moveTo>
                    <a:pt x="0" y="156157"/>
                  </a:moveTo>
                  <a:lnTo>
                    <a:pt x="35816" y="88615"/>
                  </a:lnTo>
                  <a:lnTo>
                    <a:pt x="74254" y="149062"/>
                  </a:lnTo>
                  <a:lnTo>
                    <a:pt x="107463" y="42348"/>
                  </a:lnTo>
                  <a:lnTo>
                    <a:pt x="141789" y="107026"/>
                  </a:lnTo>
                  <a:lnTo>
                    <a:pt x="201588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8840796" y="1401320"/>
              <a:ext cx="54033" cy="63540"/>
            </a:xfrm>
            <a:custGeom>
              <a:avLst/>
              <a:gdLst/>
              <a:ahLst/>
              <a:cxnLst/>
              <a:rect l="l" t="t" r="r" b="b"/>
              <a:pathLst>
                <a:path w="19738" h="23211" extrusionOk="0">
                  <a:moveTo>
                    <a:pt x="19738" y="8"/>
                  </a:moveTo>
                  <a:cubicBezTo>
                    <a:pt x="18638" y="7110"/>
                    <a:pt x="18279" y="16484"/>
                    <a:pt x="19699" y="23211"/>
                  </a:cubicBezTo>
                  <a:lnTo>
                    <a:pt x="11840" y="14142"/>
                  </a:lnTo>
                  <a:lnTo>
                    <a:pt x="0" y="12199"/>
                  </a:lnTo>
                  <a:cubicBezTo>
                    <a:pt x="6470" y="9881"/>
                    <a:pt x="14275" y="4659"/>
                    <a:pt x="197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26"/>
            <p:cNvSpPr/>
            <p:nvPr/>
          </p:nvSpPr>
          <p:spPr>
            <a:xfrm>
              <a:off x="8882176" y="1304965"/>
              <a:ext cx="31298" cy="34312"/>
            </a:xfrm>
            <a:custGeom>
              <a:avLst/>
              <a:gdLst/>
              <a:ahLst/>
              <a:cxnLst/>
              <a:rect l="l" t="t" r="r" b="b"/>
              <a:pathLst>
                <a:path w="11433" h="12534" extrusionOk="0">
                  <a:moveTo>
                    <a:pt x="11434" y="0"/>
                  </a:moveTo>
                  <a:lnTo>
                    <a:pt x="0" y="1253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6" name="Google Shape;226;p26"/>
          <p:cNvGrpSpPr/>
          <p:nvPr/>
        </p:nvGrpSpPr>
        <p:grpSpPr>
          <a:xfrm>
            <a:off x="4832467" y="3593199"/>
            <a:ext cx="640056" cy="324421"/>
            <a:chOff x="6580515" y="3436687"/>
            <a:chExt cx="538768" cy="273657"/>
          </a:xfrm>
        </p:grpSpPr>
        <p:sp>
          <p:nvSpPr>
            <p:cNvPr id="227" name="Google Shape;227;p26"/>
            <p:cNvSpPr/>
            <p:nvPr/>
          </p:nvSpPr>
          <p:spPr>
            <a:xfrm>
              <a:off x="6580977" y="3553264"/>
              <a:ext cx="538305" cy="157080"/>
            </a:xfrm>
            <a:custGeom>
              <a:avLst/>
              <a:gdLst/>
              <a:ahLst/>
              <a:cxnLst/>
              <a:rect l="l" t="t" r="r" b="b"/>
              <a:pathLst>
                <a:path w="196641" h="57381" extrusionOk="0">
                  <a:moveTo>
                    <a:pt x="26" y="2763"/>
                  </a:moveTo>
                  <a:cubicBezTo>
                    <a:pt x="-146" y="3091"/>
                    <a:pt x="603" y="16210"/>
                    <a:pt x="603" y="16210"/>
                  </a:cubicBezTo>
                  <a:cubicBezTo>
                    <a:pt x="837" y="20277"/>
                    <a:pt x="4771" y="25084"/>
                    <a:pt x="7206" y="27972"/>
                  </a:cubicBezTo>
                  <a:cubicBezTo>
                    <a:pt x="15908" y="38298"/>
                    <a:pt x="28747" y="44534"/>
                    <a:pt x="41390" y="48538"/>
                  </a:cubicBezTo>
                  <a:cubicBezTo>
                    <a:pt x="74178" y="58918"/>
                    <a:pt x="109401" y="60057"/>
                    <a:pt x="142766" y="52502"/>
                  </a:cubicBezTo>
                  <a:cubicBezTo>
                    <a:pt x="154512" y="49841"/>
                    <a:pt x="166422" y="45931"/>
                    <a:pt x="176912" y="39664"/>
                  </a:cubicBezTo>
                  <a:cubicBezTo>
                    <a:pt x="185395" y="34598"/>
                    <a:pt x="196681" y="24803"/>
                    <a:pt x="196642" y="13853"/>
                  </a:cubicBezTo>
                  <a:lnTo>
                    <a:pt x="196595" y="0"/>
                  </a:lnTo>
                  <a:lnTo>
                    <a:pt x="34" y="275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6580515" y="3436687"/>
              <a:ext cx="538655" cy="230005"/>
            </a:xfrm>
            <a:custGeom>
              <a:avLst/>
              <a:gdLst/>
              <a:ahLst/>
              <a:cxnLst/>
              <a:rect l="l" t="t" r="r" b="b"/>
              <a:pathLst>
                <a:path w="196769" h="84020" extrusionOk="0">
                  <a:moveTo>
                    <a:pt x="193423" y="30884"/>
                  </a:moveTo>
                  <a:cubicBezTo>
                    <a:pt x="181521" y="11880"/>
                    <a:pt x="139196" y="-631"/>
                    <a:pt x="95661" y="25"/>
                  </a:cubicBezTo>
                  <a:cubicBezTo>
                    <a:pt x="50332" y="711"/>
                    <a:pt x="7452" y="15595"/>
                    <a:pt x="889" y="36754"/>
                  </a:cubicBezTo>
                  <a:cubicBezTo>
                    <a:pt x="-7338" y="63274"/>
                    <a:pt x="42527" y="87266"/>
                    <a:pt x="110045" y="83660"/>
                  </a:cubicBezTo>
                  <a:cubicBezTo>
                    <a:pt x="173638" y="80265"/>
                    <a:pt x="208065" y="54252"/>
                    <a:pt x="193423" y="308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6581624" y="3550188"/>
              <a:ext cx="535116" cy="115205"/>
            </a:xfrm>
            <a:custGeom>
              <a:avLst/>
              <a:gdLst/>
              <a:ahLst/>
              <a:cxnLst/>
              <a:rect l="l" t="t" r="r" b="b"/>
              <a:pathLst>
                <a:path w="195476" h="42084" extrusionOk="0">
                  <a:moveTo>
                    <a:pt x="0" y="6962"/>
                  </a:moveTo>
                  <a:cubicBezTo>
                    <a:pt x="7508" y="28159"/>
                    <a:pt x="51776" y="44768"/>
                    <a:pt x="108751" y="41724"/>
                  </a:cubicBezTo>
                  <a:cubicBezTo>
                    <a:pt x="162408" y="38860"/>
                    <a:pt x="195297" y="19894"/>
                    <a:pt x="195477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26"/>
            <p:cNvSpPr/>
            <p:nvPr/>
          </p:nvSpPr>
          <p:spPr>
            <a:xfrm>
              <a:off x="6660775" y="3458842"/>
              <a:ext cx="386612" cy="163678"/>
            </a:xfrm>
            <a:custGeom>
              <a:avLst/>
              <a:gdLst/>
              <a:ahLst/>
              <a:cxnLst/>
              <a:rect l="l" t="t" r="r" b="b"/>
              <a:pathLst>
                <a:path w="141228" h="59791" extrusionOk="0">
                  <a:moveTo>
                    <a:pt x="77992" y="59602"/>
                  </a:moveTo>
                  <a:cubicBezTo>
                    <a:pt x="32365" y="61701"/>
                    <a:pt x="-3006" y="46092"/>
                    <a:pt x="202" y="27790"/>
                  </a:cubicBezTo>
                  <a:cubicBezTo>
                    <a:pt x="2926" y="12219"/>
                    <a:pt x="33450" y="668"/>
                    <a:pt x="67744" y="28"/>
                  </a:cubicBezTo>
                  <a:cubicBezTo>
                    <a:pt x="101000" y="-596"/>
                    <a:pt x="132406" y="9160"/>
                    <a:pt x="139657" y="23544"/>
                  </a:cubicBezTo>
                  <a:cubicBezTo>
                    <a:pt x="148101" y="40285"/>
                    <a:pt x="121792" y="57588"/>
                    <a:pt x="77992" y="5960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26"/>
            <p:cNvSpPr/>
            <p:nvPr/>
          </p:nvSpPr>
          <p:spPr>
            <a:xfrm>
              <a:off x="6759006" y="3501113"/>
              <a:ext cx="180880" cy="70140"/>
            </a:xfrm>
            <a:custGeom>
              <a:avLst/>
              <a:gdLst/>
              <a:ahLst/>
              <a:cxnLst/>
              <a:rect l="l" t="t" r="r" b="b"/>
              <a:pathLst>
                <a:path w="66075" h="25622" extrusionOk="0">
                  <a:moveTo>
                    <a:pt x="196" y="0"/>
                  </a:moveTo>
                  <a:lnTo>
                    <a:pt x="1" y="12831"/>
                  </a:lnTo>
                  <a:cubicBezTo>
                    <a:pt x="-85" y="18411"/>
                    <a:pt x="7165" y="23047"/>
                    <a:pt x="16196" y="23180"/>
                  </a:cubicBezTo>
                  <a:lnTo>
                    <a:pt x="16843" y="23180"/>
                  </a:lnTo>
                  <a:cubicBezTo>
                    <a:pt x="25873" y="23328"/>
                    <a:pt x="33264" y="18919"/>
                    <a:pt x="33342" y="13338"/>
                  </a:cubicBezTo>
                  <a:lnTo>
                    <a:pt x="33382" y="10614"/>
                  </a:lnTo>
                  <a:cubicBezTo>
                    <a:pt x="33467" y="5034"/>
                    <a:pt x="40858" y="624"/>
                    <a:pt x="49880" y="765"/>
                  </a:cubicBezTo>
                  <a:lnTo>
                    <a:pt x="49880" y="765"/>
                  </a:lnTo>
                  <a:cubicBezTo>
                    <a:pt x="58911" y="905"/>
                    <a:pt x="66161" y="5534"/>
                    <a:pt x="66075" y="11114"/>
                  </a:cubicBezTo>
                  <a:lnTo>
                    <a:pt x="65857" y="25623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6738315" y="3541852"/>
              <a:ext cx="223758" cy="3416"/>
            </a:xfrm>
            <a:custGeom>
              <a:avLst/>
              <a:gdLst/>
              <a:ahLst/>
              <a:cxnLst/>
              <a:rect l="l" t="t" r="r" b="b"/>
              <a:pathLst>
                <a:path w="81738" h="1248" extrusionOk="0">
                  <a:moveTo>
                    <a:pt x="0" y="0"/>
                  </a:moveTo>
                  <a:lnTo>
                    <a:pt x="81739" y="1249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26"/>
            <p:cNvSpPr/>
            <p:nvPr/>
          </p:nvSpPr>
          <p:spPr>
            <a:xfrm>
              <a:off x="6738551" y="3525393"/>
              <a:ext cx="223780" cy="3394"/>
            </a:xfrm>
            <a:custGeom>
              <a:avLst/>
              <a:gdLst/>
              <a:ahLst/>
              <a:cxnLst/>
              <a:rect l="l" t="t" r="r" b="b"/>
              <a:pathLst>
                <a:path w="81746" h="1240" extrusionOk="0">
                  <a:moveTo>
                    <a:pt x="0" y="0"/>
                  </a:moveTo>
                  <a:lnTo>
                    <a:pt x="81747" y="124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26"/>
            <p:cNvSpPr/>
            <p:nvPr/>
          </p:nvSpPr>
          <p:spPr>
            <a:xfrm>
              <a:off x="6964176" y="3654726"/>
              <a:ext cx="5702" cy="43841"/>
            </a:xfrm>
            <a:custGeom>
              <a:avLst/>
              <a:gdLst/>
              <a:ahLst/>
              <a:cxnLst/>
              <a:rect l="l" t="t" r="r" b="b"/>
              <a:pathLst>
                <a:path w="2083" h="16015" extrusionOk="0">
                  <a:moveTo>
                    <a:pt x="2084" y="0"/>
                  </a:moveTo>
                  <a:lnTo>
                    <a:pt x="0" y="16015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26"/>
            <p:cNvSpPr/>
            <p:nvPr/>
          </p:nvSpPr>
          <p:spPr>
            <a:xfrm>
              <a:off x="6841703" y="3666568"/>
              <a:ext cx="4038" cy="43690"/>
            </a:xfrm>
            <a:custGeom>
              <a:avLst/>
              <a:gdLst/>
              <a:ahLst/>
              <a:cxnLst/>
              <a:rect l="l" t="t" r="r" b="b"/>
              <a:pathLst>
                <a:path w="1475" h="15960" extrusionOk="0">
                  <a:moveTo>
                    <a:pt x="1475" y="0"/>
                  </a:moveTo>
                  <a:lnTo>
                    <a:pt x="0" y="1596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26"/>
            <p:cNvSpPr/>
            <p:nvPr/>
          </p:nvSpPr>
          <p:spPr>
            <a:xfrm>
              <a:off x="6708884" y="3653080"/>
              <a:ext cx="5489" cy="37857"/>
            </a:xfrm>
            <a:custGeom>
              <a:avLst/>
              <a:gdLst/>
              <a:ahLst/>
              <a:cxnLst/>
              <a:rect l="l" t="t" r="r" b="b"/>
              <a:pathLst>
                <a:path w="2005" h="13829" extrusionOk="0">
                  <a:moveTo>
                    <a:pt x="2006" y="0"/>
                  </a:moveTo>
                  <a:lnTo>
                    <a:pt x="0" y="1383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26"/>
            <p:cNvSpPr/>
            <p:nvPr/>
          </p:nvSpPr>
          <p:spPr>
            <a:xfrm>
              <a:off x="6667098" y="3639489"/>
              <a:ext cx="4914" cy="36535"/>
            </a:xfrm>
            <a:custGeom>
              <a:avLst/>
              <a:gdLst/>
              <a:ahLst/>
              <a:cxnLst/>
              <a:rect l="l" t="t" r="r" b="b"/>
              <a:pathLst>
                <a:path w="1795" h="13346" extrusionOk="0">
                  <a:moveTo>
                    <a:pt x="1795" y="0"/>
                  </a:moveTo>
                  <a:lnTo>
                    <a:pt x="0" y="13346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26"/>
            <p:cNvSpPr/>
            <p:nvPr/>
          </p:nvSpPr>
          <p:spPr>
            <a:xfrm>
              <a:off x="6606611" y="3605952"/>
              <a:ext cx="4123" cy="30657"/>
            </a:xfrm>
            <a:custGeom>
              <a:avLst/>
              <a:gdLst/>
              <a:ahLst/>
              <a:cxnLst/>
              <a:rect l="l" t="t" r="r" b="b"/>
              <a:pathLst>
                <a:path w="1506" h="11199" extrusionOk="0">
                  <a:moveTo>
                    <a:pt x="1506" y="0"/>
                  </a:moveTo>
                  <a:lnTo>
                    <a:pt x="0" y="1120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26"/>
            <p:cNvSpPr/>
            <p:nvPr/>
          </p:nvSpPr>
          <p:spPr>
            <a:xfrm>
              <a:off x="6825351" y="3633119"/>
              <a:ext cx="16707" cy="16707"/>
            </a:xfrm>
            <a:custGeom>
              <a:avLst/>
              <a:gdLst/>
              <a:ahLst/>
              <a:cxnLst/>
              <a:rect l="l" t="t" r="r" b="b"/>
              <a:pathLst>
                <a:path w="6103" h="6103" extrusionOk="0">
                  <a:moveTo>
                    <a:pt x="6103" y="3052"/>
                  </a:moveTo>
                  <a:cubicBezTo>
                    <a:pt x="6103" y="4738"/>
                    <a:pt x="4737" y="6103"/>
                    <a:pt x="3051" y="6103"/>
                  </a:cubicBezTo>
                  <a:cubicBezTo>
                    <a:pt x="1366" y="6103"/>
                    <a:pt x="0" y="4738"/>
                    <a:pt x="0" y="3052"/>
                  </a:cubicBezTo>
                  <a:cubicBezTo>
                    <a:pt x="0" y="1366"/>
                    <a:pt x="1366" y="0"/>
                    <a:pt x="3051" y="0"/>
                  </a:cubicBezTo>
                  <a:cubicBezTo>
                    <a:pt x="4737" y="0"/>
                    <a:pt x="6103" y="1366"/>
                    <a:pt x="6103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26"/>
            <p:cNvSpPr/>
            <p:nvPr/>
          </p:nvSpPr>
          <p:spPr>
            <a:xfrm>
              <a:off x="6717434" y="3619439"/>
              <a:ext cx="16707" cy="16707"/>
            </a:xfrm>
            <a:custGeom>
              <a:avLst/>
              <a:gdLst/>
              <a:ahLst/>
              <a:cxnLst/>
              <a:rect l="l" t="t" r="r" b="b"/>
              <a:pathLst>
                <a:path w="6103" h="6103" extrusionOk="0">
                  <a:moveTo>
                    <a:pt x="6103" y="3052"/>
                  </a:moveTo>
                  <a:cubicBezTo>
                    <a:pt x="6103" y="4737"/>
                    <a:pt x="4737" y="6103"/>
                    <a:pt x="3051" y="6103"/>
                  </a:cubicBezTo>
                  <a:cubicBezTo>
                    <a:pt x="1366" y="6103"/>
                    <a:pt x="0" y="4737"/>
                    <a:pt x="0" y="3052"/>
                  </a:cubicBezTo>
                  <a:cubicBezTo>
                    <a:pt x="0" y="1366"/>
                    <a:pt x="1366" y="0"/>
                    <a:pt x="3051" y="0"/>
                  </a:cubicBezTo>
                  <a:cubicBezTo>
                    <a:pt x="4737" y="0"/>
                    <a:pt x="6103" y="1366"/>
                    <a:pt x="6103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26"/>
            <p:cNvSpPr/>
            <p:nvPr/>
          </p:nvSpPr>
          <p:spPr>
            <a:xfrm>
              <a:off x="6628645" y="3572522"/>
              <a:ext cx="16707" cy="16707"/>
            </a:xfrm>
            <a:custGeom>
              <a:avLst/>
              <a:gdLst/>
              <a:ahLst/>
              <a:cxnLst/>
              <a:rect l="l" t="t" r="r" b="b"/>
              <a:pathLst>
                <a:path w="6103" h="6103" extrusionOk="0">
                  <a:moveTo>
                    <a:pt x="6103" y="3052"/>
                  </a:moveTo>
                  <a:cubicBezTo>
                    <a:pt x="6103" y="4737"/>
                    <a:pt x="4737" y="6103"/>
                    <a:pt x="3052" y="6103"/>
                  </a:cubicBezTo>
                  <a:cubicBezTo>
                    <a:pt x="1366" y="6103"/>
                    <a:pt x="0" y="4737"/>
                    <a:pt x="0" y="3052"/>
                  </a:cubicBezTo>
                  <a:cubicBezTo>
                    <a:pt x="0" y="1366"/>
                    <a:pt x="1366" y="0"/>
                    <a:pt x="3052" y="0"/>
                  </a:cubicBezTo>
                  <a:cubicBezTo>
                    <a:pt x="4737" y="0"/>
                    <a:pt x="6103" y="1366"/>
                    <a:pt x="6103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26"/>
            <p:cNvSpPr/>
            <p:nvPr/>
          </p:nvSpPr>
          <p:spPr>
            <a:xfrm>
              <a:off x="6613728" y="3511286"/>
              <a:ext cx="16707" cy="16707"/>
            </a:xfrm>
            <a:custGeom>
              <a:avLst/>
              <a:gdLst/>
              <a:ahLst/>
              <a:cxnLst/>
              <a:rect l="l" t="t" r="r" b="b"/>
              <a:pathLst>
                <a:path w="6103" h="6103" extrusionOk="0">
                  <a:moveTo>
                    <a:pt x="6103" y="3052"/>
                  </a:moveTo>
                  <a:cubicBezTo>
                    <a:pt x="6103" y="4738"/>
                    <a:pt x="4737" y="6103"/>
                    <a:pt x="3052" y="6103"/>
                  </a:cubicBezTo>
                  <a:cubicBezTo>
                    <a:pt x="1366" y="6103"/>
                    <a:pt x="0" y="4738"/>
                    <a:pt x="0" y="3052"/>
                  </a:cubicBezTo>
                  <a:cubicBezTo>
                    <a:pt x="0" y="1366"/>
                    <a:pt x="1366" y="0"/>
                    <a:pt x="3052" y="0"/>
                  </a:cubicBezTo>
                  <a:cubicBezTo>
                    <a:pt x="4737" y="0"/>
                    <a:pt x="6103" y="1366"/>
                    <a:pt x="6103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26"/>
            <p:cNvSpPr/>
            <p:nvPr/>
          </p:nvSpPr>
          <p:spPr>
            <a:xfrm>
              <a:off x="6674407" y="3471703"/>
              <a:ext cx="13288" cy="13288"/>
            </a:xfrm>
            <a:custGeom>
              <a:avLst/>
              <a:gdLst/>
              <a:ahLst/>
              <a:cxnLst/>
              <a:rect l="l" t="t" r="r" b="b"/>
              <a:pathLst>
                <a:path w="4854" h="4854" extrusionOk="0">
                  <a:moveTo>
                    <a:pt x="4854" y="2427"/>
                  </a:moveTo>
                  <a:cubicBezTo>
                    <a:pt x="4854" y="3770"/>
                    <a:pt x="3770" y="4855"/>
                    <a:pt x="2427" y="4855"/>
                  </a:cubicBezTo>
                  <a:cubicBezTo>
                    <a:pt x="1085" y="4855"/>
                    <a:pt x="0" y="3770"/>
                    <a:pt x="0" y="2427"/>
                  </a:cubicBezTo>
                  <a:cubicBezTo>
                    <a:pt x="0" y="1085"/>
                    <a:pt x="1085" y="0"/>
                    <a:pt x="2427" y="0"/>
                  </a:cubicBezTo>
                  <a:cubicBezTo>
                    <a:pt x="3770" y="0"/>
                    <a:pt x="4854" y="1085"/>
                    <a:pt x="4854" y="2427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26"/>
            <p:cNvSpPr/>
            <p:nvPr/>
          </p:nvSpPr>
          <p:spPr>
            <a:xfrm>
              <a:off x="6750434" y="3449493"/>
              <a:ext cx="13288" cy="13288"/>
            </a:xfrm>
            <a:custGeom>
              <a:avLst/>
              <a:gdLst/>
              <a:ahLst/>
              <a:cxnLst/>
              <a:rect l="l" t="t" r="r" b="b"/>
              <a:pathLst>
                <a:path w="4854" h="4854" extrusionOk="0">
                  <a:moveTo>
                    <a:pt x="4855" y="2427"/>
                  </a:moveTo>
                  <a:cubicBezTo>
                    <a:pt x="4855" y="3770"/>
                    <a:pt x="3770" y="4855"/>
                    <a:pt x="2427" y="4855"/>
                  </a:cubicBezTo>
                  <a:cubicBezTo>
                    <a:pt x="1085" y="4855"/>
                    <a:pt x="0" y="3770"/>
                    <a:pt x="0" y="2427"/>
                  </a:cubicBezTo>
                  <a:cubicBezTo>
                    <a:pt x="0" y="1085"/>
                    <a:pt x="1085" y="0"/>
                    <a:pt x="2427" y="0"/>
                  </a:cubicBezTo>
                  <a:cubicBezTo>
                    <a:pt x="3770" y="0"/>
                    <a:pt x="4855" y="1085"/>
                    <a:pt x="4855" y="2427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26"/>
            <p:cNvSpPr/>
            <p:nvPr/>
          </p:nvSpPr>
          <p:spPr>
            <a:xfrm>
              <a:off x="6831526" y="3440474"/>
              <a:ext cx="13288" cy="13288"/>
            </a:xfrm>
            <a:custGeom>
              <a:avLst/>
              <a:gdLst/>
              <a:ahLst/>
              <a:cxnLst/>
              <a:rect l="l" t="t" r="r" b="b"/>
              <a:pathLst>
                <a:path w="4854" h="4854" extrusionOk="0">
                  <a:moveTo>
                    <a:pt x="4855" y="2427"/>
                  </a:moveTo>
                  <a:cubicBezTo>
                    <a:pt x="4855" y="3770"/>
                    <a:pt x="3770" y="4855"/>
                    <a:pt x="2428" y="4855"/>
                  </a:cubicBezTo>
                  <a:cubicBezTo>
                    <a:pt x="1085" y="4855"/>
                    <a:pt x="0" y="3770"/>
                    <a:pt x="0" y="2427"/>
                  </a:cubicBezTo>
                  <a:cubicBezTo>
                    <a:pt x="0" y="1085"/>
                    <a:pt x="1085" y="0"/>
                    <a:pt x="2428" y="0"/>
                  </a:cubicBezTo>
                  <a:cubicBezTo>
                    <a:pt x="3770" y="0"/>
                    <a:pt x="4855" y="1085"/>
                    <a:pt x="4855" y="2427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26"/>
            <p:cNvSpPr/>
            <p:nvPr/>
          </p:nvSpPr>
          <p:spPr>
            <a:xfrm>
              <a:off x="6919011" y="3445648"/>
              <a:ext cx="13288" cy="13288"/>
            </a:xfrm>
            <a:custGeom>
              <a:avLst/>
              <a:gdLst/>
              <a:ahLst/>
              <a:cxnLst/>
              <a:rect l="l" t="t" r="r" b="b"/>
              <a:pathLst>
                <a:path w="4854" h="4854" extrusionOk="0">
                  <a:moveTo>
                    <a:pt x="4855" y="2427"/>
                  </a:moveTo>
                  <a:cubicBezTo>
                    <a:pt x="4855" y="3770"/>
                    <a:pt x="3770" y="4855"/>
                    <a:pt x="2427" y="4855"/>
                  </a:cubicBezTo>
                  <a:cubicBezTo>
                    <a:pt x="1085" y="4855"/>
                    <a:pt x="0" y="3770"/>
                    <a:pt x="0" y="2427"/>
                  </a:cubicBezTo>
                  <a:cubicBezTo>
                    <a:pt x="0" y="1085"/>
                    <a:pt x="1085" y="0"/>
                    <a:pt x="2427" y="0"/>
                  </a:cubicBezTo>
                  <a:cubicBezTo>
                    <a:pt x="3770" y="0"/>
                    <a:pt x="4855" y="1085"/>
                    <a:pt x="4855" y="2427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26"/>
            <p:cNvSpPr/>
            <p:nvPr/>
          </p:nvSpPr>
          <p:spPr>
            <a:xfrm>
              <a:off x="7001771" y="3468282"/>
              <a:ext cx="13288" cy="13288"/>
            </a:xfrm>
            <a:custGeom>
              <a:avLst/>
              <a:gdLst/>
              <a:ahLst/>
              <a:cxnLst/>
              <a:rect l="l" t="t" r="r" b="b"/>
              <a:pathLst>
                <a:path w="4854" h="4854" extrusionOk="0">
                  <a:moveTo>
                    <a:pt x="4854" y="2427"/>
                  </a:moveTo>
                  <a:cubicBezTo>
                    <a:pt x="4854" y="3770"/>
                    <a:pt x="3769" y="4855"/>
                    <a:pt x="2427" y="4855"/>
                  </a:cubicBezTo>
                  <a:cubicBezTo>
                    <a:pt x="1085" y="4855"/>
                    <a:pt x="0" y="3770"/>
                    <a:pt x="0" y="2427"/>
                  </a:cubicBezTo>
                  <a:cubicBezTo>
                    <a:pt x="0" y="1085"/>
                    <a:pt x="1085" y="0"/>
                    <a:pt x="2427" y="0"/>
                  </a:cubicBezTo>
                  <a:cubicBezTo>
                    <a:pt x="3769" y="0"/>
                    <a:pt x="4854" y="1085"/>
                    <a:pt x="4854" y="2427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26"/>
            <p:cNvSpPr/>
            <p:nvPr/>
          </p:nvSpPr>
          <p:spPr>
            <a:xfrm>
              <a:off x="6940449" y="3625574"/>
              <a:ext cx="16707" cy="16707"/>
            </a:xfrm>
            <a:custGeom>
              <a:avLst/>
              <a:gdLst/>
              <a:ahLst/>
              <a:cxnLst/>
              <a:rect l="l" t="t" r="r" b="b"/>
              <a:pathLst>
                <a:path w="6103" h="6103" extrusionOk="0">
                  <a:moveTo>
                    <a:pt x="6104" y="3052"/>
                  </a:moveTo>
                  <a:cubicBezTo>
                    <a:pt x="6104" y="4738"/>
                    <a:pt x="4738" y="6103"/>
                    <a:pt x="3052" y="6103"/>
                  </a:cubicBezTo>
                  <a:cubicBezTo>
                    <a:pt x="1366" y="6103"/>
                    <a:pt x="0" y="4738"/>
                    <a:pt x="0" y="3052"/>
                  </a:cubicBezTo>
                  <a:cubicBezTo>
                    <a:pt x="0" y="1366"/>
                    <a:pt x="1366" y="0"/>
                    <a:pt x="3052" y="0"/>
                  </a:cubicBezTo>
                  <a:cubicBezTo>
                    <a:pt x="4738" y="0"/>
                    <a:pt x="6104" y="1366"/>
                    <a:pt x="6104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26"/>
            <p:cNvSpPr/>
            <p:nvPr/>
          </p:nvSpPr>
          <p:spPr>
            <a:xfrm>
              <a:off x="7030735" y="3593554"/>
              <a:ext cx="16707" cy="16707"/>
            </a:xfrm>
            <a:custGeom>
              <a:avLst/>
              <a:gdLst/>
              <a:ahLst/>
              <a:cxnLst/>
              <a:rect l="l" t="t" r="r" b="b"/>
              <a:pathLst>
                <a:path w="6103" h="6103" extrusionOk="0">
                  <a:moveTo>
                    <a:pt x="6103" y="3052"/>
                  </a:moveTo>
                  <a:cubicBezTo>
                    <a:pt x="6103" y="4738"/>
                    <a:pt x="4737" y="6103"/>
                    <a:pt x="3052" y="6103"/>
                  </a:cubicBezTo>
                  <a:cubicBezTo>
                    <a:pt x="1366" y="6103"/>
                    <a:pt x="0" y="4738"/>
                    <a:pt x="0" y="3052"/>
                  </a:cubicBezTo>
                  <a:cubicBezTo>
                    <a:pt x="0" y="1366"/>
                    <a:pt x="1366" y="0"/>
                    <a:pt x="3052" y="0"/>
                  </a:cubicBezTo>
                  <a:cubicBezTo>
                    <a:pt x="4737" y="0"/>
                    <a:pt x="6103" y="1366"/>
                    <a:pt x="6103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26"/>
            <p:cNvSpPr/>
            <p:nvPr/>
          </p:nvSpPr>
          <p:spPr>
            <a:xfrm>
              <a:off x="7070661" y="3524303"/>
              <a:ext cx="18456" cy="18459"/>
            </a:xfrm>
            <a:custGeom>
              <a:avLst/>
              <a:gdLst/>
              <a:ahLst/>
              <a:cxnLst/>
              <a:rect l="l" t="t" r="r" b="b"/>
              <a:pathLst>
                <a:path w="6742" h="6743" extrusionOk="0">
                  <a:moveTo>
                    <a:pt x="6743" y="3372"/>
                  </a:moveTo>
                  <a:cubicBezTo>
                    <a:pt x="6743" y="5237"/>
                    <a:pt x="5237" y="6743"/>
                    <a:pt x="3371" y="6743"/>
                  </a:cubicBezTo>
                  <a:cubicBezTo>
                    <a:pt x="1506" y="6743"/>
                    <a:pt x="0" y="5229"/>
                    <a:pt x="0" y="3372"/>
                  </a:cubicBezTo>
                  <a:cubicBezTo>
                    <a:pt x="0" y="1514"/>
                    <a:pt x="1506" y="0"/>
                    <a:pt x="3371" y="0"/>
                  </a:cubicBezTo>
                  <a:cubicBezTo>
                    <a:pt x="5237" y="0"/>
                    <a:pt x="6743" y="1514"/>
                    <a:pt x="6743" y="337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1" name="Google Shape;251;p26"/>
          <p:cNvSpPr/>
          <p:nvPr/>
        </p:nvSpPr>
        <p:spPr>
          <a:xfrm>
            <a:off x="5148446" y="2885651"/>
            <a:ext cx="162842" cy="162842"/>
          </a:xfrm>
          <a:custGeom>
            <a:avLst/>
            <a:gdLst/>
            <a:ahLst/>
            <a:cxnLst/>
            <a:rect l="l" t="t" r="r" b="b"/>
            <a:pathLst>
              <a:path w="48178" h="48178" extrusionOk="0">
                <a:moveTo>
                  <a:pt x="48178" y="24085"/>
                </a:moveTo>
                <a:lnTo>
                  <a:pt x="31734" y="31734"/>
                </a:lnTo>
                <a:lnTo>
                  <a:pt x="24085" y="48178"/>
                </a:lnTo>
                <a:lnTo>
                  <a:pt x="16445" y="31734"/>
                </a:lnTo>
                <a:lnTo>
                  <a:pt x="0" y="24085"/>
                </a:lnTo>
                <a:lnTo>
                  <a:pt x="16445" y="16444"/>
                </a:lnTo>
                <a:lnTo>
                  <a:pt x="24085" y="0"/>
                </a:lnTo>
                <a:lnTo>
                  <a:pt x="31734" y="16444"/>
                </a:lnTo>
                <a:lnTo>
                  <a:pt x="48178" y="24085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6"/>
          <p:cNvSpPr/>
          <p:nvPr/>
        </p:nvSpPr>
        <p:spPr>
          <a:xfrm>
            <a:off x="7002534" y="1903622"/>
            <a:ext cx="162842" cy="162842"/>
          </a:xfrm>
          <a:custGeom>
            <a:avLst/>
            <a:gdLst/>
            <a:ahLst/>
            <a:cxnLst/>
            <a:rect l="l" t="t" r="r" b="b"/>
            <a:pathLst>
              <a:path w="48178" h="48178" extrusionOk="0">
                <a:moveTo>
                  <a:pt x="48178" y="24093"/>
                </a:moveTo>
                <a:lnTo>
                  <a:pt x="31734" y="31734"/>
                </a:lnTo>
                <a:lnTo>
                  <a:pt x="24085" y="48178"/>
                </a:lnTo>
                <a:lnTo>
                  <a:pt x="16444" y="31734"/>
                </a:lnTo>
                <a:lnTo>
                  <a:pt x="0" y="24093"/>
                </a:lnTo>
                <a:lnTo>
                  <a:pt x="16444" y="16452"/>
                </a:lnTo>
                <a:lnTo>
                  <a:pt x="24085" y="0"/>
                </a:lnTo>
                <a:lnTo>
                  <a:pt x="31734" y="16452"/>
                </a:lnTo>
                <a:lnTo>
                  <a:pt x="48178" y="24093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6"/>
          <p:cNvSpPr/>
          <p:nvPr/>
        </p:nvSpPr>
        <p:spPr>
          <a:xfrm>
            <a:off x="7457476" y="3158705"/>
            <a:ext cx="1196535" cy="1059311"/>
          </a:xfrm>
          <a:custGeom>
            <a:avLst/>
            <a:gdLst/>
            <a:ahLst/>
            <a:cxnLst/>
            <a:rect l="l" t="t" r="r" b="b"/>
            <a:pathLst>
              <a:path w="363965" h="322224" extrusionOk="0">
                <a:moveTo>
                  <a:pt x="43896" y="257165"/>
                </a:moveTo>
                <a:cubicBezTo>
                  <a:pt x="56649" y="269996"/>
                  <a:pt x="85925" y="298038"/>
                  <a:pt x="103626" y="314935"/>
                </a:cubicBezTo>
                <a:cubicBezTo>
                  <a:pt x="112172" y="323091"/>
                  <a:pt x="125034" y="324543"/>
                  <a:pt x="135227" y="318580"/>
                </a:cubicBezTo>
                <a:lnTo>
                  <a:pt x="317326" y="207465"/>
                </a:lnTo>
                <a:cubicBezTo>
                  <a:pt x="325904" y="202446"/>
                  <a:pt x="331765" y="195063"/>
                  <a:pt x="337697" y="180968"/>
                </a:cubicBezTo>
                <a:lnTo>
                  <a:pt x="362438" y="34473"/>
                </a:lnTo>
                <a:cubicBezTo>
                  <a:pt x="369501" y="14719"/>
                  <a:pt x="350887" y="-5393"/>
                  <a:pt x="331000" y="1319"/>
                </a:cubicBezTo>
                <a:cubicBezTo>
                  <a:pt x="330392" y="1522"/>
                  <a:pt x="329791" y="1748"/>
                  <a:pt x="329190" y="2005"/>
                </a:cubicBezTo>
                <a:lnTo>
                  <a:pt x="200724" y="55351"/>
                </a:lnTo>
                <a:cubicBezTo>
                  <a:pt x="186083" y="61477"/>
                  <a:pt x="169911" y="62991"/>
                  <a:pt x="154388" y="59682"/>
                </a:cubicBezTo>
                <a:lnTo>
                  <a:pt x="32010" y="33599"/>
                </a:lnTo>
                <a:cubicBezTo>
                  <a:pt x="13333" y="29619"/>
                  <a:pt x="-3283" y="46110"/>
                  <a:pt x="557" y="64818"/>
                </a:cubicBezTo>
                <a:lnTo>
                  <a:pt x="36810" y="243905"/>
                </a:lnTo>
                <a:cubicBezTo>
                  <a:pt x="37848" y="248954"/>
                  <a:pt x="40252" y="253520"/>
                  <a:pt x="43889" y="257173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6"/>
          <p:cNvSpPr/>
          <p:nvPr/>
        </p:nvSpPr>
        <p:spPr>
          <a:xfrm>
            <a:off x="7100768" y="723179"/>
            <a:ext cx="1237372" cy="938006"/>
          </a:xfrm>
          <a:custGeom>
            <a:avLst/>
            <a:gdLst/>
            <a:ahLst/>
            <a:cxnLst/>
            <a:rect l="l" t="t" r="r" b="b"/>
            <a:pathLst>
              <a:path w="376387" h="285325" extrusionOk="0">
                <a:moveTo>
                  <a:pt x="374067" y="36778"/>
                </a:moveTo>
                <a:cubicBezTo>
                  <a:pt x="373950" y="29231"/>
                  <a:pt x="368799" y="22706"/>
                  <a:pt x="361486" y="20841"/>
                </a:cubicBezTo>
                <a:lnTo>
                  <a:pt x="220595" y="517"/>
                </a:lnTo>
                <a:cubicBezTo>
                  <a:pt x="215483" y="-786"/>
                  <a:pt x="210051" y="408"/>
                  <a:pt x="205954" y="3725"/>
                </a:cubicBezTo>
                <a:lnTo>
                  <a:pt x="6192" y="165665"/>
                </a:lnTo>
                <a:cubicBezTo>
                  <a:pt x="-4399" y="174250"/>
                  <a:pt x="-793" y="191225"/>
                  <a:pt x="12365" y="194768"/>
                </a:cubicBezTo>
                <a:lnTo>
                  <a:pt x="56166" y="206554"/>
                </a:lnTo>
                <a:cubicBezTo>
                  <a:pt x="64587" y="208817"/>
                  <a:pt x="69839" y="217176"/>
                  <a:pt x="68247" y="225745"/>
                </a:cubicBezTo>
                <a:lnTo>
                  <a:pt x="60817" y="265542"/>
                </a:lnTo>
                <a:cubicBezTo>
                  <a:pt x="58538" y="277733"/>
                  <a:pt x="69878" y="288066"/>
                  <a:pt x="81804" y="284671"/>
                </a:cubicBezTo>
                <a:lnTo>
                  <a:pt x="364257" y="208177"/>
                </a:lnTo>
                <a:cubicBezTo>
                  <a:pt x="371523" y="206109"/>
                  <a:pt x="376502" y="199420"/>
                  <a:pt x="376385" y="191857"/>
                </a:cubicBezTo>
                <a:lnTo>
                  <a:pt x="374059" y="36762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5" name="Google Shape;255;p26"/>
          <p:cNvGrpSpPr/>
          <p:nvPr/>
        </p:nvGrpSpPr>
        <p:grpSpPr>
          <a:xfrm>
            <a:off x="7509911" y="1258320"/>
            <a:ext cx="597969" cy="640072"/>
            <a:chOff x="7361503" y="2222384"/>
            <a:chExt cx="523111" cy="564587"/>
          </a:xfrm>
        </p:grpSpPr>
        <p:sp>
          <p:nvSpPr>
            <p:cNvPr id="256" name="Google Shape;256;p26"/>
            <p:cNvSpPr/>
            <p:nvPr/>
          </p:nvSpPr>
          <p:spPr>
            <a:xfrm>
              <a:off x="7361503" y="2255649"/>
              <a:ext cx="490434" cy="531321"/>
            </a:xfrm>
            <a:custGeom>
              <a:avLst/>
              <a:gdLst/>
              <a:ahLst/>
              <a:cxnLst/>
              <a:rect l="l" t="t" r="r" b="b"/>
              <a:pathLst>
                <a:path w="179154" h="194090" extrusionOk="0">
                  <a:moveTo>
                    <a:pt x="42463" y="8"/>
                  </a:moveTo>
                  <a:cubicBezTo>
                    <a:pt x="42463" y="8"/>
                    <a:pt x="-24314" y="32070"/>
                    <a:pt x="9613" y="114956"/>
                  </a:cubicBezTo>
                  <a:cubicBezTo>
                    <a:pt x="9613" y="114956"/>
                    <a:pt x="33324" y="179282"/>
                    <a:pt x="98228" y="192714"/>
                  </a:cubicBezTo>
                  <a:cubicBezTo>
                    <a:pt x="98228" y="192714"/>
                    <a:pt x="149106" y="205350"/>
                    <a:pt x="179155" y="154042"/>
                  </a:cubicBezTo>
                  <a:lnTo>
                    <a:pt x="424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26"/>
            <p:cNvSpPr/>
            <p:nvPr/>
          </p:nvSpPr>
          <p:spPr>
            <a:xfrm>
              <a:off x="7401829" y="2222384"/>
              <a:ext cx="482785" cy="530629"/>
            </a:xfrm>
            <a:custGeom>
              <a:avLst/>
              <a:gdLst/>
              <a:ahLst/>
              <a:cxnLst/>
              <a:rect l="l" t="t" r="r" b="b"/>
              <a:pathLst>
                <a:path w="176360" h="193837" extrusionOk="0">
                  <a:moveTo>
                    <a:pt x="165639" y="74921"/>
                  </a:moveTo>
                  <a:cubicBezTo>
                    <a:pt x="142139" y="22419"/>
                    <a:pt x="87553" y="-10502"/>
                    <a:pt x="44354" y="3055"/>
                  </a:cubicBezTo>
                  <a:cubicBezTo>
                    <a:pt x="874" y="16698"/>
                    <a:pt x="-12902" y="71658"/>
                    <a:pt x="13182" y="124020"/>
                  </a:cubicBezTo>
                  <a:cubicBezTo>
                    <a:pt x="38492" y="174837"/>
                    <a:pt x="92025" y="204050"/>
                    <a:pt x="132945" y="190548"/>
                  </a:cubicBezTo>
                  <a:cubicBezTo>
                    <a:pt x="173615" y="177131"/>
                    <a:pt x="188452" y="125886"/>
                    <a:pt x="165639" y="749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26"/>
            <p:cNvSpPr/>
            <p:nvPr/>
          </p:nvSpPr>
          <p:spPr>
            <a:xfrm>
              <a:off x="7402119" y="2265631"/>
              <a:ext cx="442637" cy="486016"/>
            </a:xfrm>
            <a:custGeom>
              <a:avLst/>
              <a:gdLst/>
              <a:ahLst/>
              <a:cxnLst/>
              <a:rect l="l" t="t" r="r" b="b"/>
              <a:pathLst>
                <a:path w="161694" h="177540" extrusionOk="0">
                  <a:moveTo>
                    <a:pt x="21755" y="0"/>
                  </a:moveTo>
                  <a:cubicBezTo>
                    <a:pt x="11133" y="13416"/>
                    <a:pt x="2665" y="28269"/>
                    <a:pt x="612" y="45517"/>
                  </a:cubicBezTo>
                  <a:cubicBezTo>
                    <a:pt x="-1768" y="65528"/>
                    <a:pt x="2993" y="86094"/>
                    <a:pt x="11398" y="104216"/>
                  </a:cubicBezTo>
                  <a:cubicBezTo>
                    <a:pt x="11945" y="105395"/>
                    <a:pt x="12507" y="106558"/>
                    <a:pt x="13084" y="107721"/>
                  </a:cubicBezTo>
                  <a:cubicBezTo>
                    <a:pt x="20171" y="121949"/>
                    <a:pt x="29708" y="134967"/>
                    <a:pt x="41205" y="145948"/>
                  </a:cubicBezTo>
                  <a:cubicBezTo>
                    <a:pt x="51835" y="156102"/>
                    <a:pt x="64197" y="164586"/>
                    <a:pt x="77778" y="170283"/>
                  </a:cubicBezTo>
                  <a:cubicBezTo>
                    <a:pt x="90000" y="175411"/>
                    <a:pt x="103354" y="178275"/>
                    <a:pt x="116637" y="177378"/>
                  </a:cubicBezTo>
                  <a:cubicBezTo>
                    <a:pt x="125051" y="176808"/>
                    <a:pt x="133605" y="174919"/>
                    <a:pt x="141284" y="171204"/>
                  </a:cubicBezTo>
                  <a:cubicBezTo>
                    <a:pt x="149378" y="167286"/>
                    <a:pt x="156051" y="161253"/>
                    <a:pt x="161694" y="154315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7469037" y="2301001"/>
              <a:ext cx="350378" cy="384988"/>
            </a:xfrm>
            <a:custGeom>
              <a:avLst/>
              <a:gdLst/>
              <a:ahLst/>
              <a:cxnLst/>
              <a:rect l="l" t="t" r="r" b="b"/>
              <a:pathLst>
                <a:path w="127992" h="140635" extrusionOk="0">
                  <a:moveTo>
                    <a:pt x="119963" y="53847"/>
                  </a:moveTo>
                  <a:cubicBezTo>
                    <a:pt x="136852" y="91028"/>
                    <a:pt x="126207" y="128483"/>
                    <a:pt x="96377" y="138262"/>
                  </a:cubicBezTo>
                  <a:cubicBezTo>
                    <a:pt x="66415" y="148081"/>
                    <a:pt x="27547" y="126579"/>
                    <a:pt x="9331" y="89475"/>
                  </a:cubicBezTo>
                  <a:cubicBezTo>
                    <a:pt x="-9291" y="51560"/>
                    <a:pt x="800" y="12146"/>
                    <a:pt x="32113" y="2250"/>
                  </a:cubicBezTo>
                  <a:cubicBezTo>
                    <a:pt x="63277" y="-7600"/>
                    <a:pt x="102699" y="15853"/>
                    <a:pt x="119963" y="53847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26"/>
            <p:cNvSpPr/>
            <p:nvPr/>
          </p:nvSpPr>
          <p:spPr>
            <a:xfrm>
              <a:off x="7562713" y="2361003"/>
              <a:ext cx="174086" cy="249674"/>
            </a:xfrm>
            <a:custGeom>
              <a:avLst/>
              <a:gdLst/>
              <a:ahLst/>
              <a:cxnLst/>
              <a:rect l="l" t="t" r="r" b="b"/>
              <a:pathLst>
                <a:path w="63593" h="91205" extrusionOk="0">
                  <a:moveTo>
                    <a:pt x="30297" y="0"/>
                  </a:moveTo>
                  <a:lnTo>
                    <a:pt x="9310" y="12729"/>
                  </a:lnTo>
                  <a:cubicBezTo>
                    <a:pt x="179" y="18263"/>
                    <a:pt x="-2732" y="30157"/>
                    <a:pt x="2809" y="39289"/>
                  </a:cubicBezTo>
                  <a:lnTo>
                    <a:pt x="3207" y="39944"/>
                  </a:lnTo>
                  <a:cubicBezTo>
                    <a:pt x="8748" y="49076"/>
                    <a:pt x="20635" y="51987"/>
                    <a:pt x="29766" y="46446"/>
                  </a:cubicBezTo>
                  <a:lnTo>
                    <a:pt x="34231" y="43738"/>
                  </a:lnTo>
                  <a:cubicBezTo>
                    <a:pt x="43362" y="38196"/>
                    <a:pt x="55249" y="41107"/>
                    <a:pt x="60790" y="50239"/>
                  </a:cubicBezTo>
                  <a:lnTo>
                    <a:pt x="60790" y="50239"/>
                  </a:lnTo>
                  <a:cubicBezTo>
                    <a:pt x="66324" y="59370"/>
                    <a:pt x="63413" y="71257"/>
                    <a:pt x="54289" y="76798"/>
                  </a:cubicBezTo>
                  <a:lnTo>
                    <a:pt x="30547" y="91206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26"/>
            <p:cNvSpPr/>
            <p:nvPr/>
          </p:nvSpPr>
          <p:spPr>
            <a:xfrm>
              <a:off x="7565852" y="2380924"/>
              <a:ext cx="137250" cy="226238"/>
            </a:xfrm>
            <a:custGeom>
              <a:avLst/>
              <a:gdLst/>
              <a:ahLst/>
              <a:cxnLst/>
              <a:rect l="l" t="t" r="r" b="b"/>
              <a:pathLst>
                <a:path w="50137" h="82644" extrusionOk="0">
                  <a:moveTo>
                    <a:pt x="0" y="0"/>
                  </a:moveTo>
                  <a:lnTo>
                    <a:pt x="50138" y="8264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26"/>
            <p:cNvSpPr/>
            <p:nvPr/>
          </p:nvSpPr>
          <p:spPr>
            <a:xfrm>
              <a:off x="7592805" y="2364572"/>
              <a:ext cx="137228" cy="226238"/>
            </a:xfrm>
            <a:custGeom>
              <a:avLst/>
              <a:gdLst/>
              <a:ahLst/>
              <a:cxnLst/>
              <a:rect l="l" t="t" r="r" b="b"/>
              <a:pathLst>
                <a:path w="50129" h="82644" extrusionOk="0">
                  <a:moveTo>
                    <a:pt x="0" y="0"/>
                  </a:moveTo>
                  <a:lnTo>
                    <a:pt x="50130" y="8264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26"/>
            <p:cNvSpPr/>
            <p:nvPr/>
          </p:nvSpPr>
          <p:spPr>
            <a:xfrm>
              <a:off x="7364190" y="2378081"/>
              <a:ext cx="40592" cy="28073"/>
            </a:xfrm>
            <a:custGeom>
              <a:avLst/>
              <a:gdLst/>
              <a:ahLst/>
              <a:cxnLst/>
              <a:rect l="l" t="t" r="r" b="b"/>
              <a:pathLst>
                <a:path w="14828" h="10255" extrusionOk="0">
                  <a:moveTo>
                    <a:pt x="14829" y="0"/>
                  </a:moveTo>
                  <a:lnTo>
                    <a:pt x="0" y="10255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26"/>
            <p:cNvSpPr/>
            <p:nvPr/>
          </p:nvSpPr>
          <p:spPr>
            <a:xfrm>
              <a:off x="7364190" y="2469027"/>
              <a:ext cx="42387" cy="26299"/>
            </a:xfrm>
            <a:custGeom>
              <a:avLst/>
              <a:gdLst/>
              <a:ahLst/>
              <a:cxnLst/>
              <a:rect l="l" t="t" r="r" b="b"/>
              <a:pathLst>
                <a:path w="15484" h="9607" extrusionOk="0">
                  <a:moveTo>
                    <a:pt x="15485" y="0"/>
                  </a:moveTo>
                  <a:lnTo>
                    <a:pt x="0" y="960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7393386" y="2547255"/>
              <a:ext cx="37580" cy="30893"/>
            </a:xfrm>
            <a:custGeom>
              <a:avLst/>
              <a:gdLst/>
              <a:ahLst/>
              <a:cxnLst/>
              <a:rect l="l" t="t" r="r" b="b"/>
              <a:pathLst>
                <a:path w="13728" h="11285" extrusionOk="0">
                  <a:moveTo>
                    <a:pt x="13728" y="0"/>
                  </a:moveTo>
                  <a:lnTo>
                    <a:pt x="0" y="11286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7410272" y="2579743"/>
              <a:ext cx="37068" cy="33907"/>
            </a:xfrm>
            <a:custGeom>
              <a:avLst/>
              <a:gdLst/>
              <a:ahLst/>
              <a:cxnLst/>
              <a:rect l="l" t="t" r="r" b="b"/>
              <a:pathLst>
                <a:path w="13541" h="12386" extrusionOk="0">
                  <a:moveTo>
                    <a:pt x="13541" y="0"/>
                  </a:moveTo>
                  <a:lnTo>
                    <a:pt x="0" y="12386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7451480" y="2639571"/>
              <a:ext cx="37772" cy="34503"/>
            </a:xfrm>
            <a:custGeom>
              <a:avLst/>
              <a:gdLst/>
              <a:ahLst/>
              <a:cxnLst/>
              <a:rect l="l" t="t" r="r" b="b"/>
              <a:pathLst>
                <a:path w="13798" h="12604" extrusionOk="0">
                  <a:moveTo>
                    <a:pt x="13799" y="0"/>
                  </a:moveTo>
                  <a:lnTo>
                    <a:pt x="0" y="12605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7588380" y="2737207"/>
              <a:ext cx="35122" cy="34268"/>
            </a:xfrm>
            <a:custGeom>
              <a:avLst/>
              <a:gdLst/>
              <a:ahLst/>
              <a:cxnLst/>
              <a:rect l="l" t="t" r="r" b="b"/>
              <a:pathLst>
                <a:path w="12830" h="12518" extrusionOk="0">
                  <a:moveTo>
                    <a:pt x="12831" y="0"/>
                  </a:moveTo>
                  <a:lnTo>
                    <a:pt x="0" y="12519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7789338" y="2673020"/>
              <a:ext cx="24057" cy="24057"/>
            </a:xfrm>
            <a:custGeom>
              <a:avLst/>
              <a:gdLst/>
              <a:ahLst/>
              <a:cxnLst/>
              <a:rect l="l" t="t" r="r" b="b"/>
              <a:pathLst>
                <a:path w="8788" h="8788" extrusionOk="0">
                  <a:moveTo>
                    <a:pt x="8788" y="4394"/>
                  </a:moveTo>
                  <a:cubicBezTo>
                    <a:pt x="8788" y="6821"/>
                    <a:pt x="6821" y="8788"/>
                    <a:pt x="4394" y="8788"/>
                  </a:cubicBezTo>
                  <a:cubicBezTo>
                    <a:pt x="1968" y="8788"/>
                    <a:pt x="0" y="6821"/>
                    <a:pt x="0" y="4394"/>
                  </a:cubicBezTo>
                  <a:cubicBezTo>
                    <a:pt x="0" y="1967"/>
                    <a:pt x="1968" y="0"/>
                    <a:pt x="4394" y="0"/>
                  </a:cubicBezTo>
                  <a:cubicBezTo>
                    <a:pt x="6821" y="0"/>
                    <a:pt x="8788" y="1967"/>
                    <a:pt x="8788" y="4394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7836853" y="2582351"/>
              <a:ext cx="24057" cy="24057"/>
            </a:xfrm>
            <a:custGeom>
              <a:avLst/>
              <a:gdLst/>
              <a:ahLst/>
              <a:cxnLst/>
              <a:rect l="l" t="t" r="r" b="b"/>
              <a:pathLst>
                <a:path w="8788" h="8788" extrusionOk="0">
                  <a:moveTo>
                    <a:pt x="8788" y="4394"/>
                  </a:moveTo>
                  <a:cubicBezTo>
                    <a:pt x="8788" y="6821"/>
                    <a:pt x="6822" y="8788"/>
                    <a:pt x="4394" y="8788"/>
                  </a:cubicBezTo>
                  <a:cubicBezTo>
                    <a:pt x="1967" y="8788"/>
                    <a:pt x="0" y="6821"/>
                    <a:pt x="0" y="4394"/>
                  </a:cubicBezTo>
                  <a:cubicBezTo>
                    <a:pt x="0" y="1967"/>
                    <a:pt x="1967" y="0"/>
                    <a:pt x="4394" y="0"/>
                  </a:cubicBezTo>
                  <a:cubicBezTo>
                    <a:pt x="6822" y="0"/>
                    <a:pt x="8788" y="1967"/>
                    <a:pt x="8788" y="4394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26"/>
            <p:cNvSpPr/>
            <p:nvPr/>
          </p:nvSpPr>
          <p:spPr>
            <a:xfrm>
              <a:off x="7689565" y="2704654"/>
              <a:ext cx="24057" cy="24057"/>
            </a:xfrm>
            <a:custGeom>
              <a:avLst/>
              <a:gdLst/>
              <a:ahLst/>
              <a:cxnLst/>
              <a:rect l="l" t="t" r="r" b="b"/>
              <a:pathLst>
                <a:path w="8788" h="8788" extrusionOk="0">
                  <a:moveTo>
                    <a:pt x="8788" y="4394"/>
                  </a:moveTo>
                  <a:cubicBezTo>
                    <a:pt x="8788" y="6821"/>
                    <a:pt x="6821" y="8788"/>
                    <a:pt x="4394" y="8788"/>
                  </a:cubicBezTo>
                  <a:cubicBezTo>
                    <a:pt x="1967" y="8788"/>
                    <a:pt x="0" y="6821"/>
                    <a:pt x="0" y="4394"/>
                  </a:cubicBezTo>
                  <a:cubicBezTo>
                    <a:pt x="0" y="1967"/>
                    <a:pt x="1967" y="0"/>
                    <a:pt x="4394" y="0"/>
                  </a:cubicBezTo>
                  <a:cubicBezTo>
                    <a:pt x="6821" y="0"/>
                    <a:pt x="8788" y="1967"/>
                    <a:pt x="8788" y="4394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26"/>
            <p:cNvSpPr/>
            <p:nvPr/>
          </p:nvSpPr>
          <p:spPr>
            <a:xfrm>
              <a:off x="7586586" y="2679538"/>
              <a:ext cx="24054" cy="24057"/>
            </a:xfrm>
            <a:custGeom>
              <a:avLst/>
              <a:gdLst/>
              <a:ahLst/>
              <a:cxnLst/>
              <a:rect l="l" t="t" r="r" b="b"/>
              <a:pathLst>
                <a:path w="8787" h="8788" extrusionOk="0">
                  <a:moveTo>
                    <a:pt x="8788" y="4394"/>
                  </a:moveTo>
                  <a:cubicBezTo>
                    <a:pt x="8788" y="6821"/>
                    <a:pt x="6821" y="8788"/>
                    <a:pt x="4394" y="8788"/>
                  </a:cubicBezTo>
                  <a:cubicBezTo>
                    <a:pt x="1967" y="8788"/>
                    <a:pt x="0" y="6821"/>
                    <a:pt x="0" y="4394"/>
                  </a:cubicBezTo>
                  <a:cubicBezTo>
                    <a:pt x="0" y="1967"/>
                    <a:pt x="1967" y="0"/>
                    <a:pt x="4394" y="0"/>
                  </a:cubicBezTo>
                  <a:cubicBezTo>
                    <a:pt x="6821" y="0"/>
                    <a:pt x="8788" y="1967"/>
                    <a:pt x="8788" y="4394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7499616" y="2610523"/>
              <a:ext cx="24054" cy="24057"/>
            </a:xfrm>
            <a:custGeom>
              <a:avLst/>
              <a:gdLst/>
              <a:ahLst/>
              <a:cxnLst/>
              <a:rect l="l" t="t" r="r" b="b"/>
              <a:pathLst>
                <a:path w="8787" h="8788" extrusionOk="0">
                  <a:moveTo>
                    <a:pt x="8788" y="4394"/>
                  </a:moveTo>
                  <a:cubicBezTo>
                    <a:pt x="8788" y="6821"/>
                    <a:pt x="6821" y="8788"/>
                    <a:pt x="4394" y="8788"/>
                  </a:cubicBezTo>
                  <a:cubicBezTo>
                    <a:pt x="1967" y="8788"/>
                    <a:pt x="0" y="6821"/>
                    <a:pt x="0" y="4394"/>
                  </a:cubicBezTo>
                  <a:cubicBezTo>
                    <a:pt x="0" y="1967"/>
                    <a:pt x="1967" y="0"/>
                    <a:pt x="4394" y="0"/>
                  </a:cubicBezTo>
                  <a:cubicBezTo>
                    <a:pt x="6821" y="0"/>
                    <a:pt x="8788" y="1967"/>
                    <a:pt x="8788" y="4394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7442530" y="2512229"/>
              <a:ext cx="24046" cy="24046"/>
            </a:xfrm>
            <a:custGeom>
              <a:avLst/>
              <a:gdLst/>
              <a:ahLst/>
              <a:cxnLst/>
              <a:rect l="l" t="t" r="r" b="b"/>
              <a:pathLst>
                <a:path w="8784" h="8784" extrusionOk="0">
                  <a:moveTo>
                    <a:pt x="107" y="5352"/>
                  </a:moveTo>
                  <a:cubicBezTo>
                    <a:pt x="-423" y="2987"/>
                    <a:pt x="1067" y="638"/>
                    <a:pt x="3432" y="107"/>
                  </a:cubicBezTo>
                  <a:cubicBezTo>
                    <a:pt x="5797" y="-423"/>
                    <a:pt x="8146" y="1067"/>
                    <a:pt x="8677" y="3432"/>
                  </a:cubicBezTo>
                  <a:cubicBezTo>
                    <a:pt x="9208" y="5797"/>
                    <a:pt x="7717" y="8146"/>
                    <a:pt x="5352" y="8677"/>
                  </a:cubicBezTo>
                  <a:cubicBezTo>
                    <a:pt x="2987" y="9208"/>
                    <a:pt x="638" y="7717"/>
                    <a:pt x="107" y="53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7426052" y="2401105"/>
              <a:ext cx="24046" cy="24046"/>
            </a:xfrm>
            <a:custGeom>
              <a:avLst/>
              <a:gdLst/>
              <a:ahLst/>
              <a:cxnLst/>
              <a:rect l="l" t="t" r="r" b="b"/>
              <a:pathLst>
                <a:path w="8784" h="8784" extrusionOk="0">
                  <a:moveTo>
                    <a:pt x="107" y="5352"/>
                  </a:moveTo>
                  <a:cubicBezTo>
                    <a:pt x="-423" y="2987"/>
                    <a:pt x="1067" y="638"/>
                    <a:pt x="3432" y="107"/>
                  </a:cubicBezTo>
                  <a:cubicBezTo>
                    <a:pt x="5797" y="-423"/>
                    <a:pt x="8146" y="1067"/>
                    <a:pt x="8677" y="3432"/>
                  </a:cubicBezTo>
                  <a:cubicBezTo>
                    <a:pt x="9208" y="5797"/>
                    <a:pt x="7717" y="8146"/>
                    <a:pt x="5352" y="8677"/>
                  </a:cubicBezTo>
                  <a:cubicBezTo>
                    <a:pt x="2987" y="9208"/>
                    <a:pt x="638" y="7717"/>
                    <a:pt x="107" y="53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7463647" y="2299516"/>
              <a:ext cx="24046" cy="24046"/>
            </a:xfrm>
            <a:custGeom>
              <a:avLst/>
              <a:gdLst/>
              <a:ahLst/>
              <a:cxnLst/>
              <a:rect l="l" t="t" r="r" b="b"/>
              <a:pathLst>
                <a:path w="8784" h="8784" extrusionOk="0">
                  <a:moveTo>
                    <a:pt x="107" y="5352"/>
                  </a:moveTo>
                  <a:cubicBezTo>
                    <a:pt x="-424" y="2987"/>
                    <a:pt x="1067" y="638"/>
                    <a:pt x="3432" y="107"/>
                  </a:cubicBezTo>
                  <a:cubicBezTo>
                    <a:pt x="5797" y="-423"/>
                    <a:pt x="8146" y="1067"/>
                    <a:pt x="8677" y="3432"/>
                  </a:cubicBezTo>
                  <a:cubicBezTo>
                    <a:pt x="9207" y="5797"/>
                    <a:pt x="7717" y="8146"/>
                    <a:pt x="5352" y="8677"/>
                  </a:cubicBezTo>
                  <a:cubicBezTo>
                    <a:pt x="2987" y="9207"/>
                    <a:pt x="638" y="7717"/>
                    <a:pt x="107" y="53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7546613" y="2250605"/>
              <a:ext cx="24038" cy="24038"/>
            </a:xfrm>
            <a:custGeom>
              <a:avLst/>
              <a:gdLst/>
              <a:ahLst/>
              <a:cxnLst/>
              <a:rect l="l" t="t" r="r" b="b"/>
              <a:pathLst>
                <a:path w="8781" h="8781" extrusionOk="0">
                  <a:moveTo>
                    <a:pt x="32" y="3872"/>
                  </a:moveTo>
                  <a:cubicBezTo>
                    <a:pt x="321" y="1460"/>
                    <a:pt x="2506" y="-257"/>
                    <a:pt x="4910" y="32"/>
                  </a:cubicBezTo>
                  <a:cubicBezTo>
                    <a:pt x="7321" y="320"/>
                    <a:pt x="9038" y="2506"/>
                    <a:pt x="8750" y="4910"/>
                  </a:cubicBezTo>
                  <a:cubicBezTo>
                    <a:pt x="8461" y="7321"/>
                    <a:pt x="6275" y="9038"/>
                    <a:pt x="3872" y="8750"/>
                  </a:cubicBezTo>
                  <a:cubicBezTo>
                    <a:pt x="1460" y="8461"/>
                    <a:pt x="-257" y="6275"/>
                    <a:pt x="32" y="387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7642177" y="2262553"/>
              <a:ext cx="24038" cy="24038"/>
            </a:xfrm>
            <a:custGeom>
              <a:avLst/>
              <a:gdLst/>
              <a:ahLst/>
              <a:cxnLst/>
              <a:rect l="l" t="t" r="r" b="b"/>
              <a:pathLst>
                <a:path w="8781" h="8781" extrusionOk="0">
                  <a:moveTo>
                    <a:pt x="32" y="3872"/>
                  </a:moveTo>
                  <a:cubicBezTo>
                    <a:pt x="321" y="1460"/>
                    <a:pt x="2506" y="-257"/>
                    <a:pt x="4910" y="32"/>
                  </a:cubicBezTo>
                  <a:cubicBezTo>
                    <a:pt x="7322" y="320"/>
                    <a:pt x="9038" y="2506"/>
                    <a:pt x="8750" y="4910"/>
                  </a:cubicBezTo>
                  <a:cubicBezTo>
                    <a:pt x="8461" y="7321"/>
                    <a:pt x="6275" y="9038"/>
                    <a:pt x="3872" y="8749"/>
                  </a:cubicBezTo>
                  <a:cubicBezTo>
                    <a:pt x="1460" y="8461"/>
                    <a:pt x="-257" y="6275"/>
                    <a:pt x="32" y="387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7830420" y="2477128"/>
              <a:ext cx="24054" cy="24057"/>
            </a:xfrm>
            <a:custGeom>
              <a:avLst/>
              <a:gdLst/>
              <a:ahLst/>
              <a:cxnLst/>
              <a:rect l="l" t="t" r="r" b="b"/>
              <a:pathLst>
                <a:path w="8787" h="8788" extrusionOk="0">
                  <a:moveTo>
                    <a:pt x="8788" y="4394"/>
                  </a:moveTo>
                  <a:cubicBezTo>
                    <a:pt x="8788" y="6821"/>
                    <a:pt x="6821" y="8788"/>
                    <a:pt x="4394" y="8788"/>
                  </a:cubicBezTo>
                  <a:cubicBezTo>
                    <a:pt x="1967" y="8788"/>
                    <a:pt x="0" y="6821"/>
                    <a:pt x="0" y="4394"/>
                  </a:cubicBezTo>
                  <a:cubicBezTo>
                    <a:pt x="0" y="1967"/>
                    <a:pt x="1967" y="0"/>
                    <a:pt x="4394" y="0"/>
                  </a:cubicBezTo>
                  <a:cubicBezTo>
                    <a:pt x="6821" y="0"/>
                    <a:pt x="8788" y="1967"/>
                    <a:pt x="8788" y="4394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7792674" y="2384322"/>
              <a:ext cx="24054" cy="24057"/>
            </a:xfrm>
            <a:custGeom>
              <a:avLst/>
              <a:gdLst/>
              <a:ahLst/>
              <a:cxnLst/>
              <a:rect l="l" t="t" r="r" b="b"/>
              <a:pathLst>
                <a:path w="8787" h="8788" extrusionOk="0">
                  <a:moveTo>
                    <a:pt x="8788" y="4394"/>
                  </a:moveTo>
                  <a:cubicBezTo>
                    <a:pt x="8788" y="6821"/>
                    <a:pt x="6821" y="8788"/>
                    <a:pt x="4394" y="8788"/>
                  </a:cubicBezTo>
                  <a:cubicBezTo>
                    <a:pt x="1967" y="8788"/>
                    <a:pt x="0" y="6821"/>
                    <a:pt x="0" y="4394"/>
                  </a:cubicBezTo>
                  <a:cubicBezTo>
                    <a:pt x="0" y="1967"/>
                    <a:pt x="1967" y="0"/>
                    <a:pt x="4394" y="0"/>
                  </a:cubicBezTo>
                  <a:cubicBezTo>
                    <a:pt x="6821" y="0"/>
                    <a:pt x="8788" y="1967"/>
                    <a:pt x="8788" y="4394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7729878" y="2310112"/>
              <a:ext cx="24054" cy="24057"/>
            </a:xfrm>
            <a:custGeom>
              <a:avLst/>
              <a:gdLst/>
              <a:ahLst/>
              <a:cxnLst/>
              <a:rect l="l" t="t" r="r" b="b"/>
              <a:pathLst>
                <a:path w="8787" h="8788" extrusionOk="0">
                  <a:moveTo>
                    <a:pt x="8788" y="4394"/>
                  </a:moveTo>
                  <a:cubicBezTo>
                    <a:pt x="8788" y="6821"/>
                    <a:pt x="6821" y="8788"/>
                    <a:pt x="4394" y="8788"/>
                  </a:cubicBezTo>
                  <a:cubicBezTo>
                    <a:pt x="1967" y="8788"/>
                    <a:pt x="0" y="6821"/>
                    <a:pt x="0" y="4394"/>
                  </a:cubicBezTo>
                  <a:cubicBezTo>
                    <a:pt x="0" y="1967"/>
                    <a:pt x="1967" y="0"/>
                    <a:pt x="4394" y="0"/>
                  </a:cubicBezTo>
                  <a:cubicBezTo>
                    <a:pt x="6821" y="0"/>
                    <a:pt x="8788" y="1967"/>
                    <a:pt x="8788" y="4394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2" name="Google Shape;282;p26"/>
          <p:cNvSpPr/>
          <p:nvPr/>
        </p:nvSpPr>
        <p:spPr>
          <a:xfrm>
            <a:off x="4493055" y="650450"/>
            <a:ext cx="2285993" cy="1855810"/>
          </a:xfrm>
          <a:custGeom>
            <a:avLst/>
            <a:gdLst/>
            <a:ahLst/>
            <a:cxnLst/>
            <a:rect l="l" t="t" r="r" b="b"/>
            <a:pathLst>
              <a:path w="695359" h="564505" extrusionOk="0">
                <a:moveTo>
                  <a:pt x="693055" y="306042"/>
                </a:moveTo>
                <a:lnTo>
                  <a:pt x="379571" y="8393"/>
                </a:lnTo>
                <a:cubicBezTo>
                  <a:pt x="375333" y="1104"/>
                  <a:pt x="366357" y="-1940"/>
                  <a:pt x="358560" y="1275"/>
                </a:cubicBezTo>
                <a:lnTo>
                  <a:pt x="85224" y="51905"/>
                </a:lnTo>
                <a:cubicBezTo>
                  <a:pt x="72619" y="57102"/>
                  <a:pt x="71066" y="74335"/>
                  <a:pt x="82547" y="81695"/>
                </a:cubicBezTo>
                <a:lnTo>
                  <a:pt x="206454" y="159063"/>
                </a:lnTo>
                <a:cubicBezTo>
                  <a:pt x="217615" y="166220"/>
                  <a:pt x="216530" y="182868"/>
                  <a:pt x="204534" y="188518"/>
                </a:cubicBezTo>
                <a:lnTo>
                  <a:pt x="9682" y="280309"/>
                </a:lnTo>
                <a:cubicBezTo>
                  <a:pt x="152" y="284797"/>
                  <a:pt x="-2977" y="296832"/>
                  <a:pt x="3165" y="305394"/>
                </a:cubicBezTo>
                <a:lnTo>
                  <a:pt x="151181" y="558454"/>
                </a:lnTo>
                <a:cubicBezTo>
                  <a:pt x="155966" y="565127"/>
                  <a:pt x="161609" y="565158"/>
                  <a:pt x="172246" y="563800"/>
                </a:cubicBezTo>
                <a:lnTo>
                  <a:pt x="407098" y="537256"/>
                </a:lnTo>
                <a:cubicBezTo>
                  <a:pt x="429778" y="534923"/>
                  <a:pt x="451241" y="525869"/>
                  <a:pt x="468732" y="511243"/>
                </a:cubicBezTo>
                <a:lnTo>
                  <a:pt x="685843" y="329698"/>
                </a:lnTo>
                <a:cubicBezTo>
                  <a:pt x="694678" y="325421"/>
                  <a:pt x="698003" y="314525"/>
                  <a:pt x="693070" y="306042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26"/>
          <p:cNvSpPr/>
          <p:nvPr/>
        </p:nvSpPr>
        <p:spPr>
          <a:xfrm>
            <a:off x="5433511" y="1256208"/>
            <a:ext cx="604574" cy="74022"/>
          </a:xfrm>
          <a:custGeom>
            <a:avLst/>
            <a:gdLst/>
            <a:ahLst/>
            <a:cxnLst/>
            <a:rect l="l" t="t" r="r" b="b"/>
            <a:pathLst>
              <a:path w="178868" h="21900" extrusionOk="0">
                <a:moveTo>
                  <a:pt x="0" y="21900"/>
                </a:moveTo>
                <a:cubicBezTo>
                  <a:pt x="22353" y="21900"/>
                  <a:pt x="24374" y="0"/>
                  <a:pt x="44713" y="0"/>
                </a:cubicBezTo>
                <a:cubicBezTo>
                  <a:pt x="65052" y="0"/>
                  <a:pt x="67058" y="21900"/>
                  <a:pt x="89411" y="21900"/>
                </a:cubicBezTo>
                <a:cubicBezTo>
                  <a:pt x="111764" y="21900"/>
                  <a:pt x="114495" y="0"/>
                  <a:pt x="134140" y="0"/>
                </a:cubicBezTo>
                <a:cubicBezTo>
                  <a:pt x="153784" y="0"/>
                  <a:pt x="156500" y="21900"/>
                  <a:pt x="178869" y="21900"/>
                </a:cubicBezTo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4" name="Google Shape;284;p26"/>
          <p:cNvGrpSpPr/>
          <p:nvPr/>
        </p:nvGrpSpPr>
        <p:grpSpPr>
          <a:xfrm rot="-5400000">
            <a:off x="4420219" y="2775208"/>
            <a:ext cx="686880" cy="769588"/>
            <a:chOff x="6225377" y="921581"/>
            <a:chExt cx="556268" cy="623249"/>
          </a:xfrm>
        </p:grpSpPr>
        <p:sp>
          <p:nvSpPr>
            <p:cNvPr id="285" name="Google Shape;285;p26"/>
            <p:cNvSpPr/>
            <p:nvPr/>
          </p:nvSpPr>
          <p:spPr>
            <a:xfrm>
              <a:off x="6225377" y="921581"/>
              <a:ext cx="556268" cy="623249"/>
            </a:xfrm>
            <a:custGeom>
              <a:avLst/>
              <a:gdLst/>
              <a:ahLst/>
              <a:cxnLst/>
              <a:rect l="l" t="t" r="r" b="b"/>
              <a:pathLst>
                <a:path w="203203" h="227671" extrusionOk="0">
                  <a:moveTo>
                    <a:pt x="89629" y="227671"/>
                  </a:moveTo>
                  <a:lnTo>
                    <a:pt x="203203" y="61095"/>
                  </a:lnTo>
                  <a:lnTo>
                    <a:pt x="113855" y="0"/>
                  </a:lnTo>
                  <a:lnTo>
                    <a:pt x="0" y="166560"/>
                  </a:lnTo>
                  <a:lnTo>
                    <a:pt x="89629" y="22767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26"/>
            <p:cNvSpPr/>
            <p:nvPr/>
          </p:nvSpPr>
          <p:spPr>
            <a:xfrm>
              <a:off x="6417476" y="1141509"/>
              <a:ext cx="174781" cy="174702"/>
            </a:xfrm>
            <a:custGeom>
              <a:avLst/>
              <a:gdLst/>
              <a:ahLst/>
              <a:cxnLst/>
              <a:rect l="l" t="t" r="r" b="b"/>
              <a:pathLst>
                <a:path w="63847" h="63818" extrusionOk="0">
                  <a:moveTo>
                    <a:pt x="57719" y="50726"/>
                  </a:moveTo>
                  <a:cubicBezTo>
                    <a:pt x="47620" y="64572"/>
                    <a:pt x="28210" y="68006"/>
                    <a:pt x="13950" y="58281"/>
                  </a:cubicBezTo>
                  <a:cubicBezTo>
                    <a:pt x="6903" y="53473"/>
                    <a:pt x="2158" y="46215"/>
                    <a:pt x="565" y="37841"/>
                  </a:cubicBezTo>
                  <a:cubicBezTo>
                    <a:pt x="-1019" y="29458"/>
                    <a:pt x="752" y="20967"/>
                    <a:pt x="5560" y="13919"/>
                  </a:cubicBezTo>
                  <a:cubicBezTo>
                    <a:pt x="15488" y="-598"/>
                    <a:pt x="35374" y="-4383"/>
                    <a:pt x="49922" y="5529"/>
                  </a:cubicBezTo>
                  <a:cubicBezTo>
                    <a:pt x="64462" y="15449"/>
                    <a:pt x="68224" y="35343"/>
                    <a:pt x="58312" y="49891"/>
                  </a:cubicBezTo>
                  <a:cubicBezTo>
                    <a:pt x="58117" y="50172"/>
                    <a:pt x="57922" y="50453"/>
                    <a:pt x="57719" y="50726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6577613" y="1083763"/>
              <a:ext cx="31484" cy="31479"/>
            </a:xfrm>
            <a:custGeom>
              <a:avLst/>
              <a:gdLst/>
              <a:ahLst/>
              <a:cxnLst/>
              <a:rect l="l" t="t" r="r" b="b"/>
              <a:pathLst>
                <a:path w="11501" h="11499" extrusionOk="0">
                  <a:moveTo>
                    <a:pt x="10398" y="9140"/>
                  </a:moveTo>
                  <a:cubicBezTo>
                    <a:pt x="8579" y="11638"/>
                    <a:pt x="5083" y="12255"/>
                    <a:pt x="2515" y="10499"/>
                  </a:cubicBezTo>
                  <a:cubicBezTo>
                    <a:pt x="1243" y="9632"/>
                    <a:pt x="392" y="8329"/>
                    <a:pt x="104" y="6815"/>
                  </a:cubicBezTo>
                  <a:cubicBezTo>
                    <a:pt x="-185" y="5301"/>
                    <a:pt x="135" y="3779"/>
                    <a:pt x="1001" y="2506"/>
                  </a:cubicBezTo>
                  <a:cubicBezTo>
                    <a:pt x="2788" y="-108"/>
                    <a:pt x="6371" y="-787"/>
                    <a:pt x="8993" y="992"/>
                  </a:cubicBezTo>
                  <a:cubicBezTo>
                    <a:pt x="11616" y="2780"/>
                    <a:pt x="12287" y="6362"/>
                    <a:pt x="10507" y="8984"/>
                  </a:cubicBezTo>
                  <a:cubicBezTo>
                    <a:pt x="10476" y="9031"/>
                    <a:pt x="10437" y="9086"/>
                    <a:pt x="10398" y="9133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6395551" y="1350084"/>
              <a:ext cx="31484" cy="31479"/>
            </a:xfrm>
            <a:custGeom>
              <a:avLst/>
              <a:gdLst/>
              <a:ahLst/>
              <a:cxnLst/>
              <a:rect l="l" t="t" r="r" b="b"/>
              <a:pathLst>
                <a:path w="11501" h="11499" extrusionOk="0">
                  <a:moveTo>
                    <a:pt x="10398" y="9141"/>
                  </a:moveTo>
                  <a:cubicBezTo>
                    <a:pt x="8579" y="11638"/>
                    <a:pt x="5083" y="12255"/>
                    <a:pt x="2515" y="10499"/>
                  </a:cubicBezTo>
                  <a:cubicBezTo>
                    <a:pt x="1243" y="9632"/>
                    <a:pt x="392" y="8329"/>
                    <a:pt x="104" y="6815"/>
                  </a:cubicBezTo>
                  <a:cubicBezTo>
                    <a:pt x="-185" y="5308"/>
                    <a:pt x="135" y="3779"/>
                    <a:pt x="1001" y="2507"/>
                  </a:cubicBezTo>
                  <a:cubicBezTo>
                    <a:pt x="2788" y="-108"/>
                    <a:pt x="6371" y="-787"/>
                    <a:pt x="8993" y="992"/>
                  </a:cubicBezTo>
                  <a:cubicBezTo>
                    <a:pt x="11616" y="2780"/>
                    <a:pt x="12287" y="6362"/>
                    <a:pt x="10507" y="8984"/>
                  </a:cubicBezTo>
                  <a:cubicBezTo>
                    <a:pt x="10476" y="9039"/>
                    <a:pt x="10437" y="9086"/>
                    <a:pt x="10398" y="9133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26"/>
            <p:cNvSpPr/>
            <p:nvPr/>
          </p:nvSpPr>
          <p:spPr>
            <a:xfrm>
              <a:off x="6451205" y="1170183"/>
              <a:ext cx="99560" cy="114154"/>
            </a:xfrm>
            <a:custGeom>
              <a:avLst/>
              <a:gdLst/>
              <a:ahLst/>
              <a:cxnLst/>
              <a:rect l="l" t="t" r="r" b="b"/>
              <a:pathLst>
                <a:path w="36369" h="41700" extrusionOk="0">
                  <a:moveTo>
                    <a:pt x="27289" y="41701"/>
                  </a:moveTo>
                  <a:lnTo>
                    <a:pt x="34500" y="31921"/>
                  </a:lnTo>
                  <a:cubicBezTo>
                    <a:pt x="37638" y="27668"/>
                    <a:pt x="36732" y="21681"/>
                    <a:pt x="32479" y="18544"/>
                  </a:cubicBezTo>
                  <a:lnTo>
                    <a:pt x="32175" y="18318"/>
                  </a:lnTo>
                  <a:cubicBezTo>
                    <a:pt x="27921" y="15180"/>
                    <a:pt x="21935" y="16085"/>
                    <a:pt x="18797" y="20339"/>
                  </a:cubicBezTo>
                  <a:lnTo>
                    <a:pt x="17268" y="22415"/>
                  </a:lnTo>
                  <a:cubicBezTo>
                    <a:pt x="14130" y="26669"/>
                    <a:pt x="8144" y="27574"/>
                    <a:pt x="3891" y="24437"/>
                  </a:cubicBezTo>
                  <a:lnTo>
                    <a:pt x="3891" y="24437"/>
                  </a:lnTo>
                  <a:cubicBezTo>
                    <a:pt x="-363" y="21299"/>
                    <a:pt x="-1269" y="15313"/>
                    <a:pt x="1869" y="11059"/>
                  </a:cubicBezTo>
                  <a:lnTo>
                    <a:pt x="10025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26"/>
            <p:cNvSpPr/>
            <p:nvPr/>
          </p:nvSpPr>
          <p:spPr>
            <a:xfrm>
              <a:off x="6453308" y="1182493"/>
              <a:ext cx="105372" cy="77726"/>
            </a:xfrm>
            <a:custGeom>
              <a:avLst/>
              <a:gdLst/>
              <a:ahLst/>
              <a:cxnLst/>
              <a:rect l="l" t="t" r="r" b="b"/>
              <a:pathLst>
                <a:path w="38492" h="28393" extrusionOk="0">
                  <a:moveTo>
                    <a:pt x="38493" y="28394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26"/>
            <p:cNvSpPr/>
            <p:nvPr/>
          </p:nvSpPr>
          <p:spPr>
            <a:xfrm>
              <a:off x="6444054" y="1195041"/>
              <a:ext cx="105372" cy="77726"/>
            </a:xfrm>
            <a:custGeom>
              <a:avLst/>
              <a:gdLst/>
              <a:ahLst/>
              <a:cxnLst/>
              <a:rect l="l" t="t" r="r" b="b"/>
              <a:pathLst>
                <a:path w="38492" h="28393" extrusionOk="0">
                  <a:moveTo>
                    <a:pt x="38493" y="28394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26"/>
            <p:cNvSpPr/>
            <p:nvPr/>
          </p:nvSpPr>
          <p:spPr>
            <a:xfrm>
              <a:off x="6294926" y="992094"/>
              <a:ext cx="415065" cy="479952"/>
            </a:xfrm>
            <a:custGeom>
              <a:avLst/>
              <a:gdLst/>
              <a:ahLst/>
              <a:cxnLst/>
              <a:rect l="l" t="t" r="r" b="b"/>
              <a:pathLst>
                <a:path w="151622" h="175325" extrusionOk="0">
                  <a:moveTo>
                    <a:pt x="149148" y="34200"/>
                  </a:moveTo>
                  <a:lnTo>
                    <a:pt x="98823" y="0"/>
                  </a:lnTo>
                  <a:cubicBezTo>
                    <a:pt x="95865" y="4152"/>
                    <a:pt x="90129" y="5198"/>
                    <a:pt x="85891" y="2326"/>
                  </a:cubicBezTo>
                  <a:lnTo>
                    <a:pt x="0" y="127911"/>
                  </a:lnTo>
                  <a:cubicBezTo>
                    <a:pt x="4293" y="130846"/>
                    <a:pt x="5393" y="136700"/>
                    <a:pt x="2458" y="140992"/>
                  </a:cubicBezTo>
                  <a:lnTo>
                    <a:pt x="52682" y="175325"/>
                  </a:lnTo>
                  <a:cubicBezTo>
                    <a:pt x="55616" y="171032"/>
                    <a:pt x="61470" y="169932"/>
                    <a:pt x="65762" y="172867"/>
                  </a:cubicBezTo>
                  <a:lnTo>
                    <a:pt x="151622" y="47258"/>
                  </a:lnTo>
                  <a:cubicBezTo>
                    <a:pt x="147337" y="44331"/>
                    <a:pt x="146237" y="38485"/>
                    <a:pt x="149148" y="3420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26"/>
            <p:cNvSpPr/>
            <p:nvPr/>
          </p:nvSpPr>
          <p:spPr>
            <a:xfrm>
              <a:off x="6249356" y="946288"/>
              <a:ext cx="509243" cy="574150"/>
            </a:xfrm>
            <a:custGeom>
              <a:avLst/>
              <a:gdLst/>
              <a:ahLst/>
              <a:cxnLst/>
              <a:rect l="l" t="t" r="r" b="b"/>
              <a:pathLst>
                <a:path w="186025" h="209735" extrusionOk="0">
                  <a:moveTo>
                    <a:pt x="0" y="154931"/>
                  </a:moveTo>
                  <a:lnTo>
                    <a:pt x="80179" y="209736"/>
                  </a:lnTo>
                  <a:lnTo>
                    <a:pt x="186026" y="54891"/>
                  </a:lnTo>
                  <a:lnTo>
                    <a:pt x="105723" y="0"/>
                  </a:lnTo>
                  <a:cubicBezTo>
                    <a:pt x="105723" y="0"/>
                    <a:pt x="-218" y="153776"/>
                    <a:pt x="0" y="15493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4" name="Google Shape;294;p26"/>
          <p:cNvSpPr/>
          <p:nvPr/>
        </p:nvSpPr>
        <p:spPr>
          <a:xfrm>
            <a:off x="5654363" y="1903623"/>
            <a:ext cx="162842" cy="162842"/>
          </a:xfrm>
          <a:custGeom>
            <a:avLst/>
            <a:gdLst/>
            <a:ahLst/>
            <a:cxnLst/>
            <a:rect l="l" t="t" r="r" b="b"/>
            <a:pathLst>
              <a:path w="48178" h="48178" extrusionOk="0">
                <a:moveTo>
                  <a:pt x="48178" y="24085"/>
                </a:moveTo>
                <a:lnTo>
                  <a:pt x="31734" y="31734"/>
                </a:lnTo>
                <a:lnTo>
                  <a:pt x="24085" y="48178"/>
                </a:lnTo>
                <a:lnTo>
                  <a:pt x="16445" y="31734"/>
                </a:lnTo>
                <a:lnTo>
                  <a:pt x="0" y="24085"/>
                </a:lnTo>
                <a:lnTo>
                  <a:pt x="16445" y="16444"/>
                </a:lnTo>
                <a:lnTo>
                  <a:pt x="24085" y="0"/>
                </a:lnTo>
                <a:lnTo>
                  <a:pt x="31734" y="16444"/>
                </a:lnTo>
                <a:lnTo>
                  <a:pt x="48178" y="24085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26"/>
          <p:cNvSpPr/>
          <p:nvPr/>
        </p:nvSpPr>
        <p:spPr>
          <a:xfrm>
            <a:off x="7684572" y="3542068"/>
            <a:ext cx="742329" cy="90878"/>
          </a:xfrm>
          <a:custGeom>
            <a:avLst/>
            <a:gdLst/>
            <a:ahLst/>
            <a:cxnLst/>
            <a:rect l="l" t="t" r="r" b="b"/>
            <a:pathLst>
              <a:path w="219624" h="26887" extrusionOk="0">
                <a:moveTo>
                  <a:pt x="0" y="26887"/>
                </a:moveTo>
                <a:cubicBezTo>
                  <a:pt x="27449" y="26887"/>
                  <a:pt x="29924" y="0"/>
                  <a:pt x="54899" y="0"/>
                </a:cubicBezTo>
                <a:cubicBezTo>
                  <a:pt x="79874" y="0"/>
                  <a:pt x="82340" y="26887"/>
                  <a:pt x="109781" y="26887"/>
                </a:cubicBezTo>
                <a:cubicBezTo>
                  <a:pt x="137223" y="26887"/>
                  <a:pt x="140579" y="0"/>
                  <a:pt x="164703" y="0"/>
                </a:cubicBezTo>
                <a:cubicBezTo>
                  <a:pt x="188828" y="0"/>
                  <a:pt x="192160" y="26887"/>
                  <a:pt x="219625" y="26887"/>
                </a:cubicBezTo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6" name="Google Shape;296;p26"/>
          <p:cNvGrpSpPr/>
          <p:nvPr/>
        </p:nvGrpSpPr>
        <p:grpSpPr>
          <a:xfrm>
            <a:off x="4493039" y="1108218"/>
            <a:ext cx="686880" cy="769588"/>
            <a:chOff x="6225377" y="921581"/>
            <a:chExt cx="556268" cy="623249"/>
          </a:xfrm>
        </p:grpSpPr>
        <p:sp>
          <p:nvSpPr>
            <p:cNvPr id="297" name="Google Shape;297;p26"/>
            <p:cNvSpPr/>
            <p:nvPr/>
          </p:nvSpPr>
          <p:spPr>
            <a:xfrm>
              <a:off x="6225377" y="921581"/>
              <a:ext cx="556268" cy="623249"/>
            </a:xfrm>
            <a:custGeom>
              <a:avLst/>
              <a:gdLst/>
              <a:ahLst/>
              <a:cxnLst/>
              <a:rect l="l" t="t" r="r" b="b"/>
              <a:pathLst>
                <a:path w="203203" h="227671" extrusionOk="0">
                  <a:moveTo>
                    <a:pt x="89629" y="227671"/>
                  </a:moveTo>
                  <a:lnTo>
                    <a:pt x="203203" y="61095"/>
                  </a:lnTo>
                  <a:lnTo>
                    <a:pt x="113855" y="0"/>
                  </a:lnTo>
                  <a:lnTo>
                    <a:pt x="0" y="166560"/>
                  </a:lnTo>
                  <a:lnTo>
                    <a:pt x="89629" y="22767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26"/>
            <p:cNvSpPr/>
            <p:nvPr/>
          </p:nvSpPr>
          <p:spPr>
            <a:xfrm>
              <a:off x="6417476" y="1141509"/>
              <a:ext cx="174781" cy="174702"/>
            </a:xfrm>
            <a:custGeom>
              <a:avLst/>
              <a:gdLst/>
              <a:ahLst/>
              <a:cxnLst/>
              <a:rect l="l" t="t" r="r" b="b"/>
              <a:pathLst>
                <a:path w="63847" h="63818" extrusionOk="0">
                  <a:moveTo>
                    <a:pt x="57719" y="50726"/>
                  </a:moveTo>
                  <a:cubicBezTo>
                    <a:pt x="47620" y="64572"/>
                    <a:pt x="28210" y="68006"/>
                    <a:pt x="13950" y="58281"/>
                  </a:cubicBezTo>
                  <a:cubicBezTo>
                    <a:pt x="6903" y="53473"/>
                    <a:pt x="2158" y="46215"/>
                    <a:pt x="565" y="37841"/>
                  </a:cubicBezTo>
                  <a:cubicBezTo>
                    <a:pt x="-1019" y="29458"/>
                    <a:pt x="752" y="20967"/>
                    <a:pt x="5560" y="13919"/>
                  </a:cubicBezTo>
                  <a:cubicBezTo>
                    <a:pt x="15488" y="-598"/>
                    <a:pt x="35374" y="-4383"/>
                    <a:pt x="49922" y="5529"/>
                  </a:cubicBezTo>
                  <a:cubicBezTo>
                    <a:pt x="64462" y="15449"/>
                    <a:pt x="68224" y="35343"/>
                    <a:pt x="58312" y="49891"/>
                  </a:cubicBezTo>
                  <a:cubicBezTo>
                    <a:pt x="58117" y="50172"/>
                    <a:pt x="57922" y="50453"/>
                    <a:pt x="57719" y="50726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26"/>
            <p:cNvSpPr/>
            <p:nvPr/>
          </p:nvSpPr>
          <p:spPr>
            <a:xfrm>
              <a:off x="6577613" y="1083763"/>
              <a:ext cx="31484" cy="31479"/>
            </a:xfrm>
            <a:custGeom>
              <a:avLst/>
              <a:gdLst/>
              <a:ahLst/>
              <a:cxnLst/>
              <a:rect l="l" t="t" r="r" b="b"/>
              <a:pathLst>
                <a:path w="11501" h="11499" extrusionOk="0">
                  <a:moveTo>
                    <a:pt x="10398" y="9140"/>
                  </a:moveTo>
                  <a:cubicBezTo>
                    <a:pt x="8579" y="11638"/>
                    <a:pt x="5083" y="12255"/>
                    <a:pt x="2515" y="10499"/>
                  </a:cubicBezTo>
                  <a:cubicBezTo>
                    <a:pt x="1243" y="9632"/>
                    <a:pt x="392" y="8329"/>
                    <a:pt x="104" y="6815"/>
                  </a:cubicBezTo>
                  <a:cubicBezTo>
                    <a:pt x="-185" y="5301"/>
                    <a:pt x="135" y="3779"/>
                    <a:pt x="1001" y="2506"/>
                  </a:cubicBezTo>
                  <a:cubicBezTo>
                    <a:pt x="2788" y="-108"/>
                    <a:pt x="6371" y="-787"/>
                    <a:pt x="8993" y="992"/>
                  </a:cubicBezTo>
                  <a:cubicBezTo>
                    <a:pt x="11616" y="2780"/>
                    <a:pt x="12287" y="6362"/>
                    <a:pt x="10507" y="8984"/>
                  </a:cubicBezTo>
                  <a:cubicBezTo>
                    <a:pt x="10476" y="9031"/>
                    <a:pt x="10437" y="9086"/>
                    <a:pt x="10398" y="9133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26"/>
            <p:cNvSpPr/>
            <p:nvPr/>
          </p:nvSpPr>
          <p:spPr>
            <a:xfrm>
              <a:off x="6395551" y="1350084"/>
              <a:ext cx="31484" cy="31479"/>
            </a:xfrm>
            <a:custGeom>
              <a:avLst/>
              <a:gdLst/>
              <a:ahLst/>
              <a:cxnLst/>
              <a:rect l="l" t="t" r="r" b="b"/>
              <a:pathLst>
                <a:path w="11501" h="11499" extrusionOk="0">
                  <a:moveTo>
                    <a:pt x="10398" y="9141"/>
                  </a:moveTo>
                  <a:cubicBezTo>
                    <a:pt x="8579" y="11638"/>
                    <a:pt x="5083" y="12255"/>
                    <a:pt x="2515" y="10499"/>
                  </a:cubicBezTo>
                  <a:cubicBezTo>
                    <a:pt x="1243" y="9632"/>
                    <a:pt x="392" y="8329"/>
                    <a:pt x="104" y="6815"/>
                  </a:cubicBezTo>
                  <a:cubicBezTo>
                    <a:pt x="-185" y="5308"/>
                    <a:pt x="135" y="3779"/>
                    <a:pt x="1001" y="2507"/>
                  </a:cubicBezTo>
                  <a:cubicBezTo>
                    <a:pt x="2788" y="-108"/>
                    <a:pt x="6371" y="-787"/>
                    <a:pt x="8993" y="992"/>
                  </a:cubicBezTo>
                  <a:cubicBezTo>
                    <a:pt x="11616" y="2780"/>
                    <a:pt x="12287" y="6362"/>
                    <a:pt x="10507" y="8984"/>
                  </a:cubicBezTo>
                  <a:cubicBezTo>
                    <a:pt x="10476" y="9039"/>
                    <a:pt x="10437" y="9086"/>
                    <a:pt x="10398" y="9133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26"/>
            <p:cNvSpPr/>
            <p:nvPr/>
          </p:nvSpPr>
          <p:spPr>
            <a:xfrm>
              <a:off x="6451205" y="1170183"/>
              <a:ext cx="99560" cy="114154"/>
            </a:xfrm>
            <a:custGeom>
              <a:avLst/>
              <a:gdLst/>
              <a:ahLst/>
              <a:cxnLst/>
              <a:rect l="l" t="t" r="r" b="b"/>
              <a:pathLst>
                <a:path w="36369" h="41700" extrusionOk="0">
                  <a:moveTo>
                    <a:pt x="27289" y="41701"/>
                  </a:moveTo>
                  <a:lnTo>
                    <a:pt x="34500" y="31921"/>
                  </a:lnTo>
                  <a:cubicBezTo>
                    <a:pt x="37638" y="27668"/>
                    <a:pt x="36732" y="21681"/>
                    <a:pt x="32479" y="18544"/>
                  </a:cubicBezTo>
                  <a:lnTo>
                    <a:pt x="32175" y="18318"/>
                  </a:lnTo>
                  <a:cubicBezTo>
                    <a:pt x="27921" y="15180"/>
                    <a:pt x="21935" y="16085"/>
                    <a:pt x="18797" y="20339"/>
                  </a:cubicBezTo>
                  <a:lnTo>
                    <a:pt x="17268" y="22415"/>
                  </a:lnTo>
                  <a:cubicBezTo>
                    <a:pt x="14130" y="26669"/>
                    <a:pt x="8144" y="27574"/>
                    <a:pt x="3891" y="24437"/>
                  </a:cubicBezTo>
                  <a:lnTo>
                    <a:pt x="3891" y="24437"/>
                  </a:lnTo>
                  <a:cubicBezTo>
                    <a:pt x="-363" y="21299"/>
                    <a:pt x="-1269" y="15313"/>
                    <a:pt x="1869" y="11059"/>
                  </a:cubicBezTo>
                  <a:lnTo>
                    <a:pt x="10025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6453308" y="1182493"/>
              <a:ext cx="105372" cy="77726"/>
            </a:xfrm>
            <a:custGeom>
              <a:avLst/>
              <a:gdLst/>
              <a:ahLst/>
              <a:cxnLst/>
              <a:rect l="l" t="t" r="r" b="b"/>
              <a:pathLst>
                <a:path w="38492" h="28393" extrusionOk="0">
                  <a:moveTo>
                    <a:pt x="38493" y="28394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26"/>
            <p:cNvSpPr/>
            <p:nvPr/>
          </p:nvSpPr>
          <p:spPr>
            <a:xfrm>
              <a:off x="6444054" y="1195041"/>
              <a:ext cx="105372" cy="77726"/>
            </a:xfrm>
            <a:custGeom>
              <a:avLst/>
              <a:gdLst/>
              <a:ahLst/>
              <a:cxnLst/>
              <a:rect l="l" t="t" r="r" b="b"/>
              <a:pathLst>
                <a:path w="38492" h="28393" extrusionOk="0">
                  <a:moveTo>
                    <a:pt x="38493" y="28394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26"/>
            <p:cNvSpPr/>
            <p:nvPr/>
          </p:nvSpPr>
          <p:spPr>
            <a:xfrm>
              <a:off x="6294926" y="992094"/>
              <a:ext cx="415065" cy="479952"/>
            </a:xfrm>
            <a:custGeom>
              <a:avLst/>
              <a:gdLst/>
              <a:ahLst/>
              <a:cxnLst/>
              <a:rect l="l" t="t" r="r" b="b"/>
              <a:pathLst>
                <a:path w="151622" h="175325" extrusionOk="0">
                  <a:moveTo>
                    <a:pt x="149148" y="34200"/>
                  </a:moveTo>
                  <a:lnTo>
                    <a:pt x="98823" y="0"/>
                  </a:lnTo>
                  <a:cubicBezTo>
                    <a:pt x="95865" y="4152"/>
                    <a:pt x="90129" y="5198"/>
                    <a:pt x="85891" y="2326"/>
                  </a:cubicBezTo>
                  <a:lnTo>
                    <a:pt x="0" y="127911"/>
                  </a:lnTo>
                  <a:cubicBezTo>
                    <a:pt x="4293" y="130846"/>
                    <a:pt x="5393" y="136700"/>
                    <a:pt x="2458" y="140992"/>
                  </a:cubicBezTo>
                  <a:lnTo>
                    <a:pt x="52682" y="175325"/>
                  </a:lnTo>
                  <a:cubicBezTo>
                    <a:pt x="55616" y="171032"/>
                    <a:pt x="61470" y="169932"/>
                    <a:pt x="65762" y="172867"/>
                  </a:cubicBezTo>
                  <a:lnTo>
                    <a:pt x="151622" y="47258"/>
                  </a:lnTo>
                  <a:cubicBezTo>
                    <a:pt x="147337" y="44331"/>
                    <a:pt x="146237" y="38485"/>
                    <a:pt x="149148" y="3420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26"/>
            <p:cNvSpPr/>
            <p:nvPr/>
          </p:nvSpPr>
          <p:spPr>
            <a:xfrm>
              <a:off x="6249356" y="946288"/>
              <a:ext cx="509243" cy="574150"/>
            </a:xfrm>
            <a:custGeom>
              <a:avLst/>
              <a:gdLst/>
              <a:ahLst/>
              <a:cxnLst/>
              <a:rect l="l" t="t" r="r" b="b"/>
              <a:pathLst>
                <a:path w="186025" h="209735" extrusionOk="0">
                  <a:moveTo>
                    <a:pt x="0" y="154931"/>
                  </a:moveTo>
                  <a:lnTo>
                    <a:pt x="80179" y="209736"/>
                  </a:lnTo>
                  <a:lnTo>
                    <a:pt x="186026" y="54891"/>
                  </a:lnTo>
                  <a:lnTo>
                    <a:pt x="105723" y="0"/>
                  </a:lnTo>
                  <a:cubicBezTo>
                    <a:pt x="105723" y="0"/>
                    <a:pt x="-218" y="153776"/>
                    <a:pt x="0" y="15493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6" name="Google Shape;306;p26"/>
          <p:cNvGrpSpPr/>
          <p:nvPr/>
        </p:nvGrpSpPr>
        <p:grpSpPr>
          <a:xfrm>
            <a:off x="5551732" y="2017924"/>
            <a:ext cx="1826531" cy="1689588"/>
            <a:chOff x="6116826" y="3852632"/>
            <a:chExt cx="1155740" cy="1069089"/>
          </a:xfrm>
        </p:grpSpPr>
        <p:sp>
          <p:nvSpPr>
            <p:cNvPr id="307" name="Google Shape;307;p26"/>
            <p:cNvSpPr/>
            <p:nvPr/>
          </p:nvSpPr>
          <p:spPr>
            <a:xfrm>
              <a:off x="6234147" y="4329187"/>
              <a:ext cx="949157" cy="523793"/>
            </a:xfrm>
            <a:custGeom>
              <a:avLst/>
              <a:gdLst/>
              <a:ahLst/>
              <a:cxnLst/>
              <a:rect l="l" t="t" r="r" b="b"/>
              <a:pathLst>
                <a:path w="346724" h="191340" extrusionOk="0">
                  <a:moveTo>
                    <a:pt x="0" y="0"/>
                  </a:moveTo>
                  <a:lnTo>
                    <a:pt x="346724" y="0"/>
                  </a:lnTo>
                  <a:lnTo>
                    <a:pt x="346724" y="191340"/>
                  </a:lnTo>
                  <a:lnTo>
                    <a:pt x="0" y="19134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26"/>
            <p:cNvSpPr/>
            <p:nvPr/>
          </p:nvSpPr>
          <p:spPr>
            <a:xfrm>
              <a:off x="6154999" y="3852632"/>
              <a:ext cx="1079443" cy="388399"/>
            </a:xfrm>
            <a:custGeom>
              <a:avLst/>
              <a:gdLst/>
              <a:ahLst/>
              <a:cxnLst/>
              <a:rect l="l" t="t" r="r" b="b"/>
              <a:pathLst>
                <a:path w="394317" h="141881" extrusionOk="0">
                  <a:moveTo>
                    <a:pt x="195922" y="0"/>
                  </a:moveTo>
                  <a:lnTo>
                    <a:pt x="0" y="123611"/>
                  </a:lnTo>
                  <a:lnTo>
                    <a:pt x="0" y="141882"/>
                  </a:lnTo>
                  <a:lnTo>
                    <a:pt x="394317" y="141882"/>
                  </a:lnTo>
                  <a:lnTo>
                    <a:pt x="394317" y="123611"/>
                  </a:lnTo>
                  <a:lnTo>
                    <a:pt x="1959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6284291" y="3919725"/>
              <a:ext cx="820984" cy="254035"/>
            </a:xfrm>
            <a:custGeom>
              <a:avLst/>
              <a:gdLst/>
              <a:ahLst/>
              <a:cxnLst/>
              <a:rect l="l" t="t" r="r" b="b"/>
              <a:pathLst>
                <a:path w="299903" h="92798" extrusionOk="0">
                  <a:moveTo>
                    <a:pt x="0" y="92798"/>
                  </a:moveTo>
                  <a:lnTo>
                    <a:pt x="299904" y="92798"/>
                  </a:lnTo>
                  <a:lnTo>
                    <a:pt x="149101" y="0"/>
                  </a:lnTo>
                  <a:lnTo>
                    <a:pt x="0" y="9279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26"/>
            <p:cNvSpPr/>
            <p:nvPr/>
          </p:nvSpPr>
          <p:spPr>
            <a:xfrm>
              <a:off x="6317527" y="3930241"/>
              <a:ext cx="393869" cy="243523"/>
            </a:xfrm>
            <a:custGeom>
              <a:avLst/>
              <a:gdLst/>
              <a:ahLst/>
              <a:cxnLst/>
              <a:rect l="l" t="t" r="r" b="b"/>
              <a:pathLst>
                <a:path w="143879" h="88958" extrusionOk="0">
                  <a:moveTo>
                    <a:pt x="0" y="88958"/>
                  </a:moveTo>
                  <a:lnTo>
                    <a:pt x="14388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6643308" y="4042945"/>
              <a:ext cx="96442" cy="96442"/>
            </a:xfrm>
            <a:custGeom>
              <a:avLst/>
              <a:gdLst/>
              <a:ahLst/>
              <a:cxnLst/>
              <a:rect l="l" t="t" r="r" b="b"/>
              <a:pathLst>
                <a:path w="35230" h="35230" extrusionOk="0">
                  <a:moveTo>
                    <a:pt x="35231" y="17615"/>
                  </a:moveTo>
                  <a:cubicBezTo>
                    <a:pt x="35231" y="27340"/>
                    <a:pt x="27348" y="35230"/>
                    <a:pt x="17615" y="35230"/>
                  </a:cubicBezTo>
                  <a:cubicBezTo>
                    <a:pt x="7883" y="35230"/>
                    <a:pt x="0" y="27348"/>
                    <a:pt x="0" y="17615"/>
                  </a:cubicBezTo>
                  <a:cubicBezTo>
                    <a:pt x="0" y="7883"/>
                    <a:pt x="7883" y="0"/>
                    <a:pt x="17615" y="0"/>
                  </a:cubicBezTo>
                  <a:cubicBezTo>
                    <a:pt x="27348" y="0"/>
                    <a:pt x="35231" y="7883"/>
                    <a:pt x="35231" y="1761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26"/>
            <p:cNvSpPr/>
            <p:nvPr/>
          </p:nvSpPr>
          <p:spPr>
            <a:xfrm>
              <a:off x="6154999" y="4241190"/>
              <a:ext cx="1079443" cy="87959"/>
            </a:xfrm>
            <a:custGeom>
              <a:avLst/>
              <a:gdLst/>
              <a:ahLst/>
              <a:cxnLst/>
              <a:rect l="l" t="t" r="r" b="b"/>
              <a:pathLst>
                <a:path w="394317" h="32131" extrusionOk="0">
                  <a:moveTo>
                    <a:pt x="386591" y="20448"/>
                  </a:moveTo>
                  <a:lnTo>
                    <a:pt x="386591" y="0"/>
                  </a:lnTo>
                  <a:lnTo>
                    <a:pt x="7727" y="0"/>
                  </a:lnTo>
                  <a:lnTo>
                    <a:pt x="7727" y="20448"/>
                  </a:lnTo>
                  <a:lnTo>
                    <a:pt x="0" y="20448"/>
                  </a:lnTo>
                  <a:lnTo>
                    <a:pt x="0" y="32132"/>
                  </a:lnTo>
                  <a:lnTo>
                    <a:pt x="394317" y="32132"/>
                  </a:lnTo>
                  <a:lnTo>
                    <a:pt x="394317" y="20448"/>
                  </a:lnTo>
                  <a:lnTo>
                    <a:pt x="386591" y="2044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26"/>
            <p:cNvSpPr/>
            <p:nvPr/>
          </p:nvSpPr>
          <p:spPr>
            <a:xfrm>
              <a:off x="6176160" y="4241190"/>
              <a:ext cx="1037140" cy="2135"/>
            </a:xfrm>
            <a:custGeom>
              <a:avLst/>
              <a:gdLst/>
              <a:ahLst/>
              <a:cxnLst/>
              <a:rect l="l" t="t" r="r" b="b"/>
              <a:pathLst>
                <a:path w="378864" h="780" extrusionOk="0">
                  <a:moveTo>
                    <a:pt x="0" y="0"/>
                  </a:moveTo>
                  <a:lnTo>
                    <a:pt x="378864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26"/>
            <p:cNvSpPr/>
            <p:nvPr/>
          </p:nvSpPr>
          <p:spPr>
            <a:xfrm>
              <a:off x="6176160" y="4297189"/>
              <a:ext cx="1037140" cy="2135"/>
            </a:xfrm>
            <a:custGeom>
              <a:avLst/>
              <a:gdLst/>
              <a:ahLst/>
              <a:cxnLst/>
              <a:rect l="l" t="t" r="r" b="b"/>
              <a:pathLst>
                <a:path w="378864" h="780" extrusionOk="0">
                  <a:moveTo>
                    <a:pt x="0" y="0"/>
                  </a:moveTo>
                  <a:lnTo>
                    <a:pt x="378864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26"/>
            <p:cNvSpPr/>
            <p:nvPr/>
          </p:nvSpPr>
          <p:spPr>
            <a:xfrm>
              <a:off x="6400328" y="4329187"/>
              <a:ext cx="95802" cy="523793"/>
            </a:xfrm>
            <a:custGeom>
              <a:avLst/>
              <a:gdLst/>
              <a:ahLst/>
              <a:cxnLst/>
              <a:rect l="l" t="t" r="r" b="b"/>
              <a:pathLst>
                <a:path w="34996" h="191340" extrusionOk="0">
                  <a:moveTo>
                    <a:pt x="34996" y="5955"/>
                  </a:moveTo>
                  <a:lnTo>
                    <a:pt x="34996" y="0"/>
                  </a:lnTo>
                  <a:lnTo>
                    <a:pt x="0" y="0"/>
                  </a:lnTo>
                  <a:lnTo>
                    <a:pt x="0" y="5955"/>
                  </a:lnTo>
                  <a:cubicBezTo>
                    <a:pt x="0" y="9194"/>
                    <a:pt x="2630" y="11824"/>
                    <a:pt x="5869" y="11824"/>
                  </a:cubicBezTo>
                  <a:lnTo>
                    <a:pt x="5370" y="11824"/>
                  </a:lnTo>
                  <a:lnTo>
                    <a:pt x="5370" y="183926"/>
                  </a:lnTo>
                  <a:lnTo>
                    <a:pt x="0" y="183926"/>
                  </a:lnTo>
                  <a:lnTo>
                    <a:pt x="0" y="191340"/>
                  </a:lnTo>
                  <a:lnTo>
                    <a:pt x="34996" y="191340"/>
                  </a:lnTo>
                  <a:lnTo>
                    <a:pt x="34996" y="183926"/>
                  </a:lnTo>
                  <a:lnTo>
                    <a:pt x="29627" y="183926"/>
                  </a:lnTo>
                  <a:lnTo>
                    <a:pt x="29627" y="11824"/>
                  </a:lnTo>
                  <a:lnTo>
                    <a:pt x="29127" y="11824"/>
                  </a:lnTo>
                  <a:cubicBezTo>
                    <a:pt x="32366" y="11824"/>
                    <a:pt x="34996" y="9194"/>
                    <a:pt x="34996" y="59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26"/>
            <p:cNvSpPr/>
            <p:nvPr/>
          </p:nvSpPr>
          <p:spPr>
            <a:xfrm>
              <a:off x="6415035" y="4832886"/>
              <a:ext cx="66404" cy="2135"/>
            </a:xfrm>
            <a:custGeom>
              <a:avLst/>
              <a:gdLst/>
              <a:ahLst/>
              <a:cxnLst/>
              <a:rect l="l" t="t" r="r" b="b"/>
              <a:pathLst>
                <a:path w="24257" h="780" extrusionOk="0">
                  <a:moveTo>
                    <a:pt x="0" y="0"/>
                  </a:moveTo>
                  <a:lnTo>
                    <a:pt x="24257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26"/>
            <p:cNvSpPr/>
            <p:nvPr/>
          </p:nvSpPr>
          <p:spPr>
            <a:xfrm>
              <a:off x="6415035" y="4361568"/>
              <a:ext cx="66404" cy="2135"/>
            </a:xfrm>
            <a:custGeom>
              <a:avLst/>
              <a:gdLst/>
              <a:ahLst/>
              <a:cxnLst/>
              <a:rect l="l" t="t" r="r" b="b"/>
              <a:pathLst>
                <a:path w="24257" h="780" extrusionOk="0">
                  <a:moveTo>
                    <a:pt x="0" y="0"/>
                  </a:moveTo>
                  <a:lnTo>
                    <a:pt x="24257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26"/>
            <p:cNvSpPr/>
            <p:nvPr/>
          </p:nvSpPr>
          <p:spPr>
            <a:xfrm>
              <a:off x="6435982" y="4384695"/>
              <a:ext cx="2135" cy="412820"/>
            </a:xfrm>
            <a:custGeom>
              <a:avLst/>
              <a:gdLst/>
              <a:ahLst/>
              <a:cxnLst/>
              <a:rect l="l" t="t" r="r" b="b"/>
              <a:pathLst>
                <a:path w="780" h="150802" extrusionOk="0">
                  <a:moveTo>
                    <a:pt x="0" y="0"/>
                  </a:moveTo>
                  <a:lnTo>
                    <a:pt x="0" y="150803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26"/>
            <p:cNvSpPr/>
            <p:nvPr/>
          </p:nvSpPr>
          <p:spPr>
            <a:xfrm>
              <a:off x="6460517" y="4384695"/>
              <a:ext cx="2135" cy="412820"/>
            </a:xfrm>
            <a:custGeom>
              <a:avLst/>
              <a:gdLst/>
              <a:ahLst/>
              <a:cxnLst/>
              <a:rect l="l" t="t" r="r" b="b"/>
              <a:pathLst>
                <a:path w="780" h="150802" extrusionOk="0">
                  <a:moveTo>
                    <a:pt x="0" y="0"/>
                  </a:moveTo>
                  <a:lnTo>
                    <a:pt x="0" y="150803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26"/>
            <p:cNvSpPr/>
            <p:nvPr/>
          </p:nvSpPr>
          <p:spPr>
            <a:xfrm>
              <a:off x="6176160" y="4329187"/>
              <a:ext cx="95802" cy="523793"/>
            </a:xfrm>
            <a:custGeom>
              <a:avLst/>
              <a:gdLst/>
              <a:ahLst/>
              <a:cxnLst/>
              <a:rect l="l" t="t" r="r" b="b"/>
              <a:pathLst>
                <a:path w="34996" h="191340" extrusionOk="0">
                  <a:moveTo>
                    <a:pt x="34996" y="5955"/>
                  </a:moveTo>
                  <a:lnTo>
                    <a:pt x="34996" y="0"/>
                  </a:lnTo>
                  <a:lnTo>
                    <a:pt x="0" y="0"/>
                  </a:lnTo>
                  <a:lnTo>
                    <a:pt x="0" y="5955"/>
                  </a:lnTo>
                  <a:cubicBezTo>
                    <a:pt x="0" y="9194"/>
                    <a:pt x="2630" y="11824"/>
                    <a:pt x="5869" y="11824"/>
                  </a:cubicBezTo>
                  <a:lnTo>
                    <a:pt x="5370" y="11824"/>
                  </a:lnTo>
                  <a:lnTo>
                    <a:pt x="5370" y="183926"/>
                  </a:lnTo>
                  <a:lnTo>
                    <a:pt x="0" y="183926"/>
                  </a:lnTo>
                  <a:lnTo>
                    <a:pt x="0" y="191340"/>
                  </a:lnTo>
                  <a:lnTo>
                    <a:pt x="34996" y="191340"/>
                  </a:lnTo>
                  <a:lnTo>
                    <a:pt x="34996" y="183926"/>
                  </a:lnTo>
                  <a:lnTo>
                    <a:pt x="29627" y="183926"/>
                  </a:lnTo>
                  <a:lnTo>
                    <a:pt x="29627" y="11824"/>
                  </a:lnTo>
                  <a:lnTo>
                    <a:pt x="29127" y="11824"/>
                  </a:lnTo>
                  <a:cubicBezTo>
                    <a:pt x="32366" y="11824"/>
                    <a:pt x="34996" y="9194"/>
                    <a:pt x="34996" y="59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26"/>
            <p:cNvSpPr/>
            <p:nvPr/>
          </p:nvSpPr>
          <p:spPr>
            <a:xfrm>
              <a:off x="6190864" y="4832886"/>
              <a:ext cx="66423" cy="2135"/>
            </a:xfrm>
            <a:custGeom>
              <a:avLst/>
              <a:gdLst/>
              <a:ahLst/>
              <a:cxnLst/>
              <a:rect l="l" t="t" r="r" b="b"/>
              <a:pathLst>
                <a:path w="24264" h="780" extrusionOk="0">
                  <a:moveTo>
                    <a:pt x="0" y="0"/>
                  </a:moveTo>
                  <a:lnTo>
                    <a:pt x="24265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6190864" y="4361568"/>
              <a:ext cx="66423" cy="2135"/>
            </a:xfrm>
            <a:custGeom>
              <a:avLst/>
              <a:gdLst/>
              <a:ahLst/>
              <a:cxnLst/>
              <a:rect l="l" t="t" r="r" b="b"/>
              <a:pathLst>
                <a:path w="24264" h="780" extrusionOk="0">
                  <a:moveTo>
                    <a:pt x="0" y="0"/>
                  </a:moveTo>
                  <a:lnTo>
                    <a:pt x="24265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26"/>
            <p:cNvSpPr/>
            <p:nvPr/>
          </p:nvSpPr>
          <p:spPr>
            <a:xfrm>
              <a:off x="6211811" y="4384695"/>
              <a:ext cx="2135" cy="412820"/>
            </a:xfrm>
            <a:custGeom>
              <a:avLst/>
              <a:gdLst/>
              <a:ahLst/>
              <a:cxnLst/>
              <a:rect l="l" t="t" r="r" b="b"/>
              <a:pathLst>
                <a:path w="780" h="150802" extrusionOk="0">
                  <a:moveTo>
                    <a:pt x="0" y="0"/>
                  </a:moveTo>
                  <a:lnTo>
                    <a:pt x="0" y="150803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26"/>
            <p:cNvSpPr/>
            <p:nvPr/>
          </p:nvSpPr>
          <p:spPr>
            <a:xfrm>
              <a:off x="6236349" y="4384695"/>
              <a:ext cx="2135" cy="412820"/>
            </a:xfrm>
            <a:custGeom>
              <a:avLst/>
              <a:gdLst/>
              <a:ahLst/>
              <a:cxnLst/>
              <a:rect l="l" t="t" r="r" b="b"/>
              <a:pathLst>
                <a:path w="780" h="150802" extrusionOk="0">
                  <a:moveTo>
                    <a:pt x="0" y="0"/>
                  </a:moveTo>
                  <a:lnTo>
                    <a:pt x="0" y="150803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26"/>
            <p:cNvSpPr/>
            <p:nvPr/>
          </p:nvSpPr>
          <p:spPr>
            <a:xfrm>
              <a:off x="6911403" y="4329187"/>
              <a:ext cx="95802" cy="523793"/>
            </a:xfrm>
            <a:custGeom>
              <a:avLst/>
              <a:gdLst/>
              <a:ahLst/>
              <a:cxnLst/>
              <a:rect l="l" t="t" r="r" b="b"/>
              <a:pathLst>
                <a:path w="34996" h="191340" extrusionOk="0">
                  <a:moveTo>
                    <a:pt x="34996" y="5955"/>
                  </a:moveTo>
                  <a:lnTo>
                    <a:pt x="34996" y="0"/>
                  </a:lnTo>
                  <a:lnTo>
                    <a:pt x="0" y="0"/>
                  </a:lnTo>
                  <a:lnTo>
                    <a:pt x="0" y="5955"/>
                  </a:lnTo>
                  <a:cubicBezTo>
                    <a:pt x="0" y="9194"/>
                    <a:pt x="2630" y="11824"/>
                    <a:pt x="5869" y="11824"/>
                  </a:cubicBezTo>
                  <a:lnTo>
                    <a:pt x="5370" y="11824"/>
                  </a:lnTo>
                  <a:lnTo>
                    <a:pt x="5370" y="183926"/>
                  </a:lnTo>
                  <a:lnTo>
                    <a:pt x="0" y="183926"/>
                  </a:lnTo>
                  <a:lnTo>
                    <a:pt x="0" y="191340"/>
                  </a:lnTo>
                  <a:lnTo>
                    <a:pt x="34996" y="191340"/>
                  </a:lnTo>
                  <a:lnTo>
                    <a:pt x="34996" y="183926"/>
                  </a:lnTo>
                  <a:lnTo>
                    <a:pt x="29627" y="183926"/>
                  </a:lnTo>
                  <a:lnTo>
                    <a:pt x="29627" y="11824"/>
                  </a:lnTo>
                  <a:lnTo>
                    <a:pt x="29127" y="11824"/>
                  </a:lnTo>
                  <a:cubicBezTo>
                    <a:pt x="32366" y="11824"/>
                    <a:pt x="34996" y="9194"/>
                    <a:pt x="34996" y="59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26"/>
            <p:cNvSpPr/>
            <p:nvPr/>
          </p:nvSpPr>
          <p:spPr>
            <a:xfrm>
              <a:off x="6926087" y="4832886"/>
              <a:ext cx="66423" cy="2135"/>
            </a:xfrm>
            <a:custGeom>
              <a:avLst/>
              <a:gdLst/>
              <a:ahLst/>
              <a:cxnLst/>
              <a:rect l="l" t="t" r="r" b="b"/>
              <a:pathLst>
                <a:path w="24264" h="780" extrusionOk="0">
                  <a:moveTo>
                    <a:pt x="0" y="0"/>
                  </a:moveTo>
                  <a:lnTo>
                    <a:pt x="24265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6926087" y="4361568"/>
              <a:ext cx="66423" cy="2135"/>
            </a:xfrm>
            <a:custGeom>
              <a:avLst/>
              <a:gdLst/>
              <a:ahLst/>
              <a:cxnLst/>
              <a:rect l="l" t="t" r="r" b="b"/>
              <a:pathLst>
                <a:path w="24264" h="780" extrusionOk="0">
                  <a:moveTo>
                    <a:pt x="0" y="0"/>
                  </a:moveTo>
                  <a:lnTo>
                    <a:pt x="24265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26"/>
            <p:cNvSpPr/>
            <p:nvPr/>
          </p:nvSpPr>
          <p:spPr>
            <a:xfrm>
              <a:off x="6947054" y="4384695"/>
              <a:ext cx="2135" cy="412820"/>
            </a:xfrm>
            <a:custGeom>
              <a:avLst/>
              <a:gdLst/>
              <a:ahLst/>
              <a:cxnLst/>
              <a:rect l="l" t="t" r="r" b="b"/>
              <a:pathLst>
                <a:path w="780" h="150802" extrusionOk="0">
                  <a:moveTo>
                    <a:pt x="0" y="0"/>
                  </a:moveTo>
                  <a:lnTo>
                    <a:pt x="0" y="150803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26"/>
            <p:cNvSpPr/>
            <p:nvPr/>
          </p:nvSpPr>
          <p:spPr>
            <a:xfrm>
              <a:off x="6971592" y="4384695"/>
              <a:ext cx="2135" cy="412820"/>
            </a:xfrm>
            <a:custGeom>
              <a:avLst/>
              <a:gdLst/>
              <a:ahLst/>
              <a:cxnLst/>
              <a:rect l="l" t="t" r="r" b="b"/>
              <a:pathLst>
                <a:path w="780" h="150802" extrusionOk="0">
                  <a:moveTo>
                    <a:pt x="0" y="0"/>
                  </a:moveTo>
                  <a:lnTo>
                    <a:pt x="0" y="150803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6655856" y="4329187"/>
              <a:ext cx="95802" cy="523793"/>
            </a:xfrm>
            <a:custGeom>
              <a:avLst/>
              <a:gdLst/>
              <a:ahLst/>
              <a:cxnLst/>
              <a:rect l="l" t="t" r="r" b="b"/>
              <a:pathLst>
                <a:path w="34996" h="191340" extrusionOk="0">
                  <a:moveTo>
                    <a:pt x="34997" y="5955"/>
                  </a:moveTo>
                  <a:lnTo>
                    <a:pt x="34997" y="0"/>
                  </a:lnTo>
                  <a:lnTo>
                    <a:pt x="0" y="0"/>
                  </a:lnTo>
                  <a:lnTo>
                    <a:pt x="0" y="5955"/>
                  </a:lnTo>
                  <a:cubicBezTo>
                    <a:pt x="0" y="9194"/>
                    <a:pt x="2630" y="11824"/>
                    <a:pt x="5869" y="11824"/>
                  </a:cubicBezTo>
                  <a:lnTo>
                    <a:pt x="5370" y="11824"/>
                  </a:lnTo>
                  <a:lnTo>
                    <a:pt x="5370" y="183926"/>
                  </a:lnTo>
                  <a:lnTo>
                    <a:pt x="0" y="183926"/>
                  </a:lnTo>
                  <a:lnTo>
                    <a:pt x="0" y="191340"/>
                  </a:lnTo>
                  <a:lnTo>
                    <a:pt x="34997" y="191340"/>
                  </a:lnTo>
                  <a:lnTo>
                    <a:pt x="34997" y="183926"/>
                  </a:lnTo>
                  <a:lnTo>
                    <a:pt x="29627" y="183926"/>
                  </a:lnTo>
                  <a:lnTo>
                    <a:pt x="29627" y="11824"/>
                  </a:lnTo>
                  <a:lnTo>
                    <a:pt x="29127" y="11824"/>
                  </a:lnTo>
                  <a:cubicBezTo>
                    <a:pt x="32366" y="11824"/>
                    <a:pt x="34997" y="9194"/>
                    <a:pt x="34997" y="59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26"/>
            <p:cNvSpPr/>
            <p:nvPr/>
          </p:nvSpPr>
          <p:spPr>
            <a:xfrm>
              <a:off x="6670560" y="4832886"/>
              <a:ext cx="66423" cy="2135"/>
            </a:xfrm>
            <a:custGeom>
              <a:avLst/>
              <a:gdLst/>
              <a:ahLst/>
              <a:cxnLst/>
              <a:rect l="l" t="t" r="r" b="b"/>
              <a:pathLst>
                <a:path w="24264" h="780" extrusionOk="0">
                  <a:moveTo>
                    <a:pt x="0" y="0"/>
                  </a:moveTo>
                  <a:lnTo>
                    <a:pt x="24265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26"/>
            <p:cNvSpPr/>
            <p:nvPr/>
          </p:nvSpPr>
          <p:spPr>
            <a:xfrm>
              <a:off x="6670560" y="4361568"/>
              <a:ext cx="66423" cy="2135"/>
            </a:xfrm>
            <a:custGeom>
              <a:avLst/>
              <a:gdLst/>
              <a:ahLst/>
              <a:cxnLst/>
              <a:rect l="l" t="t" r="r" b="b"/>
              <a:pathLst>
                <a:path w="24264" h="780" extrusionOk="0">
                  <a:moveTo>
                    <a:pt x="0" y="0"/>
                  </a:moveTo>
                  <a:lnTo>
                    <a:pt x="24265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26"/>
            <p:cNvSpPr/>
            <p:nvPr/>
          </p:nvSpPr>
          <p:spPr>
            <a:xfrm>
              <a:off x="6691507" y="4384695"/>
              <a:ext cx="2135" cy="412820"/>
            </a:xfrm>
            <a:custGeom>
              <a:avLst/>
              <a:gdLst/>
              <a:ahLst/>
              <a:cxnLst/>
              <a:rect l="l" t="t" r="r" b="b"/>
              <a:pathLst>
                <a:path w="780" h="150802" extrusionOk="0">
                  <a:moveTo>
                    <a:pt x="0" y="0"/>
                  </a:moveTo>
                  <a:lnTo>
                    <a:pt x="0" y="150803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6716067" y="4384695"/>
              <a:ext cx="2135" cy="412820"/>
            </a:xfrm>
            <a:custGeom>
              <a:avLst/>
              <a:gdLst/>
              <a:ahLst/>
              <a:cxnLst/>
              <a:rect l="l" t="t" r="r" b="b"/>
              <a:pathLst>
                <a:path w="780" h="150802" extrusionOk="0">
                  <a:moveTo>
                    <a:pt x="0" y="0"/>
                  </a:moveTo>
                  <a:lnTo>
                    <a:pt x="0" y="150803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7119479" y="4329187"/>
              <a:ext cx="95802" cy="523793"/>
            </a:xfrm>
            <a:custGeom>
              <a:avLst/>
              <a:gdLst/>
              <a:ahLst/>
              <a:cxnLst/>
              <a:rect l="l" t="t" r="r" b="b"/>
              <a:pathLst>
                <a:path w="34996" h="191340" extrusionOk="0">
                  <a:moveTo>
                    <a:pt x="34996" y="5955"/>
                  </a:moveTo>
                  <a:lnTo>
                    <a:pt x="34996" y="0"/>
                  </a:lnTo>
                  <a:lnTo>
                    <a:pt x="0" y="0"/>
                  </a:lnTo>
                  <a:lnTo>
                    <a:pt x="0" y="5955"/>
                  </a:lnTo>
                  <a:cubicBezTo>
                    <a:pt x="0" y="9194"/>
                    <a:pt x="2630" y="11824"/>
                    <a:pt x="5869" y="11824"/>
                  </a:cubicBezTo>
                  <a:lnTo>
                    <a:pt x="5370" y="11824"/>
                  </a:lnTo>
                  <a:lnTo>
                    <a:pt x="5370" y="183926"/>
                  </a:lnTo>
                  <a:lnTo>
                    <a:pt x="0" y="183926"/>
                  </a:lnTo>
                  <a:lnTo>
                    <a:pt x="0" y="191340"/>
                  </a:lnTo>
                  <a:lnTo>
                    <a:pt x="34996" y="191340"/>
                  </a:lnTo>
                  <a:lnTo>
                    <a:pt x="34996" y="183926"/>
                  </a:lnTo>
                  <a:lnTo>
                    <a:pt x="29627" y="183926"/>
                  </a:lnTo>
                  <a:lnTo>
                    <a:pt x="29627" y="11824"/>
                  </a:lnTo>
                  <a:lnTo>
                    <a:pt x="29127" y="11824"/>
                  </a:lnTo>
                  <a:cubicBezTo>
                    <a:pt x="32366" y="11824"/>
                    <a:pt x="34996" y="9194"/>
                    <a:pt x="34996" y="59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7134183" y="4832886"/>
              <a:ext cx="66423" cy="2135"/>
            </a:xfrm>
            <a:custGeom>
              <a:avLst/>
              <a:gdLst/>
              <a:ahLst/>
              <a:cxnLst/>
              <a:rect l="l" t="t" r="r" b="b"/>
              <a:pathLst>
                <a:path w="24264" h="780" extrusionOk="0">
                  <a:moveTo>
                    <a:pt x="0" y="0"/>
                  </a:moveTo>
                  <a:lnTo>
                    <a:pt x="24265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26"/>
            <p:cNvSpPr/>
            <p:nvPr/>
          </p:nvSpPr>
          <p:spPr>
            <a:xfrm>
              <a:off x="7134183" y="4361568"/>
              <a:ext cx="66423" cy="2135"/>
            </a:xfrm>
            <a:custGeom>
              <a:avLst/>
              <a:gdLst/>
              <a:ahLst/>
              <a:cxnLst/>
              <a:rect l="l" t="t" r="r" b="b"/>
              <a:pathLst>
                <a:path w="24264" h="780" extrusionOk="0">
                  <a:moveTo>
                    <a:pt x="0" y="0"/>
                  </a:moveTo>
                  <a:lnTo>
                    <a:pt x="24265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26"/>
            <p:cNvSpPr/>
            <p:nvPr/>
          </p:nvSpPr>
          <p:spPr>
            <a:xfrm>
              <a:off x="7155130" y="4384695"/>
              <a:ext cx="2135" cy="412820"/>
            </a:xfrm>
            <a:custGeom>
              <a:avLst/>
              <a:gdLst/>
              <a:ahLst/>
              <a:cxnLst/>
              <a:rect l="l" t="t" r="r" b="b"/>
              <a:pathLst>
                <a:path w="780" h="150802" extrusionOk="0">
                  <a:moveTo>
                    <a:pt x="0" y="0"/>
                  </a:moveTo>
                  <a:lnTo>
                    <a:pt x="0" y="150803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26"/>
            <p:cNvSpPr/>
            <p:nvPr/>
          </p:nvSpPr>
          <p:spPr>
            <a:xfrm>
              <a:off x="7179668" y="4384695"/>
              <a:ext cx="2135" cy="412820"/>
            </a:xfrm>
            <a:custGeom>
              <a:avLst/>
              <a:gdLst/>
              <a:ahLst/>
              <a:cxnLst/>
              <a:rect l="l" t="t" r="r" b="b"/>
              <a:pathLst>
                <a:path w="780" h="150802" extrusionOk="0">
                  <a:moveTo>
                    <a:pt x="0" y="0"/>
                  </a:moveTo>
                  <a:lnTo>
                    <a:pt x="0" y="150803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26"/>
            <p:cNvSpPr/>
            <p:nvPr/>
          </p:nvSpPr>
          <p:spPr>
            <a:xfrm>
              <a:off x="6154999" y="4853190"/>
              <a:ext cx="1079443" cy="34268"/>
            </a:xfrm>
            <a:custGeom>
              <a:avLst/>
              <a:gdLst/>
              <a:ahLst/>
              <a:cxnLst/>
              <a:rect l="l" t="t" r="r" b="b"/>
              <a:pathLst>
                <a:path w="394317" h="12518" extrusionOk="0">
                  <a:moveTo>
                    <a:pt x="0" y="0"/>
                  </a:moveTo>
                  <a:lnTo>
                    <a:pt x="394317" y="0"/>
                  </a:lnTo>
                  <a:lnTo>
                    <a:pt x="394317" y="12519"/>
                  </a:lnTo>
                  <a:lnTo>
                    <a:pt x="0" y="1251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26"/>
            <p:cNvSpPr/>
            <p:nvPr/>
          </p:nvSpPr>
          <p:spPr>
            <a:xfrm>
              <a:off x="6116826" y="4887453"/>
              <a:ext cx="1155740" cy="34268"/>
            </a:xfrm>
            <a:custGeom>
              <a:avLst/>
              <a:gdLst/>
              <a:ahLst/>
              <a:cxnLst/>
              <a:rect l="l" t="t" r="r" b="b"/>
              <a:pathLst>
                <a:path w="422188" h="12518" extrusionOk="0">
                  <a:moveTo>
                    <a:pt x="0" y="0"/>
                  </a:moveTo>
                  <a:lnTo>
                    <a:pt x="422188" y="0"/>
                  </a:lnTo>
                  <a:lnTo>
                    <a:pt x="422188" y="12519"/>
                  </a:lnTo>
                  <a:lnTo>
                    <a:pt x="0" y="1251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26"/>
            <p:cNvSpPr/>
            <p:nvPr/>
          </p:nvSpPr>
          <p:spPr>
            <a:xfrm>
              <a:off x="6176160" y="4853190"/>
              <a:ext cx="1038742" cy="2135"/>
            </a:xfrm>
            <a:custGeom>
              <a:avLst/>
              <a:gdLst/>
              <a:ahLst/>
              <a:cxnLst/>
              <a:rect l="l" t="t" r="r" b="b"/>
              <a:pathLst>
                <a:path w="379449" h="780" extrusionOk="0">
                  <a:moveTo>
                    <a:pt x="0" y="0"/>
                  </a:moveTo>
                  <a:lnTo>
                    <a:pt x="3794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26"/>
            <p:cNvSpPr/>
            <p:nvPr/>
          </p:nvSpPr>
          <p:spPr>
            <a:xfrm>
              <a:off x="6154999" y="4887453"/>
              <a:ext cx="1079443" cy="2135"/>
            </a:xfrm>
            <a:custGeom>
              <a:avLst/>
              <a:gdLst/>
              <a:ahLst/>
              <a:cxnLst/>
              <a:rect l="l" t="t" r="r" b="b"/>
              <a:pathLst>
                <a:path w="394317" h="780" extrusionOk="0">
                  <a:moveTo>
                    <a:pt x="0" y="0"/>
                  </a:moveTo>
                  <a:lnTo>
                    <a:pt x="394317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26"/>
            <p:cNvSpPr/>
            <p:nvPr/>
          </p:nvSpPr>
          <p:spPr>
            <a:xfrm>
              <a:off x="6176160" y="4329187"/>
              <a:ext cx="1037140" cy="2135"/>
            </a:xfrm>
            <a:custGeom>
              <a:avLst/>
              <a:gdLst/>
              <a:ahLst/>
              <a:cxnLst/>
              <a:rect l="l" t="t" r="r" b="b"/>
              <a:pathLst>
                <a:path w="378864" h="780" extrusionOk="0">
                  <a:moveTo>
                    <a:pt x="0" y="0"/>
                  </a:moveTo>
                  <a:lnTo>
                    <a:pt x="378864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5" name="Google Shape;345;p26"/>
          <p:cNvGrpSpPr/>
          <p:nvPr/>
        </p:nvGrpSpPr>
        <p:grpSpPr>
          <a:xfrm flipH="1">
            <a:off x="6185634" y="3427241"/>
            <a:ext cx="1116440" cy="715797"/>
            <a:chOff x="6054827" y="2081751"/>
            <a:chExt cx="904147" cy="579687"/>
          </a:xfrm>
        </p:grpSpPr>
        <p:sp>
          <p:nvSpPr>
            <p:cNvPr id="346" name="Google Shape;346;p26"/>
            <p:cNvSpPr/>
            <p:nvPr/>
          </p:nvSpPr>
          <p:spPr>
            <a:xfrm>
              <a:off x="6594147" y="2573253"/>
              <a:ext cx="136993" cy="86015"/>
            </a:xfrm>
            <a:custGeom>
              <a:avLst/>
              <a:gdLst/>
              <a:ahLst/>
              <a:cxnLst/>
              <a:rect l="l" t="t" r="r" b="b"/>
              <a:pathLst>
                <a:path w="50043" h="31421" extrusionOk="0">
                  <a:moveTo>
                    <a:pt x="9311" y="31422"/>
                  </a:moveTo>
                  <a:lnTo>
                    <a:pt x="40733" y="31422"/>
                  </a:lnTo>
                  <a:lnTo>
                    <a:pt x="50044" y="0"/>
                  </a:lnTo>
                  <a:lnTo>
                    <a:pt x="0" y="0"/>
                  </a:lnTo>
                  <a:lnTo>
                    <a:pt x="9311" y="314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6"/>
            <p:cNvSpPr/>
            <p:nvPr/>
          </p:nvSpPr>
          <p:spPr>
            <a:xfrm>
              <a:off x="6329067" y="2573253"/>
              <a:ext cx="136974" cy="86015"/>
            </a:xfrm>
            <a:custGeom>
              <a:avLst/>
              <a:gdLst/>
              <a:ahLst/>
              <a:cxnLst/>
              <a:rect l="l" t="t" r="r" b="b"/>
              <a:pathLst>
                <a:path w="50036" h="31421" extrusionOk="0">
                  <a:moveTo>
                    <a:pt x="9311" y="31422"/>
                  </a:moveTo>
                  <a:lnTo>
                    <a:pt x="40725" y="31422"/>
                  </a:lnTo>
                  <a:lnTo>
                    <a:pt x="50036" y="0"/>
                  </a:lnTo>
                  <a:lnTo>
                    <a:pt x="0" y="0"/>
                  </a:lnTo>
                  <a:lnTo>
                    <a:pt x="9311" y="314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6781448" y="2257687"/>
              <a:ext cx="112550" cy="216002"/>
            </a:xfrm>
            <a:custGeom>
              <a:avLst/>
              <a:gdLst/>
              <a:ahLst/>
              <a:cxnLst/>
              <a:rect l="l" t="t" r="r" b="b"/>
              <a:pathLst>
                <a:path w="41114" h="78905" extrusionOk="0">
                  <a:moveTo>
                    <a:pt x="0" y="78906"/>
                  </a:moveTo>
                  <a:lnTo>
                    <a:pt x="41115" y="66785"/>
                  </a:lnTo>
                  <a:lnTo>
                    <a:pt x="41115" y="12121"/>
                  </a:lnTo>
                  <a:lnTo>
                    <a:pt x="0" y="0"/>
                  </a:lnTo>
                  <a:lnTo>
                    <a:pt x="0" y="7890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26"/>
            <p:cNvSpPr/>
            <p:nvPr/>
          </p:nvSpPr>
          <p:spPr>
            <a:xfrm>
              <a:off x="6636426" y="2110564"/>
              <a:ext cx="174940" cy="113839"/>
            </a:xfrm>
            <a:custGeom>
              <a:avLst/>
              <a:gdLst/>
              <a:ahLst/>
              <a:cxnLst/>
              <a:rect l="l" t="t" r="r" b="b"/>
              <a:pathLst>
                <a:path w="63905" h="41585" extrusionOk="0">
                  <a:moveTo>
                    <a:pt x="0" y="17867"/>
                  </a:moveTo>
                  <a:cubicBezTo>
                    <a:pt x="0" y="17867"/>
                    <a:pt x="24483" y="931"/>
                    <a:pt x="58028" y="2"/>
                  </a:cubicBezTo>
                  <a:cubicBezTo>
                    <a:pt x="62523" y="-123"/>
                    <a:pt x="65403" y="4748"/>
                    <a:pt x="63086" y="8603"/>
                  </a:cubicBezTo>
                  <a:lnTo>
                    <a:pt x="43301" y="41586"/>
                  </a:lnTo>
                  <a:lnTo>
                    <a:pt x="0" y="178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26"/>
            <p:cNvSpPr/>
            <p:nvPr/>
          </p:nvSpPr>
          <p:spPr>
            <a:xfrm>
              <a:off x="6181525" y="2110463"/>
              <a:ext cx="650446" cy="495570"/>
            </a:xfrm>
            <a:custGeom>
              <a:avLst/>
              <a:gdLst/>
              <a:ahLst/>
              <a:cxnLst/>
              <a:rect l="l" t="t" r="r" b="b"/>
              <a:pathLst>
                <a:path w="237606" h="181030" extrusionOk="0">
                  <a:moveTo>
                    <a:pt x="71967" y="5089"/>
                  </a:moveTo>
                  <a:cubicBezTo>
                    <a:pt x="86726" y="1779"/>
                    <a:pt x="102460" y="0"/>
                    <a:pt x="118803" y="0"/>
                  </a:cubicBezTo>
                  <a:cubicBezTo>
                    <a:pt x="135147" y="0"/>
                    <a:pt x="150881" y="1787"/>
                    <a:pt x="165639" y="5089"/>
                  </a:cubicBezTo>
                  <a:cubicBezTo>
                    <a:pt x="207785" y="14532"/>
                    <a:pt x="237607" y="52175"/>
                    <a:pt x="237607" y="95366"/>
                  </a:cubicBezTo>
                  <a:lnTo>
                    <a:pt x="237607" y="95366"/>
                  </a:lnTo>
                  <a:cubicBezTo>
                    <a:pt x="237607" y="129964"/>
                    <a:pt x="218469" y="160996"/>
                    <a:pt x="189186" y="176831"/>
                  </a:cubicBezTo>
                  <a:cubicBezTo>
                    <a:pt x="184059" y="179602"/>
                    <a:pt x="178306" y="181030"/>
                    <a:pt x="172477" y="181030"/>
                  </a:cubicBezTo>
                  <a:lnTo>
                    <a:pt x="65130" y="181030"/>
                  </a:lnTo>
                  <a:cubicBezTo>
                    <a:pt x="59300" y="181030"/>
                    <a:pt x="53548" y="179602"/>
                    <a:pt x="48420" y="176831"/>
                  </a:cubicBezTo>
                  <a:cubicBezTo>
                    <a:pt x="19137" y="161003"/>
                    <a:pt x="0" y="129964"/>
                    <a:pt x="0" y="95366"/>
                  </a:cubicBezTo>
                  <a:lnTo>
                    <a:pt x="0" y="95366"/>
                  </a:lnTo>
                  <a:cubicBezTo>
                    <a:pt x="0" y="52175"/>
                    <a:pt x="29814" y="14525"/>
                    <a:pt x="71967" y="50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6555248" y="2573253"/>
              <a:ext cx="136971" cy="86015"/>
            </a:xfrm>
            <a:custGeom>
              <a:avLst/>
              <a:gdLst/>
              <a:ahLst/>
              <a:cxnLst/>
              <a:rect l="l" t="t" r="r" b="b"/>
              <a:pathLst>
                <a:path w="50035" h="31421" extrusionOk="0">
                  <a:moveTo>
                    <a:pt x="9311" y="31422"/>
                  </a:moveTo>
                  <a:lnTo>
                    <a:pt x="40725" y="31422"/>
                  </a:lnTo>
                  <a:lnTo>
                    <a:pt x="50036" y="0"/>
                  </a:lnTo>
                  <a:lnTo>
                    <a:pt x="0" y="0"/>
                  </a:lnTo>
                  <a:lnTo>
                    <a:pt x="9311" y="314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6283798" y="2573253"/>
              <a:ext cx="136993" cy="86015"/>
            </a:xfrm>
            <a:custGeom>
              <a:avLst/>
              <a:gdLst/>
              <a:ahLst/>
              <a:cxnLst/>
              <a:rect l="l" t="t" r="r" b="b"/>
              <a:pathLst>
                <a:path w="50043" h="31421" extrusionOk="0">
                  <a:moveTo>
                    <a:pt x="9311" y="31422"/>
                  </a:moveTo>
                  <a:lnTo>
                    <a:pt x="40733" y="31422"/>
                  </a:lnTo>
                  <a:lnTo>
                    <a:pt x="50044" y="0"/>
                  </a:lnTo>
                  <a:lnTo>
                    <a:pt x="0" y="0"/>
                  </a:lnTo>
                  <a:lnTo>
                    <a:pt x="9311" y="314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6718652" y="2295625"/>
              <a:ext cx="30208" cy="30208"/>
            </a:xfrm>
            <a:custGeom>
              <a:avLst/>
              <a:gdLst/>
              <a:ahLst/>
              <a:cxnLst/>
              <a:rect l="l" t="t" r="r" b="b"/>
              <a:pathLst>
                <a:path w="11035" h="11035" extrusionOk="0">
                  <a:moveTo>
                    <a:pt x="0" y="5518"/>
                  </a:moveTo>
                  <a:cubicBezTo>
                    <a:pt x="0" y="8562"/>
                    <a:pt x="2466" y="11036"/>
                    <a:pt x="5518" y="11036"/>
                  </a:cubicBezTo>
                  <a:cubicBezTo>
                    <a:pt x="8570" y="11036"/>
                    <a:pt x="11036" y="8570"/>
                    <a:pt x="11036" y="5518"/>
                  </a:cubicBezTo>
                  <a:cubicBezTo>
                    <a:pt x="11036" y="2466"/>
                    <a:pt x="8570" y="0"/>
                    <a:pt x="5518" y="0"/>
                  </a:cubicBezTo>
                  <a:cubicBezTo>
                    <a:pt x="2466" y="0"/>
                    <a:pt x="0" y="2466"/>
                    <a:pt x="0" y="55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6"/>
            <p:cNvSpPr/>
            <p:nvPr/>
          </p:nvSpPr>
          <p:spPr>
            <a:xfrm>
              <a:off x="6393427" y="2130331"/>
              <a:ext cx="205469" cy="11032"/>
            </a:xfrm>
            <a:custGeom>
              <a:avLst/>
              <a:gdLst/>
              <a:ahLst/>
              <a:cxnLst/>
              <a:rect l="l" t="t" r="r" b="b"/>
              <a:pathLst>
                <a:path w="75057" h="4030" extrusionOk="0">
                  <a:moveTo>
                    <a:pt x="75058" y="4031"/>
                  </a:moveTo>
                  <a:cubicBezTo>
                    <a:pt x="75058" y="4031"/>
                    <a:pt x="48170" y="-5038"/>
                    <a:pt x="0" y="4031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6"/>
            <p:cNvSpPr/>
            <p:nvPr/>
          </p:nvSpPr>
          <p:spPr>
            <a:xfrm>
              <a:off x="6367178" y="2574811"/>
              <a:ext cx="363403" cy="31446"/>
            </a:xfrm>
            <a:custGeom>
              <a:avLst/>
              <a:gdLst/>
              <a:ahLst/>
              <a:cxnLst/>
              <a:rect l="l" t="t" r="r" b="b"/>
              <a:pathLst>
                <a:path w="132750" h="11487" extrusionOk="0">
                  <a:moveTo>
                    <a:pt x="0" y="11473"/>
                  </a:moveTo>
                  <a:lnTo>
                    <a:pt x="106066" y="11473"/>
                  </a:lnTo>
                  <a:cubicBezTo>
                    <a:pt x="106066" y="11473"/>
                    <a:pt x="116922" y="12363"/>
                    <a:pt x="132751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6732310" y="2134573"/>
              <a:ext cx="68837" cy="35015"/>
            </a:xfrm>
            <a:custGeom>
              <a:avLst/>
              <a:gdLst/>
              <a:ahLst/>
              <a:cxnLst/>
              <a:rect l="l" t="t" r="r" b="b"/>
              <a:pathLst>
                <a:path w="25146" h="12791" extrusionOk="0">
                  <a:moveTo>
                    <a:pt x="25147" y="0"/>
                  </a:moveTo>
                  <a:lnTo>
                    <a:pt x="0" y="12792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6595388" y="2081751"/>
              <a:ext cx="174932" cy="113839"/>
            </a:xfrm>
            <a:custGeom>
              <a:avLst/>
              <a:gdLst/>
              <a:ahLst/>
              <a:cxnLst/>
              <a:rect l="l" t="t" r="r" b="b"/>
              <a:pathLst>
                <a:path w="63902" h="41585" extrusionOk="0">
                  <a:moveTo>
                    <a:pt x="0" y="17867"/>
                  </a:moveTo>
                  <a:cubicBezTo>
                    <a:pt x="0" y="17867"/>
                    <a:pt x="24483" y="931"/>
                    <a:pt x="58028" y="2"/>
                  </a:cubicBezTo>
                  <a:cubicBezTo>
                    <a:pt x="62524" y="-123"/>
                    <a:pt x="65396" y="4748"/>
                    <a:pt x="63086" y="8603"/>
                  </a:cubicBezTo>
                  <a:lnTo>
                    <a:pt x="43301" y="41586"/>
                  </a:lnTo>
                  <a:lnTo>
                    <a:pt x="0" y="178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6677143" y="2101891"/>
              <a:ext cx="75632" cy="36362"/>
            </a:xfrm>
            <a:custGeom>
              <a:avLst/>
              <a:gdLst/>
              <a:ahLst/>
              <a:cxnLst/>
              <a:rect l="l" t="t" r="r" b="b"/>
              <a:pathLst>
                <a:path w="27628" h="13283" extrusionOk="0">
                  <a:moveTo>
                    <a:pt x="27628" y="0"/>
                  </a:moveTo>
                  <a:lnTo>
                    <a:pt x="0" y="13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26"/>
            <p:cNvSpPr/>
            <p:nvPr/>
          </p:nvSpPr>
          <p:spPr>
            <a:xfrm>
              <a:off x="6054827" y="2277843"/>
              <a:ext cx="188841" cy="115512"/>
            </a:xfrm>
            <a:custGeom>
              <a:avLst/>
              <a:gdLst/>
              <a:ahLst/>
              <a:cxnLst/>
              <a:rect l="l" t="t" r="r" b="b"/>
              <a:pathLst>
                <a:path w="68983" h="42196" extrusionOk="0">
                  <a:moveTo>
                    <a:pt x="68983" y="31406"/>
                  </a:moveTo>
                  <a:cubicBezTo>
                    <a:pt x="64730" y="37900"/>
                    <a:pt x="57073" y="41864"/>
                    <a:pt x="49316" y="42177"/>
                  </a:cubicBezTo>
                  <a:cubicBezTo>
                    <a:pt x="41558" y="42481"/>
                    <a:pt x="33831" y="39297"/>
                    <a:pt x="28133" y="34029"/>
                  </a:cubicBezTo>
                  <a:cubicBezTo>
                    <a:pt x="24770" y="30922"/>
                    <a:pt x="21991" y="26934"/>
                    <a:pt x="21320" y="22407"/>
                  </a:cubicBezTo>
                  <a:cubicBezTo>
                    <a:pt x="20649" y="17881"/>
                    <a:pt x="22483" y="12808"/>
                    <a:pt x="26471" y="10568"/>
                  </a:cubicBezTo>
                  <a:cubicBezTo>
                    <a:pt x="31607" y="7680"/>
                    <a:pt x="38810" y="10739"/>
                    <a:pt x="41066" y="16179"/>
                  </a:cubicBezTo>
                  <a:cubicBezTo>
                    <a:pt x="43321" y="21619"/>
                    <a:pt x="41011" y="28308"/>
                    <a:pt x="36398" y="31968"/>
                  </a:cubicBezTo>
                  <a:cubicBezTo>
                    <a:pt x="31786" y="35629"/>
                    <a:pt x="25363" y="36495"/>
                    <a:pt x="19618" y="35176"/>
                  </a:cubicBezTo>
                  <a:cubicBezTo>
                    <a:pt x="12329" y="33506"/>
                    <a:pt x="5890" y="28417"/>
                    <a:pt x="2581" y="21713"/>
                  </a:cubicBezTo>
                  <a:cubicBezTo>
                    <a:pt x="-736" y="15008"/>
                    <a:pt x="-861" y="6806"/>
                    <a:pt x="2237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6"/>
            <p:cNvSpPr/>
            <p:nvPr/>
          </p:nvSpPr>
          <p:spPr>
            <a:xfrm>
              <a:off x="6677464" y="2346922"/>
              <a:ext cx="92897" cy="92894"/>
            </a:xfrm>
            <a:custGeom>
              <a:avLst/>
              <a:gdLst/>
              <a:ahLst/>
              <a:cxnLst/>
              <a:rect l="l" t="t" r="r" b="b"/>
              <a:pathLst>
                <a:path w="33935" h="33934" extrusionOk="0">
                  <a:moveTo>
                    <a:pt x="33935" y="16967"/>
                  </a:moveTo>
                  <a:cubicBezTo>
                    <a:pt x="33935" y="26341"/>
                    <a:pt x="26341" y="33935"/>
                    <a:pt x="16968" y="33935"/>
                  </a:cubicBezTo>
                  <a:cubicBezTo>
                    <a:pt x="7594" y="33935"/>
                    <a:pt x="0" y="26341"/>
                    <a:pt x="0" y="16967"/>
                  </a:cubicBezTo>
                  <a:cubicBezTo>
                    <a:pt x="0" y="7594"/>
                    <a:pt x="7594" y="0"/>
                    <a:pt x="16968" y="0"/>
                  </a:cubicBezTo>
                  <a:cubicBezTo>
                    <a:pt x="26341" y="0"/>
                    <a:pt x="33935" y="7594"/>
                    <a:pt x="33935" y="16967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6613493" y="2119996"/>
              <a:ext cx="154469" cy="82705"/>
            </a:xfrm>
            <a:custGeom>
              <a:avLst/>
              <a:gdLst/>
              <a:ahLst/>
              <a:cxnLst/>
              <a:rect l="l" t="t" r="r" b="b"/>
              <a:pathLst>
                <a:path w="56427" h="30212" extrusionOk="0">
                  <a:moveTo>
                    <a:pt x="0" y="0"/>
                  </a:moveTo>
                  <a:cubicBezTo>
                    <a:pt x="2115" y="219"/>
                    <a:pt x="29923" y="2935"/>
                    <a:pt x="56428" y="30212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6729659" y="2113220"/>
              <a:ext cx="33734" cy="56234"/>
            </a:xfrm>
            <a:custGeom>
              <a:avLst/>
              <a:gdLst/>
              <a:ahLst/>
              <a:cxnLst/>
              <a:rect l="l" t="t" r="r" b="b"/>
              <a:pathLst>
                <a:path w="12323" h="20542" extrusionOk="0">
                  <a:moveTo>
                    <a:pt x="12324" y="0"/>
                  </a:moveTo>
                  <a:lnTo>
                    <a:pt x="0" y="20542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6395350" y="2606231"/>
              <a:ext cx="18927" cy="53050"/>
            </a:xfrm>
            <a:custGeom>
              <a:avLst/>
              <a:gdLst/>
              <a:ahLst/>
              <a:cxnLst/>
              <a:rect l="l" t="t" r="r" b="b"/>
              <a:pathLst>
                <a:path w="6914" h="19379" extrusionOk="0">
                  <a:moveTo>
                    <a:pt x="0" y="19379"/>
                  </a:moveTo>
                  <a:lnTo>
                    <a:pt x="6915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6666778" y="2601466"/>
              <a:ext cx="17134" cy="57813"/>
            </a:xfrm>
            <a:custGeom>
              <a:avLst/>
              <a:gdLst/>
              <a:ahLst/>
              <a:cxnLst/>
              <a:rect l="l" t="t" r="r" b="b"/>
              <a:pathLst>
                <a:path w="6259" h="21119" extrusionOk="0">
                  <a:moveTo>
                    <a:pt x="0" y="21120"/>
                  </a:moveTo>
                  <a:lnTo>
                    <a:pt x="625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26"/>
            <p:cNvSpPr/>
            <p:nvPr/>
          </p:nvSpPr>
          <p:spPr>
            <a:xfrm>
              <a:off x="6095065" y="2659303"/>
              <a:ext cx="863908" cy="2135"/>
            </a:xfrm>
            <a:custGeom>
              <a:avLst/>
              <a:gdLst/>
              <a:ahLst/>
              <a:cxnLst/>
              <a:rect l="l" t="t" r="r" b="b"/>
              <a:pathLst>
                <a:path w="315583" h="780" extrusionOk="0">
                  <a:moveTo>
                    <a:pt x="0" y="0"/>
                  </a:moveTo>
                  <a:lnTo>
                    <a:pt x="315583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44"/>
          <p:cNvSpPr txBox="1"/>
          <p:nvPr>
            <p:ph type="title"/>
          </p:nvPr>
        </p:nvSpPr>
        <p:spPr>
          <a:xfrm>
            <a:off x="713225" y="1558200"/>
            <a:ext cx="2011800" cy="100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Initial Mode</a:t>
            </a:r>
            <a:endParaRPr lang="en-US" altLang="en-GB"/>
          </a:p>
        </p:txBody>
      </p:sp>
      <p:sp>
        <p:nvSpPr>
          <p:cNvPr id="1177" name="Google Shape;1177;p44"/>
          <p:cNvSpPr/>
          <p:nvPr/>
        </p:nvSpPr>
        <p:spPr>
          <a:xfrm>
            <a:off x="-433049" y="-330200"/>
            <a:ext cx="1530888" cy="1676575"/>
          </a:xfrm>
          <a:custGeom>
            <a:avLst/>
            <a:gdLst/>
            <a:ahLst/>
            <a:cxnLst/>
            <a:rect l="l" t="t" r="r" b="b"/>
            <a:pathLst>
              <a:path w="518067" h="567369" extrusionOk="0">
                <a:moveTo>
                  <a:pt x="196048" y="533555"/>
                </a:moveTo>
                <a:cubicBezTo>
                  <a:pt x="221070" y="541117"/>
                  <a:pt x="277529" y="556680"/>
                  <a:pt x="311636" y="566014"/>
                </a:cubicBezTo>
                <a:cubicBezTo>
                  <a:pt x="328096" y="570518"/>
                  <a:pt x="345454" y="563540"/>
                  <a:pt x="354320" y="548953"/>
                </a:cubicBezTo>
                <a:lnTo>
                  <a:pt x="509603" y="282696"/>
                </a:lnTo>
                <a:cubicBezTo>
                  <a:pt x="517064" y="270427"/>
                  <a:pt x="519452" y="257010"/>
                  <a:pt x="517321" y="235024"/>
                </a:cubicBezTo>
                <a:lnTo>
                  <a:pt x="448242" y="31782"/>
                </a:lnTo>
                <a:cubicBezTo>
                  <a:pt x="443668" y="1812"/>
                  <a:pt x="406190" y="-10980"/>
                  <a:pt x="385523" y="11201"/>
                </a:cubicBezTo>
                <a:cubicBezTo>
                  <a:pt x="384891" y="11880"/>
                  <a:pt x="384282" y="12582"/>
                  <a:pt x="383689" y="13316"/>
                </a:cubicBezTo>
                <a:lnTo>
                  <a:pt x="256964" y="169309"/>
                </a:lnTo>
                <a:cubicBezTo>
                  <a:pt x="242549" y="187150"/>
                  <a:pt x="223037" y="200169"/>
                  <a:pt x="201020" y="206615"/>
                </a:cubicBezTo>
                <a:lnTo>
                  <a:pt x="27521" y="257439"/>
                </a:lnTo>
                <a:cubicBezTo>
                  <a:pt x="1048" y="265190"/>
                  <a:pt x="-8763" y="297571"/>
                  <a:pt x="8954" y="318722"/>
                </a:cubicBezTo>
                <a:lnTo>
                  <a:pt x="177949" y="521551"/>
                </a:lnTo>
                <a:cubicBezTo>
                  <a:pt x="182733" y="527264"/>
                  <a:pt x="188922" y="531408"/>
                  <a:pt x="196056" y="533562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78" name="Google Shape;1178;p44"/>
          <p:cNvGrpSpPr/>
          <p:nvPr/>
        </p:nvGrpSpPr>
        <p:grpSpPr>
          <a:xfrm>
            <a:off x="329492" y="847087"/>
            <a:ext cx="640056" cy="324421"/>
            <a:chOff x="6580515" y="3436687"/>
            <a:chExt cx="538768" cy="273657"/>
          </a:xfrm>
        </p:grpSpPr>
        <p:sp>
          <p:nvSpPr>
            <p:cNvPr id="1179" name="Google Shape;1179;p44"/>
            <p:cNvSpPr/>
            <p:nvPr/>
          </p:nvSpPr>
          <p:spPr>
            <a:xfrm>
              <a:off x="6580977" y="3553264"/>
              <a:ext cx="538305" cy="157080"/>
            </a:xfrm>
            <a:custGeom>
              <a:avLst/>
              <a:gdLst/>
              <a:ahLst/>
              <a:cxnLst/>
              <a:rect l="l" t="t" r="r" b="b"/>
              <a:pathLst>
                <a:path w="196641" h="57381" extrusionOk="0">
                  <a:moveTo>
                    <a:pt x="26" y="2763"/>
                  </a:moveTo>
                  <a:cubicBezTo>
                    <a:pt x="-146" y="3091"/>
                    <a:pt x="603" y="16210"/>
                    <a:pt x="603" y="16210"/>
                  </a:cubicBezTo>
                  <a:cubicBezTo>
                    <a:pt x="837" y="20277"/>
                    <a:pt x="4771" y="25084"/>
                    <a:pt x="7206" y="27972"/>
                  </a:cubicBezTo>
                  <a:cubicBezTo>
                    <a:pt x="15908" y="38298"/>
                    <a:pt x="28747" y="44534"/>
                    <a:pt x="41390" y="48538"/>
                  </a:cubicBezTo>
                  <a:cubicBezTo>
                    <a:pt x="74178" y="58918"/>
                    <a:pt x="109401" y="60057"/>
                    <a:pt x="142766" y="52502"/>
                  </a:cubicBezTo>
                  <a:cubicBezTo>
                    <a:pt x="154512" y="49841"/>
                    <a:pt x="166422" y="45931"/>
                    <a:pt x="176912" y="39664"/>
                  </a:cubicBezTo>
                  <a:cubicBezTo>
                    <a:pt x="185395" y="34598"/>
                    <a:pt x="196681" y="24803"/>
                    <a:pt x="196642" y="13853"/>
                  </a:cubicBezTo>
                  <a:lnTo>
                    <a:pt x="196595" y="0"/>
                  </a:lnTo>
                  <a:lnTo>
                    <a:pt x="34" y="275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44"/>
            <p:cNvSpPr/>
            <p:nvPr/>
          </p:nvSpPr>
          <p:spPr>
            <a:xfrm>
              <a:off x="6580515" y="3436687"/>
              <a:ext cx="538655" cy="230005"/>
            </a:xfrm>
            <a:custGeom>
              <a:avLst/>
              <a:gdLst/>
              <a:ahLst/>
              <a:cxnLst/>
              <a:rect l="l" t="t" r="r" b="b"/>
              <a:pathLst>
                <a:path w="196769" h="84020" extrusionOk="0">
                  <a:moveTo>
                    <a:pt x="193423" y="30884"/>
                  </a:moveTo>
                  <a:cubicBezTo>
                    <a:pt x="181521" y="11880"/>
                    <a:pt x="139196" y="-631"/>
                    <a:pt x="95661" y="25"/>
                  </a:cubicBezTo>
                  <a:cubicBezTo>
                    <a:pt x="50332" y="711"/>
                    <a:pt x="7452" y="15595"/>
                    <a:pt x="889" y="36754"/>
                  </a:cubicBezTo>
                  <a:cubicBezTo>
                    <a:pt x="-7338" y="63274"/>
                    <a:pt x="42527" y="87266"/>
                    <a:pt x="110045" y="83660"/>
                  </a:cubicBezTo>
                  <a:cubicBezTo>
                    <a:pt x="173638" y="80265"/>
                    <a:pt x="208065" y="54252"/>
                    <a:pt x="193423" y="308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44"/>
            <p:cNvSpPr/>
            <p:nvPr/>
          </p:nvSpPr>
          <p:spPr>
            <a:xfrm>
              <a:off x="6581624" y="3550188"/>
              <a:ext cx="535116" cy="115205"/>
            </a:xfrm>
            <a:custGeom>
              <a:avLst/>
              <a:gdLst/>
              <a:ahLst/>
              <a:cxnLst/>
              <a:rect l="l" t="t" r="r" b="b"/>
              <a:pathLst>
                <a:path w="195476" h="42084" extrusionOk="0">
                  <a:moveTo>
                    <a:pt x="0" y="6962"/>
                  </a:moveTo>
                  <a:cubicBezTo>
                    <a:pt x="7508" y="28159"/>
                    <a:pt x="51776" y="44768"/>
                    <a:pt x="108751" y="41724"/>
                  </a:cubicBezTo>
                  <a:cubicBezTo>
                    <a:pt x="162408" y="38860"/>
                    <a:pt x="195297" y="19894"/>
                    <a:pt x="195477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44"/>
            <p:cNvSpPr/>
            <p:nvPr/>
          </p:nvSpPr>
          <p:spPr>
            <a:xfrm>
              <a:off x="6660775" y="3458842"/>
              <a:ext cx="386612" cy="163678"/>
            </a:xfrm>
            <a:custGeom>
              <a:avLst/>
              <a:gdLst/>
              <a:ahLst/>
              <a:cxnLst/>
              <a:rect l="l" t="t" r="r" b="b"/>
              <a:pathLst>
                <a:path w="141228" h="59791" extrusionOk="0">
                  <a:moveTo>
                    <a:pt x="77992" y="59602"/>
                  </a:moveTo>
                  <a:cubicBezTo>
                    <a:pt x="32365" y="61701"/>
                    <a:pt x="-3006" y="46092"/>
                    <a:pt x="202" y="27790"/>
                  </a:cubicBezTo>
                  <a:cubicBezTo>
                    <a:pt x="2926" y="12219"/>
                    <a:pt x="33450" y="668"/>
                    <a:pt x="67744" y="28"/>
                  </a:cubicBezTo>
                  <a:cubicBezTo>
                    <a:pt x="101000" y="-596"/>
                    <a:pt x="132406" y="9160"/>
                    <a:pt x="139657" y="23544"/>
                  </a:cubicBezTo>
                  <a:cubicBezTo>
                    <a:pt x="148101" y="40285"/>
                    <a:pt x="121792" y="57588"/>
                    <a:pt x="77992" y="5960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44"/>
            <p:cNvSpPr/>
            <p:nvPr/>
          </p:nvSpPr>
          <p:spPr>
            <a:xfrm>
              <a:off x="6759006" y="3501113"/>
              <a:ext cx="180880" cy="70140"/>
            </a:xfrm>
            <a:custGeom>
              <a:avLst/>
              <a:gdLst/>
              <a:ahLst/>
              <a:cxnLst/>
              <a:rect l="l" t="t" r="r" b="b"/>
              <a:pathLst>
                <a:path w="66075" h="25622" extrusionOk="0">
                  <a:moveTo>
                    <a:pt x="196" y="0"/>
                  </a:moveTo>
                  <a:lnTo>
                    <a:pt x="1" y="12831"/>
                  </a:lnTo>
                  <a:cubicBezTo>
                    <a:pt x="-85" y="18411"/>
                    <a:pt x="7165" y="23047"/>
                    <a:pt x="16196" y="23180"/>
                  </a:cubicBezTo>
                  <a:lnTo>
                    <a:pt x="16843" y="23180"/>
                  </a:lnTo>
                  <a:cubicBezTo>
                    <a:pt x="25873" y="23328"/>
                    <a:pt x="33264" y="18919"/>
                    <a:pt x="33342" y="13338"/>
                  </a:cubicBezTo>
                  <a:lnTo>
                    <a:pt x="33382" y="10614"/>
                  </a:lnTo>
                  <a:cubicBezTo>
                    <a:pt x="33467" y="5034"/>
                    <a:pt x="40858" y="624"/>
                    <a:pt x="49880" y="765"/>
                  </a:cubicBezTo>
                  <a:lnTo>
                    <a:pt x="49880" y="765"/>
                  </a:lnTo>
                  <a:cubicBezTo>
                    <a:pt x="58911" y="905"/>
                    <a:pt x="66161" y="5534"/>
                    <a:pt x="66075" y="11114"/>
                  </a:cubicBezTo>
                  <a:lnTo>
                    <a:pt x="65857" y="25623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44"/>
            <p:cNvSpPr/>
            <p:nvPr/>
          </p:nvSpPr>
          <p:spPr>
            <a:xfrm>
              <a:off x="6738315" y="3541852"/>
              <a:ext cx="223758" cy="3416"/>
            </a:xfrm>
            <a:custGeom>
              <a:avLst/>
              <a:gdLst/>
              <a:ahLst/>
              <a:cxnLst/>
              <a:rect l="l" t="t" r="r" b="b"/>
              <a:pathLst>
                <a:path w="81738" h="1248" extrusionOk="0">
                  <a:moveTo>
                    <a:pt x="0" y="0"/>
                  </a:moveTo>
                  <a:lnTo>
                    <a:pt x="81739" y="1249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44"/>
            <p:cNvSpPr/>
            <p:nvPr/>
          </p:nvSpPr>
          <p:spPr>
            <a:xfrm>
              <a:off x="6738551" y="3525393"/>
              <a:ext cx="223780" cy="3394"/>
            </a:xfrm>
            <a:custGeom>
              <a:avLst/>
              <a:gdLst/>
              <a:ahLst/>
              <a:cxnLst/>
              <a:rect l="l" t="t" r="r" b="b"/>
              <a:pathLst>
                <a:path w="81746" h="1240" extrusionOk="0">
                  <a:moveTo>
                    <a:pt x="0" y="0"/>
                  </a:moveTo>
                  <a:lnTo>
                    <a:pt x="81747" y="124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44"/>
            <p:cNvSpPr/>
            <p:nvPr/>
          </p:nvSpPr>
          <p:spPr>
            <a:xfrm>
              <a:off x="6964176" y="3654726"/>
              <a:ext cx="5702" cy="43841"/>
            </a:xfrm>
            <a:custGeom>
              <a:avLst/>
              <a:gdLst/>
              <a:ahLst/>
              <a:cxnLst/>
              <a:rect l="l" t="t" r="r" b="b"/>
              <a:pathLst>
                <a:path w="2083" h="16015" extrusionOk="0">
                  <a:moveTo>
                    <a:pt x="2084" y="0"/>
                  </a:moveTo>
                  <a:lnTo>
                    <a:pt x="0" y="16015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44"/>
            <p:cNvSpPr/>
            <p:nvPr/>
          </p:nvSpPr>
          <p:spPr>
            <a:xfrm>
              <a:off x="6841703" y="3666568"/>
              <a:ext cx="4038" cy="43690"/>
            </a:xfrm>
            <a:custGeom>
              <a:avLst/>
              <a:gdLst/>
              <a:ahLst/>
              <a:cxnLst/>
              <a:rect l="l" t="t" r="r" b="b"/>
              <a:pathLst>
                <a:path w="1475" h="15960" extrusionOk="0">
                  <a:moveTo>
                    <a:pt x="1475" y="0"/>
                  </a:moveTo>
                  <a:lnTo>
                    <a:pt x="0" y="1596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44"/>
            <p:cNvSpPr/>
            <p:nvPr/>
          </p:nvSpPr>
          <p:spPr>
            <a:xfrm>
              <a:off x="6708884" y="3653080"/>
              <a:ext cx="5489" cy="37857"/>
            </a:xfrm>
            <a:custGeom>
              <a:avLst/>
              <a:gdLst/>
              <a:ahLst/>
              <a:cxnLst/>
              <a:rect l="l" t="t" r="r" b="b"/>
              <a:pathLst>
                <a:path w="2005" h="13829" extrusionOk="0">
                  <a:moveTo>
                    <a:pt x="2006" y="0"/>
                  </a:moveTo>
                  <a:lnTo>
                    <a:pt x="0" y="1383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44"/>
            <p:cNvSpPr/>
            <p:nvPr/>
          </p:nvSpPr>
          <p:spPr>
            <a:xfrm>
              <a:off x="6667098" y="3639489"/>
              <a:ext cx="4914" cy="36535"/>
            </a:xfrm>
            <a:custGeom>
              <a:avLst/>
              <a:gdLst/>
              <a:ahLst/>
              <a:cxnLst/>
              <a:rect l="l" t="t" r="r" b="b"/>
              <a:pathLst>
                <a:path w="1795" h="13346" extrusionOk="0">
                  <a:moveTo>
                    <a:pt x="1795" y="0"/>
                  </a:moveTo>
                  <a:lnTo>
                    <a:pt x="0" y="13346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44"/>
            <p:cNvSpPr/>
            <p:nvPr/>
          </p:nvSpPr>
          <p:spPr>
            <a:xfrm>
              <a:off x="6606611" y="3605952"/>
              <a:ext cx="4123" cy="30657"/>
            </a:xfrm>
            <a:custGeom>
              <a:avLst/>
              <a:gdLst/>
              <a:ahLst/>
              <a:cxnLst/>
              <a:rect l="l" t="t" r="r" b="b"/>
              <a:pathLst>
                <a:path w="1506" h="11199" extrusionOk="0">
                  <a:moveTo>
                    <a:pt x="1506" y="0"/>
                  </a:moveTo>
                  <a:lnTo>
                    <a:pt x="0" y="1120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44"/>
            <p:cNvSpPr/>
            <p:nvPr/>
          </p:nvSpPr>
          <p:spPr>
            <a:xfrm>
              <a:off x="6825351" y="3633119"/>
              <a:ext cx="16707" cy="16707"/>
            </a:xfrm>
            <a:custGeom>
              <a:avLst/>
              <a:gdLst/>
              <a:ahLst/>
              <a:cxnLst/>
              <a:rect l="l" t="t" r="r" b="b"/>
              <a:pathLst>
                <a:path w="6103" h="6103" extrusionOk="0">
                  <a:moveTo>
                    <a:pt x="6103" y="3052"/>
                  </a:moveTo>
                  <a:cubicBezTo>
                    <a:pt x="6103" y="4738"/>
                    <a:pt x="4737" y="6103"/>
                    <a:pt x="3051" y="6103"/>
                  </a:cubicBezTo>
                  <a:cubicBezTo>
                    <a:pt x="1366" y="6103"/>
                    <a:pt x="0" y="4738"/>
                    <a:pt x="0" y="3052"/>
                  </a:cubicBezTo>
                  <a:cubicBezTo>
                    <a:pt x="0" y="1366"/>
                    <a:pt x="1366" y="0"/>
                    <a:pt x="3051" y="0"/>
                  </a:cubicBezTo>
                  <a:cubicBezTo>
                    <a:pt x="4737" y="0"/>
                    <a:pt x="6103" y="1366"/>
                    <a:pt x="6103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44"/>
            <p:cNvSpPr/>
            <p:nvPr/>
          </p:nvSpPr>
          <p:spPr>
            <a:xfrm>
              <a:off x="6717434" y="3619439"/>
              <a:ext cx="16707" cy="16707"/>
            </a:xfrm>
            <a:custGeom>
              <a:avLst/>
              <a:gdLst/>
              <a:ahLst/>
              <a:cxnLst/>
              <a:rect l="l" t="t" r="r" b="b"/>
              <a:pathLst>
                <a:path w="6103" h="6103" extrusionOk="0">
                  <a:moveTo>
                    <a:pt x="6103" y="3052"/>
                  </a:moveTo>
                  <a:cubicBezTo>
                    <a:pt x="6103" y="4737"/>
                    <a:pt x="4737" y="6103"/>
                    <a:pt x="3051" y="6103"/>
                  </a:cubicBezTo>
                  <a:cubicBezTo>
                    <a:pt x="1366" y="6103"/>
                    <a:pt x="0" y="4737"/>
                    <a:pt x="0" y="3052"/>
                  </a:cubicBezTo>
                  <a:cubicBezTo>
                    <a:pt x="0" y="1366"/>
                    <a:pt x="1366" y="0"/>
                    <a:pt x="3051" y="0"/>
                  </a:cubicBezTo>
                  <a:cubicBezTo>
                    <a:pt x="4737" y="0"/>
                    <a:pt x="6103" y="1366"/>
                    <a:pt x="6103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44"/>
            <p:cNvSpPr/>
            <p:nvPr/>
          </p:nvSpPr>
          <p:spPr>
            <a:xfrm>
              <a:off x="6628645" y="3572522"/>
              <a:ext cx="16707" cy="16707"/>
            </a:xfrm>
            <a:custGeom>
              <a:avLst/>
              <a:gdLst/>
              <a:ahLst/>
              <a:cxnLst/>
              <a:rect l="l" t="t" r="r" b="b"/>
              <a:pathLst>
                <a:path w="6103" h="6103" extrusionOk="0">
                  <a:moveTo>
                    <a:pt x="6103" y="3052"/>
                  </a:moveTo>
                  <a:cubicBezTo>
                    <a:pt x="6103" y="4737"/>
                    <a:pt x="4737" y="6103"/>
                    <a:pt x="3052" y="6103"/>
                  </a:cubicBezTo>
                  <a:cubicBezTo>
                    <a:pt x="1366" y="6103"/>
                    <a:pt x="0" y="4737"/>
                    <a:pt x="0" y="3052"/>
                  </a:cubicBezTo>
                  <a:cubicBezTo>
                    <a:pt x="0" y="1366"/>
                    <a:pt x="1366" y="0"/>
                    <a:pt x="3052" y="0"/>
                  </a:cubicBezTo>
                  <a:cubicBezTo>
                    <a:pt x="4737" y="0"/>
                    <a:pt x="6103" y="1366"/>
                    <a:pt x="6103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44"/>
            <p:cNvSpPr/>
            <p:nvPr/>
          </p:nvSpPr>
          <p:spPr>
            <a:xfrm>
              <a:off x="6613728" y="3511286"/>
              <a:ext cx="16707" cy="16707"/>
            </a:xfrm>
            <a:custGeom>
              <a:avLst/>
              <a:gdLst/>
              <a:ahLst/>
              <a:cxnLst/>
              <a:rect l="l" t="t" r="r" b="b"/>
              <a:pathLst>
                <a:path w="6103" h="6103" extrusionOk="0">
                  <a:moveTo>
                    <a:pt x="6103" y="3052"/>
                  </a:moveTo>
                  <a:cubicBezTo>
                    <a:pt x="6103" y="4738"/>
                    <a:pt x="4737" y="6103"/>
                    <a:pt x="3052" y="6103"/>
                  </a:cubicBezTo>
                  <a:cubicBezTo>
                    <a:pt x="1366" y="6103"/>
                    <a:pt x="0" y="4738"/>
                    <a:pt x="0" y="3052"/>
                  </a:cubicBezTo>
                  <a:cubicBezTo>
                    <a:pt x="0" y="1366"/>
                    <a:pt x="1366" y="0"/>
                    <a:pt x="3052" y="0"/>
                  </a:cubicBezTo>
                  <a:cubicBezTo>
                    <a:pt x="4737" y="0"/>
                    <a:pt x="6103" y="1366"/>
                    <a:pt x="6103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44"/>
            <p:cNvSpPr/>
            <p:nvPr/>
          </p:nvSpPr>
          <p:spPr>
            <a:xfrm>
              <a:off x="6674407" y="3471703"/>
              <a:ext cx="13288" cy="13288"/>
            </a:xfrm>
            <a:custGeom>
              <a:avLst/>
              <a:gdLst/>
              <a:ahLst/>
              <a:cxnLst/>
              <a:rect l="l" t="t" r="r" b="b"/>
              <a:pathLst>
                <a:path w="4854" h="4854" extrusionOk="0">
                  <a:moveTo>
                    <a:pt x="4854" y="2427"/>
                  </a:moveTo>
                  <a:cubicBezTo>
                    <a:pt x="4854" y="3770"/>
                    <a:pt x="3770" y="4855"/>
                    <a:pt x="2427" y="4855"/>
                  </a:cubicBezTo>
                  <a:cubicBezTo>
                    <a:pt x="1085" y="4855"/>
                    <a:pt x="0" y="3770"/>
                    <a:pt x="0" y="2427"/>
                  </a:cubicBezTo>
                  <a:cubicBezTo>
                    <a:pt x="0" y="1085"/>
                    <a:pt x="1085" y="0"/>
                    <a:pt x="2427" y="0"/>
                  </a:cubicBezTo>
                  <a:cubicBezTo>
                    <a:pt x="3770" y="0"/>
                    <a:pt x="4854" y="1085"/>
                    <a:pt x="4854" y="2427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44"/>
            <p:cNvSpPr/>
            <p:nvPr/>
          </p:nvSpPr>
          <p:spPr>
            <a:xfrm>
              <a:off x="6750434" y="3449493"/>
              <a:ext cx="13288" cy="13288"/>
            </a:xfrm>
            <a:custGeom>
              <a:avLst/>
              <a:gdLst/>
              <a:ahLst/>
              <a:cxnLst/>
              <a:rect l="l" t="t" r="r" b="b"/>
              <a:pathLst>
                <a:path w="4854" h="4854" extrusionOk="0">
                  <a:moveTo>
                    <a:pt x="4855" y="2427"/>
                  </a:moveTo>
                  <a:cubicBezTo>
                    <a:pt x="4855" y="3770"/>
                    <a:pt x="3770" y="4855"/>
                    <a:pt x="2427" y="4855"/>
                  </a:cubicBezTo>
                  <a:cubicBezTo>
                    <a:pt x="1085" y="4855"/>
                    <a:pt x="0" y="3770"/>
                    <a:pt x="0" y="2427"/>
                  </a:cubicBezTo>
                  <a:cubicBezTo>
                    <a:pt x="0" y="1085"/>
                    <a:pt x="1085" y="0"/>
                    <a:pt x="2427" y="0"/>
                  </a:cubicBezTo>
                  <a:cubicBezTo>
                    <a:pt x="3770" y="0"/>
                    <a:pt x="4855" y="1085"/>
                    <a:pt x="4855" y="2427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44"/>
            <p:cNvSpPr/>
            <p:nvPr/>
          </p:nvSpPr>
          <p:spPr>
            <a:xfrm>
              <a:off x="6831526" y="3440474"/>
              <a:ext cx="13288" cy="13288"/>
            </a:xfrm>
            <a:custGeom>
              <a:avLst/>
              <a:gdLst/>
              <a:ahLst/>
              <a:cxnLst/>
              <a:rect l="l" t="t" r="r" b="b"/>
              <a:pathLst>
                <a:path w="4854" h="4854" extrusionOk="0">
                  <a:moveTo>
                    <a:pt x="4855" y="2427"/>
                  </a:moveTo>
                  <a:cubicBezTo>
                    <a:pt x="4855" y="3770"/>
                    <a:pt x="3770" y="4855"/>
                    <a:pt x="2428" y="4855"/>
                  </a:cubicBezTo>
                  <a:cubicBezTo>
                    <a:pt x="1085" y="4855"/>
                    <a:pt x="0" y="3770"/>
                    <a:pt x="0" y="2427"/>
                  </a:cubicBezTo>
                  <a:cubicBezTo>
                    <a:pt x="0" y="1085"/>
                    <a:pt x="1085" y="0"/>
                    <a:pt x="2428" y="0"/>
                  </a:cubicBezTo>
                  <a:cubicBezTo>
                    <a:pt x="3770" y="0"/>
                    <a:pt x="4855" y="1085"/>
                    <a:pt x="4855" y="2427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44"/>
            <p:cNvSpPr/>
            <p:nvPr/>
          </p:nvSpPr>
          <p:spPr>
            <a:xfrm>
              <a:off x="6919011" y="3445648"/>
              <a:ext cx="13288" cy="13288"/>
            </a:xfrm>
            <a:custGeom>
              <a:avLst/>
              <a:gdLst/>
              <a:ahLst/>
              <a:cxnLst/>
              <a:rect l="l" t="t" r="r" b="b"/>
              <a:pathLst>
                <a:path w="4854" h="4854" extrusionOk="0">
                  <a:moveTo>
                    <a:pt x="4855" y="2427"/>
                  </a:moveTo>
                  <a:cubicBezTo>
                    <a:pt x="4855" y="3770"/>
                    <a:pt x="3770" y="4855"/>
                    <a:pt x="2427" y="4855"/>
                  </a:cubicBezTo>
                  <a:cubicBezTo>
                    <a:pt x="1085" y="4855"/>
                    <a:pt x="0" y="3770"/>
                    <a:pt x="0" y="2427"/>
                  </a:cubicBezTo>
                  <a:cubicBezTo>
                    <a:pt x="0" y="1085"/>
                    <a:pt x="1085" y="0"/>
                    <a:pt x="2427" y="0"/>
                  </a:cubicBezTo>
                  <a:cubicBezTo>
                    <a:pt x="3770" y="0"/>
                    <a:pt x="4855" y="1085"/>
                    <a:pt x="4855" y="2427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44"/>
            <p:cNvSpPr/>
            <p:nvPr/>
          </p:nvSpPr>
          <p:spPr>
            <a:xfrm>
              <a:off x="7001771" y="3468282"/>
              <a:ext cx="13288" cy="13288"/>
            </a:xfrm>
            <a:custGeom>
              <a:avLst/>
              <a:gdLst/>
              <a:ahLst/>
              <a:cxnLst/>
              <a:rect l="l" t="t" r="r" b="b"/>
              <a:pathLst>
                <a:path w="4854" h="4854" extrusionOk="0">
                  <a:moveTo>
                    <a:pt x="4854" y="2427"/>
                  </a:moveTo>
                  <a:cubicBezTo>
                    <a:pt x="4854" y="3770"/>
                    <a:pt x="3769" y="4855"/>
                    <a:pt x="2427" y="4855"/>
                  </a:cubicBezTo>
                  <a:cubicBezTo>
                    <a:pt x="1085" y="4855"/>
                    <a:pt x="0" y="3770"/>
                    <a:pt x="0" y="2427"/>
                  </a:cubicBezTo>
                  <a:cubicBezTo>
                    <a:pt x="0" y="1085"/>
                    <a:pt x="1085" y="0"/>
                    <a:pt x="2427" y="0"/>
                  </a:cubicBezTo>
                  <a:cubicBezTo>
                    <a:pt x="3769" y="0"/>
                    <a:pt x="4854" y="1085"/>
                    <a:pt x="4854" y="2427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44"/>
            <p:cNvSpPr/>
            <p:nvPr/>
          </p:nvSpPr>
          <p:spPr>
            <a:xfrm>
              <a:off x="6940449" y="3625574"/>
              <a:ext cx="16707" cy="16707"/>
            </a:xfrm>
            <a:custGeom>
              <a:avLst/>
              <a:gdLst/>
              <a:ahLst/>
              <a:cxnLst/>
              <a:rect l="l" t="t" r="r" b="b"/>
              <a:pathLst>
                <a:path w="6103" h="6103" extrusionOk="0">
                  <a:moveTo>
                    <a:pt x="6104" y="3052"/>
                  </a:moveTo>
                  <a:cubicBezTo>
                    <a:pt x="6104" y="4738"/>
                    <a:pt x="4738" y="6103"/>
                    <a:pt x="3052" y="6103"/>
                  </a:cubicBezTo>
                  <a:cubicBezTo>
                    <a:pt x="1366" y="6103"/>
                    <a:pt x="0" y="4738"/>
                    <a:pt x="0" y="3052"/>
                  </a:cubicBezTo>
                  <a:cubicBezTo>
                    <a:pt x="0" y="1366"/>
                    <a:pt x="1366" y="0"/>
                    <a:pt x="3052" y="0"/>
                  </a:cubicBezTo>
                  <a:cubicBezTo>
                    <a:pt x="4738" y="0"/>
                    <a:pt x="6104" y="1366"/>
                    <a:pt x="6104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44"/>
            <p:cNvSpPr/>
            <p:nvPr/>
          </p:nvSpPr>
          <p:spPr>
            <a:xfrm>
              <a:off x="7030735" y="3593554"/>
              <a:ext cx="16707" cy="16707"/>
            </a:xfrm>
            <a:custGeom>
              <a:avLst/>
              <a:gdLst/>
              <a:ahLst/>
              <a:cxnLst/>
              <a:rect l="l" t="t" r="r" b="b"/>
              <a:pathLst>
                <a:path w="6103" h="6103" extrusionOk="0">
                  <a:moveTo>
                    <a:pt x="6103" y="3052"/>
                  </a:moveTo>
                  <a:cubicBezTo>
                    <a:pt x="6103" y="4738"/>
                    <a:pt x="4737" y="6103"/>
                    <a:pt x="3052" y="6103"/>
                  </a:cubicBezTo>
                  <a:cubicBezTo>
                    <a:pt x="1366" y="6103"/>
                    <a:pt x="0" y="4738"/>
                    <a:pt x="0" y="3052"/>
                  </a:cubicBezTo>
                  <a:cubicBezTo>
                    <a:pt x="0" y="1366"/>
                    <a:pt x="1366" y="0"/>
                    <a:pt x="3052" y="0"/>
                  </a:cubicBezTo>
                  <a:cubicBezTo>
                    <a:pt x="4737" y="0"/>
                    <a:pt x="6103" y="1366"/>
                    <a:pt x="6103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44"/>
            <p:cNvSpPr/>
            <p:nvPr/>
          </p:nvSpPr>
          <p:spPr>
            <a:xfrm>
              <a:off x="7070661" y="3524303"/>
              <a:ext cx="18456" cy="18459"/>
            </a:xfrm>
            <a:custGeom>
              <a:avLst/>
              <a:gdLst/>
              <a:ahLst/>
              <a:cxnLst/>
              <a:rect l="l" t="t" r="r" b="b"/>
              <a:pathLst>
                <a:path w="6742" h="6743" extrusionOk="0">
                  <a:moveTo>
                    <a:pt x="6743" y="3372"/>
                  </a:moveTo>
                  <a:cubicBezTo>
                    <a:pt x="6743" y="5237"/>
                    <a:pt x="5237" y="6743"/>
                    <a:pt x="3371" y="6743"/>
                  </a:cubicBezTo>
                  <a:cubicBezTo>
                    <a:pt x="1506" y="6743"/>
                    <a:pt x="0" y="5229"/>
                    <a:pt x="0" y="3372"/>
                  </a:cubicBezTo>
                  <a:cubicBezTo>
                    <a:pt x="0" y="1514"/>
                    <a:pt x="1506" y="0"/>
                    <a:pt x="3371" y="0"/>
                  </a:cubicBezTo>
                  <a:cubicBezTo>
                    <a:pt x="5237" y="0"/>
                    <a:pt x="6743" y="1514"/>
                    <a:pt x="6743" y="337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3" name="Google Shape;1203;p44"/>
          <p:cNvGrpSpPr/>
          <p:nvPr/>
        </p:nvGrpSpPr>
        <p:grpSpPr>
          <a:xfrm rot="5400000">
            <a:off x="658458" y="124035"/>
            <a:ext cx="1017513" cy="1013304"/>
            <a:chOff x="1001358" y="2876235"/>
            <a:chExt cx="1017513" cy="1013304"/>
          </a:xfrm>
        </p:grpSpPr>
        <p:grpSp>
          <p:nvGrpSpPr>
            <p:cNvPr id="1204" name="Google Shape;1204;p44"/>
            <p:cNvGrpSpPr/>
            <p:nvPr/>
          </p:nvGrpSpPr>
          <p:grpSpPr>
            <a:xfrm rot="-473396">
              <a:off x="1050928" y="2919736"/>
              <a:ext cx="686874" cy="769581"/>
              <a:chOff x="6225377" y="921581"/>
              <a:chExt cx="556268" cy="623249"/>
            </a:xfrm>
          </p:grpSpPr>
          <p:sp>
            <p:nvSpPr>
              <p:cNvPr id="1205" name="Google Shape;1205;p44"/>
              <p:cNvSpPr/>
              <p:nvPr/>
            </p:nvSpPr>
            <p:spPr>
              <a:xfrm>
                <a:off x="6225377" y="921581"/>
                <a:ext cx="556268" cy="623249"/>
              </a:xfrm>
              <a:custGeom>
                <a:avLst/>
                <a:gdLst/>
                <a:ahLst/>
                <a:cxnLst/>
                <a:rect l="l" t="t" r="r" b="b"/>
                <a:pathLst>
                  <a:path w="203203" h="227671" extrusionOk="0">
                    <a:moveTo>
                      <a:pt x="89629" y="227671"/>
                    </a:moveTo>
                    <a:lnTo>
                      <a:pt x="203203" y="61095"/>
                    </a:lnTo>
                    <a:lnTo>
                      <a:pt x="113855" y="0"/>
                    </a:lnTo>
                    <a:lnTo>
                      <a:pt x="0" y="166560"/>
                    </a:lnTo>
                    <a:lnTo>
                      <a:pt x="89629" y="22767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6" name="Google Shape;1206;p44"/>
              <p:cNvSpPr/>
              <p:nvPr/>
            </p:nvSpPr>
            <p:spPr>
              <a:xfrm>
                <a:off x="6417476" y="1141509"/>
                <a:ext cx="174781" cy="174702"/>
              </a:xfrm>
              <a:custGeom>
                <a:avLst/>
                <a:gdLst/>
                <a:ahLst/>
                <a:cxnLst/>
                <a:rect l="l" t="t" r="r" b="b"/>
                <a:pathLst>
                  <a:path w="63847" h="63818" extrusionOk="0">
                    <a:moveTo>
                      <a:pt x="57719" y="50726"/>
                    </a:moveTo>
                    <a:cubicBezTo>
                      <a:pt x="47620" y="64572"/>
                      <a:pt x="28210" y="68006"/>
                      <a:pt x="13950" y="58281"/>
                    </a:cubicBezTo>
                    <a:cubicBezTo>
                      <a:pt x="6903" y="53473"/>
                      <a:pt x="2158" y="46215"/>
                      <a:pt x="565" y="37841"/>
                    </a:cubicBezTo>
                    <a:cubicBezTo>
                      <a:pt x="-1019" y="29458"/>
                      <a:pt x="752" y="20967"/>
                      <a:pt x="5560" y="13919"/>
                    </a:cubicBezTo>
                    <a:cubicBezTo>
                      <a:pt x="15488" y="-598"/>
                      <a:pt x="35374" y="-4383"/>
                      <a:pt x="49922" y="5529"/>
                    </a:cubicBezTo>
                    <a:cubicBezTo>
                      <a:pt x="64462" y="15449"/>
                      <a:pt x="68224" y="35343"/>
                      <a:pt x="58312" y="49891"/>
                    </a:cubicBezTo>
                    <a:cubicBezTo>
                      <a:pt x="58117" y="50172"/>
                      <a:pt x="57922" y="50453"/>
                      <a:pt x="57719" y="50726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7" name="Google Shape;1207;p44"/>
              <p:cNvSpPr/>
              <p:nvPr/>
            </p:nvSpPr>
            <p:spPr>
              <a:xfrm>
                <a:off x="6577613" y="1083763"/>
                <a:ext cx="31484" cy="31479"/>
              </a:xfrm>
              <a:custGeom>
                <a:avLst/>
                <a:gdLst/>
                <a:ahLst/>
                <a:cxnLst/>
                <a:rect l="l" t="t" r="r" b="b"/>
                <a:pathLst>
                  <a:path w="11501" h="11499" extrusionOk="0">
                    <a:moveTo>
                      <a:pt x="10398" y="9140"/>
                    </a:moveTo>
                    <a:cubicBezTo>
                      <a:pt x="8579" y="11638"/>
                      <a:pt x="5083" y="12255"/>
                      <a:pt x="2515" y="10499"/>
                    </a:cubicBezTo>
                    <a:cubicBezTo>
                      <a:pt x="1243" y="9632"/>
                      <a:pt x="392" y="8329"/>
                      <a:pt x="104" y="6815"/>
                    </a:cubicBezTo>
                    <a:cubicBezTo>
                      <a:pt x="-185" y="5301"/>
                      <a:pt x="135" y="3779"/>
                      <a:pt x="1001" y="2506"/>
                    </a:cubicBezTo>
                    <a:cubicBezTo>
                      <a:pt x="2788" y="-108"/>
                      <a:pt x="6371" y="-787"/>
                      <a:pt x="8993" y="992"/>
                    </a:cubicBezTo>
                    <a:cubicBezTo>
                      <a:pt x="11616" y="2780"/>
                      <a:pt x="12287" y="6362"/>
                      <a:pt x="10507" y="8984"/>
                    </a:cubicBezTo>
                    <a:cubicBezTo>
                      <a:pt x="10476" y="9031"/>
                      <a:pt x="10437" y="9086"/>
                      <a:pt x="10398" y="913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8" name="Google Shape;1208;p44"/>
              <p:cNvSpPr/>
              <p:nvPr/>
            </p:nvSpPr>
            <p:spPr>
              <a:xfrm>
                <a:off x="6395551" y="1350084"/>
                <a:ext cx="31484" cy="31479"/>
              </a:xfrm>
              <a:custGeom>
                <a:avLst/>
                <a:gdLst/>
                <a:ahLst/>
                <a:cxnLst/>
                <a:rect l="l" t="t" r="r" b="b"/>
                <a:pathLst>
                  <a:path w="11501" h="11499" extrusionOk="0">
                    <a:moveTo>
                      <a:pt x="10398" y="9141"/>
                    </a:moveTo>
                    <a:cubicBezTo>
                      <a:pt x="8579" y="11638"/>
                      <a:pt x="5083" y="12255"/>
                      <a:pt x="2515" y="10499"/>
                    </a:cubicBezTo>
                    <a:cubicBezTo>
                      <a:pt x="1243" y="9632"/>
                      <a:pt x="392" y="8329"/>
                      <a:pt x="104" y="6815"/>
                    </a:cubicBezTo>
                    <a:cubicBezTo>
                      <a:pt x="-185" y="5308"/>
                      <a:pt x="135" y="3779"/>
                      <a:pt x="1001" y="2507"/>
                    </a:cubicBezTo>
                    <a:cubicBezTo>
                      <a:pt x="2788" y="-108"/>
                      <a:pt x="6371" y="-787"/>
                      <a:pt x="8993" y="992"/>
                    </a:cubicBezTo>
                    <a:cubicBezTo>
                      <a:pt x="11616" y="2780"/>
                      <a:pt x="12287" y="6362"/>
                      <a:pt x="10507" y="8984"/>
                    </a:cubicBezTo>
                    <a:cubicBezTo>
                      <a:pt x="10476" y="9039"/>
                      <a:pt x="10437" y="9086"/>
                      <a:pt x="10398" y="913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9" name="Google Shape;1209;p44"/>
              <p:cNvSpPr/>
              <p:nvPr/>
            </p:nvSpPr>
            <p:spPr>
              <a:xfrm>
                <a:off x="6451205" y="1170183"/>
                <a:ext cx="99560" cy="114154"/>
              </a:xfrm>
              <a:custGeom>
                <a:avLst/>
                <a:gdLst/>
                <a:ahLst/>
                <a:cxnLst/>
                <a:rect l="l" t="t" r="r" b="b"/>
                <a:pathLst>
                  <a:path w="36369" h="41700" extrusionOk="0">
                    <a:moveTo>
                      <a:pt x="27289" y="41701"/>
                    </a:moveTo>
                    <a:lnTo>
                      <a:pt x="34500" y="31921"/>
                    </a:lnTo>
                    <a:cubicBezTo>
                      <a:pt x="37638" y="27668"/>
                      <a:pt x="36732" y="21681"/>
                      <a:pt x="32479" y="18544"/>
                    </a:cubicBezTo>
                    <a:lnTo>
                      <a:pt x="32175" y="18318"/>
                    </a:lnTo>
                    <a:cubicBezTo>
                      <a:pt x="27921" y="15180"/>
                      <a:pt x="21935" y="16085"/>
                      <a:pt x="18797" y="20339"/>
                    </a:cubicBezTo>
                    <a:lnTo>
                      <a:pt x="17268" y="22415"/>
                    </a:lnTo>
                    <a:cubicBezTo>
                      <a:pt x="14130" y="26669"/>
                      <a:pt x="8144" y="27574"/>
                      <a:pt x="3891" y="24437"/>
                    </a:cubicBezTo>
                    <a:lnTo>
                      <a:pt x="3891" y="24437"/>
                    </a:lnTo>
                    <a:cubicBezTo>
                      <a:pt x="-363" y="21299"/>
                      <a:pt x="-1269" y="15313"/>
                      <a:pt x="1869" y="11059"/>
                    </a:cubicBezTo>
                    <a:lnTo>
                      <a:pt x="10025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0" name="Google Shape;1210;p44"/>
              <p:cNvSpPr/>
              <p:nvPr/>
            </p:nvSpPr>
            <p:spPr>
              <a:xfrm>
                <a:off x="6453308" y="1182493"/>
                <a:ext cx="105372" cy="77726"/>
              </a:xfrm>
              <a:custGeom>
                <a:avLst/>
                <a:gdLst/>
                <a:ahLst/>
                <a:cxnLst/>
                <a:rect l="l" t="t" r="r" b="b"/>
                <a:pathLst>
                  <a:path w="38492" h="28393" extrusionOk="0">
                    <a:moveTo>
                      <a:pt x="38493" y="28394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1" name="Google Shape;1211;p44"/>
              <p:cNvSpPr/>
              <p:nvPr/>
            </p:nvSpPr>
            <p:spPr>
              <a:xfrm>
                <a:off x="6444054" y="1195041"/>
                <a:ext cx="105372" cy="77726"/>
              </a:xfrm>
              <a:custGeom>
                <a:avLst/>
                <a:gdLst/>
                <a:ahLst/>
                <a:cxnLst/>
                <a:rect l="l" t="t" r="r" b="b"/>
                <a:pathLst>
                  <a:path w="38492" h="28393" extrusionOk="0">
                    <a:moveTo>
                      <a:pt x="38493" y="28394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2" name="Google Shape;1212;p44"/>
              <p:cNvSpPr/>
              <p:nvPr/>
            </p:nvSpPr>
            <p:spPr>
              <a:xfrm>
                <a:off x="6294926" y="992094"/>
                <a:ext cx="415065" cy="479952"/>
              </a:xfrm>
              <a:custGeom>
                <a:avLst/>
                <a:gdLst/>
                <a:ahLst/>
                <a:cxnLst/>
                <a:rect l="l" t="t" r="r" b="b"/>
                <a:pathLst>
                  <a:path w="151622" h="175325" extrusionOk="0">
                    <a:moveTo>
                      <a:pt x="149148" y="34200"/>
                    </a:moveTo>
                    <a:lnTo>
                      <a:pt x="98823" y="0"/>
                    </a:lnTo>
                    <a:cubicBezTo>
                      <a:pt x="95865" y="4152"/>
                      <a:pt x="90129" y="5198"/>
                      <a:pt x="85891" y="2326"/>
                    </a:cubicBezTo>
                    <a:lnTo>
                      <a:pt x="0" y="127911"/>
                    </a:lnTo>
                    <a:cubicBezTo>
                      <a:pt x="4293" y="130846"/>
                      <a:pt x="5393" y="136700"/>
                      <a:pt x="2458" y="140992"/>
                    </a:cubicBezTo>
                    <a:lnTo>
                      <a:pt x="52682" y="175325"/>
                    </a:lnTo>
                    <a:cubicBezTo>
                      <a:pt x="55616" y="171032"/>
                      <a:pt x="61470" y="169932"/>
                      <a:pt x="65762" y="172867"/>
                    </a:cubicBezTo>
                    <a:lnTo>
                      <a:pt x="151622" y="47258"/>
                    </a:lnTo>
                    <a:cubicBezTo>
                      <a:pt x="147337" y="44331"/>
                      <a:pt x="146237" y="38485"/>
                      <a:pt x="149148" y="3420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3" name="Google Shape;1213;p44"/>
              <p:cNvSpPr/>
              <p:nvPr/>
            </p:nvSpPr>
            <p:spPr>
              <a:xfrm>
                <a:off x="6249356" y="946288"/>
                <a:ext cx="509243" cy="574150"/>
              </a:xfrm>
              <a:custGeom>
                <a:avLst/>
                <a:gdLst/>
                <a:ahLst/>
                <a:cxnLst/>
                <a:rect l="l" t="t" r="r" b="b"/>
                <a:pathLst>
                  <a:path w="186025" h="209735" extrusionOk="0">
                    <a:moveTo>
                      <a:pt x="0" y="154931"/>
                    </a:moveTo>
                    <a:lnTo>
                      <a:pt x="80179" y="209736"/>
                    </a:lnTo>
                    <a:lnTo>
                      <a:pt x="186026" y="54891"/>
                    </a:lnTo>
                    <a:lnTo>
                      <a:pt x="105723" y="0"/>
                    </a:lnTo>
                    <a:cubicBezTo>
                      <a:pt x="105723" y="0"/>
                      <a:pt x="-218" y="153776"/>
                      <a:pt x="0" y="15493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14" name="Google Shape;1214;p44"/>
            <p:cNvGrpSpPr/>
            <p:nvPr/>
          </p:nvGrpSpPr>
          <p:grpSpPr>
            <a:xfrm rot="1326696">
              <a:off x="1212398" y="3018964"/>
              <a:ext cx="686890" cy="769599"/>
              <a:chOff x="6225377" y="921581"/>
              <a:chExt cx="556268" cy="623249"/>
            </a:xfrm>
          </p:grpSpPr>
          <p:sp>
            <p:nvSpPr>
              <p:cNvPr id="1215" name="Google Shape;1215;p44"/>
              <p:cNvSpPr/>
              <p:nvPr/>
            </p:nvSpPr>
            <p:spPr>
              <a:xfrm>
                <a:off x="6225377" y="921581"/>
                <a:ext cx="556268" cy="623249"/>
              </a:xfrm>
              <a:custGeom>
                <a:avLst/>
                <a:gdLst/>
                <a:ahLst/>
                <a:cxnLst/>
                <a:rect l="l" t="t" r="r" b="b"/>
                <a:pathLst>
                  <a:path w="203203" h="227671" extrusionOk="0">
                    <a:moveTo>
                      <a:pt x="89629" y="227671"/>
                    </a:moveTo>
                    <a:lnTo>
                      <a:pt x="203203" y="61095"/>
                    </a:lnTo>
                    <a:lnTo>
                      <a:pt x="113855" y="0"/>
                    </a:lnTo>
                    <a:lnTo>
                      <a:pt x="0" y="166560"/>
                    </a:lnTo>
                    <a:lnTo>
                      <a:pt x="89629" y="22767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6" name="Google Shape;1216;p44"/>
              <p:cNvSpPr/>
              <p:nvPr/>
            </p:nvSpPr>
            <p:spPr>
              <a:xfrm>
                <a:off x="6417476" y="1141509"/>
                <a:ext cx="174781" cy="174702"/>
              </a:xfrm>
              <a:custGeom>
                <a:avLst/>
                <a:gdLst/>
                <a:ahLst/>
                <a:cxnLst/>
                <a:rect l="l" t="t" r="r" b="b"/>
                <a:pathLst>
                  <a:path w="63847" h="63818" extrusionOk="0">
                    <a:moveTo>
                      <a:pt x="57719" y="50726"/>
                    </a:moveTo>
                    <a:cubicBezTo>
                      <a:pt x="47620" y="64572"/>
                      <a:pt x="28210" y="68006"/>
                      <a:pt x="13950" y="58281"/>
                    </a:cubicBezTo>
                    <a:cubicBezTo>
                      <a:pt x="6903" y="53473"/>
                      <a:pt x="2158" y="46215"/>
                      <a:pt x="565" y="37841"/>
                    </a:cubicBezTo>
                    <a:cubicBezTo>
                      <a:pt x="-1019" y="29458"/>
                      <a:pt x="752" y="20967"/>
                      <a:pt x="5560" y="13919"/>
                    </a:cubicBezTo>
                    <a:cubicBezTo>
                      <a:pt x="15488" y="-598"/>
                      <a:pt x="35374" y="-4383"/>
                      <a:pt x="49922" y="5529"/>
                    </a:cubicBezTo>
                    <a:cubicBezTo>
                      <a:pt x="64462" y="15449"/>
                      <a:pt x="68224" y="35343"/>
                      <a:pt x="58312" y="49891"/>
                    </a:cubicBezTo>
                    <a:cubicBezTo>
                      <a:pt x="58117" y="50172"/>
                      <a:pt x="57922" y="50453"/>
                      <a:pt x="57719" y="50726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7" name="Google Shape;1217;p44"/>
              <p:cNvSpPr/>
              <p:nvPr/>
            </p:nvSpPr>
            <p:spPr>
              <a:xfrm>
                <a:off x="6577613" y="1083763"/>
                <a:ext cx="31484" cy="31479"/>
              </a:xfrm>
              <a:custGeom>
                <a:avLst/>
                <a:gdLst/>
                <a:ahLst/>
                <a:cxnLst/>
                <a:rect l="l" t="t" r="r" b="b"/>
                <a:pathLst>
                  <a:path w="11501" h="11499" extrusionOk="0">
                    <a:moveTo>
                      <a:pt x="10398" y="9140"/>
                    </a:moveTo>
                    <a:cubicBezTo>
                      <a:pt x="8579" y="11638"/>
                      <a:pt x="5083" y="12255"/>
                      <a:pt x="2515" y="10499"/>
                    </a:cubicBezTo>
                    <a:cubicBezTo>
                      <a:pt x="1243" y="9632"/>
                      <a:pt x="392" y="8329"/>
                      <a:pt x="104" y="6815"/>
                    </a:cubicBezTo>
                    <a:cubicBezTo>
                      <a:pt x="-185" y="5301"/>
                      <a:pt x="135" y="3779"/>
                      <a:pt x="1001" y="2506"/>
                    </a:cubicBezTo>
                    <a:cubicBezTo>
                      <a:pt x="2788" y="-108"/>
                      <a:pt x="6371" y="-787"/>
                      <a:pt x="8993" y="992"/>
                    </a:cubicBezTo>
                    <a:cubicBezTo>
                      <a:pt x="11616" y="2780"/>
                      <a:pt x="12287" y="6362"/>
                      <a:pt x="10507" y="8984"/>
                    </a:cubicBezTo>
                    <a:cubicBezTo>
                      <a:pt x="10476" y="9031"/>
                      <a:pt x="10437" y="9086"/>
                      <a:pt x="10398" y="913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8" name="Google Shape;1218;p44"/>
              <p:cNvSpPr/>
              <p:nvPr/>
            </p:nvSpPr>
            <p:spPr>
              <a:xfrm>
                <a:off x="6395551" y="1350084"/>
                <a:ext cx="31484" cy="31479"/>
              </a:xfrm>
              <a:custGeom>
                <a:avLst/>
                <a:gdLst/>
                <a:ahLst/>
                <a:cxnLst/>
                <a:rect l="l" t="t" r="r" b="b"/>
                <a:pathLst>
                  <a:path w="11501" h="11499" extrusionOk="0">
                    <a:moveTo>
                      <a:pt x="10398" y="9141"/>
                    </a:moveTo>
                    <a:cubicBezTo>
                      <a:pt x="8579" y="11638"/>
                      <a:pt x="5083" y="12255"/>
                      <a:pt x="2515" y="10499"/>
                    </a:cubicBezTo>
                    <a:cubicBezTo>
                      <a:pt x="1243" y="9632"/>
                      <a:pt x="392" y="8329"/>
                      <a:pt x="104" y="6815"/>
                    </a:cubicBezTo>
                    <a:cubicBezTo>
                      <a:pt x="-185" y="5308"/>
                      <a:pt x="135" y="3779"/>
                      <a:pt x="1001" y="2507"/>
                    </a:cubicBezTo>
                    <a:cubicBezTo>
                      <a:pt x="2788" y="-108"/>
                      <a:pt x="6371" y="-787"/>
                      <a:pt x="8993" y="992"/>
                    </a:cubicBezTo>
                    <a:cubicBezTo>
                      <a:pt x="11616" y="2780"/>
                      <a:pt x="12287" y="6362"/>
                      <a:pt x="10507" y="8984"/>
                    </a:cubicBezTo>
                    <a:cubicBezTo>
                      <a:pt x="10476" y="9039"/>
                      <a:pt x="10437" y="9086"/>
                      <a:pt x="10398" y="913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9" name="Google Shape;1219;p44"/>
              <p:cNvSpPr/>
              <p:nvPr/>
            </p:nvSpPr>
            <p:spPr>
              <a:xfrm>
                <a:off x="6451205" y="1170183"/>
                <a:ext cx="99560" cy="114154"/>
              </a:xfrm>
              <a:custGeom>
                <a:avLst/>
                <a:gdLst/>
                <a:ahLst/>
                <a:cxnLst/>
                <a:rect l="l" t="t" r="r" b="b"/>
                <a:pathLst>
                  <a:path w="36369" h="41700" extrusionOk="0">
                    <a:moveTo>
                      <a:pt x="27289" y="41701"/>
                    </a:moveTo>
                    <a:lnTo>
                      <a:pt x="34500" y="31921"/>
                    </a:lnTo>
                    <a:cubicBezTo>
                      <a:pt x="37638" y="27668"/>
                      <a:pt x="36732" y="21681"/>
                      <a:pt x="32479" y="18544"/>
                    </a:cubicBezTo>
                    <a:lnTo>
                      <a:pt x="32175" y="18318"/>
                    </a:lnTo>
                    <a:cubicBezTo>
                      <a:pt x="27921" y="15180"/>
                      <a:pt x="21935" y="16085"/>
                      <a:pt x="18797" y="20339"/>
                    </a:cubicBezTo>
                    <a:lnTo>
                      <a:pt x="17268" y="22415"/>
                    </a:lnTo>
                    <a:cubicBezTo>
                      <a:pt x="14130" y="26669"/>
                      <a:pt x="8144" y="27574"/>
                      <a:pt x="3891" y="24437"/>
                    </a:cubicBezTo>
                    <a:lnTo>
                      <a:pt x="3891" y="24437"/>
                    </a:lnTo>
                    <a:cubicBezTo>
                      <a:pt x="-363" y="21299"/>
                      <a:pt x="-1269" y="15313"/>
                      <a:pt x="1869" y="11059"/>
                    </a:cubicBezTo>
                    <a:lnTo>
                      <a:pt x="10025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0" name="Google Shape;1220;p44"/>
              <p:cNvSpPr/>
              <p:nvPr/>
            </p:nvSpPr>
            <p:spPr>
              <a:xfrm>
                <a:off x="6453308" y="1182493"/>
                <a:ext cx="105372" cy="77726"/>
              </a:xfrm>
              <a:custGeom>
                <a:avLst/>
                <a:gdLst/>
                <a:ahLst/>
                <a:cxnLst/>
                <a:rect l="l" t="t" r="r" b="b"/>
                <a:pathLst>
                  <a:path w="38492" h="28393" extrusionOk="0">
                    <a:moveTo>
                      <a:pt x="38493" y="28394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1" name="Google Shape;1221;p44"/>
              <p:cNvSpPr/>
              <p:nvPr/>
            </p:nvSpPr>
            <p:spPr>
              <a:xfrm>
                <a:off x="6444054" y="1195041"/>
                <a:ext cx="105372" cy="77726"/>
              </a:xfrm>
              <a:custGeom>
                <a:avLst/>
                <a:gdLst/>
                <a:ahLst/>
                <a:cxnLst/>
                <a:rect l="l" t="t" r="r" b="b"/>
                <a:pathLst>
                  <a:path w="38492" h="28393" extrusionOk="0">
                    <a:moveTo>
                      <a:pt x="38493" y="28394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2" name="Google Shape;1222;p44"/>
              <p:cNvSpPr/>
              <p:nvPr/>
            </p:nvSpPr>
            <p:spPr>
              <a:xfrm>
                <a:off x="6294926" y="992094"/>
                <a:ext cx="415065" cy="479952"/>
              </a:xfrm>
              <a:custGeom>
                <a:avLst/>
                <a:gdLst/>
                <a:ahLst/>
                <a:cxnLst/>
                <a:rect l="l" t="t" r="r" b="b"/>
                <a:pathLst>
                  <a:path w="151622" h="175325" extrusionOk="0">
                    <a:moveTo>
                      <a:pt x="149148" y="34200"/>
                    </a:moveTo>
                    <a:lnTo>
                      <a:pt x="98823" y="0"/>
                    </a:lnTo>
                    <a:cubicBezTo>
                      <a:pt x="95865" y="4152"/>
                      <a:pt x="90129" y="5198"/>
                      <a:pt x="85891" y="2326"/>
                    </a:cubicBezTo>
                    <a:lnTo>
                      <a:pt x="0" y="127911"/>
                    </a:lnTo>
                    <a:cubicBezTo>
                      <a:pt x="4293" y="130846"/>
                      <a:pt x="5393" y="136700"/>
                      <a:pt x="2458" y="140992"/>
                    </a:cubicBezTo>
                    <a:lnTo>
                      <a:pt x="52682" y="175325"/>
                    </a:lnTo>
                    <a:cubicBezTo>
                      <a:pt x="55616" y="171032"/>
                      <a:pt x="61470" y="169932"/>
                      <a:pt x="65762" y="172867"/>
                    </a:cubicBezTo>
                    <a:lnTo>
                      <a:pt x="151622" y="47258"/>
                    </a:lnTo>
                    <a:cubicBezTo>
                      <a:pt x="147337" y="44331"/>
                      <a:pt x="146237" y="38485"/>
                      <a:pt x="149148" y="3420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3" name="Google Shape;1223;p44"/>
              <p:cNvSpPr/>
              <p:nvPr/>
            </p:nvSpPr>
            <p:spPr>
              <a:xfrm>
                <a:off x="6249356" y="946288"/>
                <a:ext cx="509243" cy="574150"/>
              </a:xfrm>
              <a:custGeom>
                <a:avLst/>
                <a:gdLst/>
                <a:ahLst/>
                <a:cxnLst/>
                <a:rect l="l" t="t" r="r" b="b"/>
                <a:pathLst>
                  <a:path w="186025" h="209735" extrusionOk="0">
                    <a:moveTo>
                      <a:pt x="0" y="154931"/>
                    </a:moveTo>
                    <a:lnTo>
                      <a:pt x="80179" y="209736"/>
                    </a:lnTo>
                    <a:lnTo>
                      <a:pt x="186026" y="54891"/>
                    </a:lnTo>
                    <a:lnTo>
                      <a:pt x="105723" y="0"/>
                    </a:lnTo>
                    <a:cubicBezTo>
                      <a:pt x="105723" y="0"/>
                      <a:pt x="-218" y="153776"/>
                      <a:pt x="0" y="15493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224" name="Google Shape;1224;p44"/>
          <p:cNvSpPr/>
          <p:nvPr/>
        </p:nvSpPr>
        <p:spPr>
          <a:xfrm>
            <a:off x="427296" y="511238"/>
            <a:ext cx="162842" cy="162842"/>
          </a:xfrm>
          <a:custGeom>
            <a:avLst/>
            <a:gdLst/>
            <a:ahLst/>
            <a:cxnLst/>
            <a:rect l="l" t="t" r="r" b="b"/>
            <a:pathLst>
              <a:path w="48178" h="48178" extrusionOk="0">
                <a:moveTo>
                  <a:pt x="48178" y="24085"/>
                </a:moveTo>
                <a:lnTo>
                  <a:pt x="31734" y="31734"/>
                </a:lnTo>
                <a:lnTo>
                  <a:pt x="24085" y="48178"/>
                </a:lnTo>
                <a:lnTo>
                  <a:pt x="16445" y="31734"/>
                </a:lnTo>
                <a:lnTo>
                  <a:pt x="0" y="24085"/>
                </a:lnTo>
                <a:lnTo>
                  <a:pt x="16445" y="16444"/>
                </a:lnTo>
                <a:lnTo>
                  <a:pt x="24085" y="0"/>
                </a:lnTo>
                <a:lnTo>
                  <a:pt x="31734" y="16444"/>
                </a:lnTo>
                <a:lnTo>
                  <a:pt x="48178" y="24085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58160" y="362585"/>
            <a:ext cx="5420995" cy="44005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711200" y="2859405"/>
            <a:ext cx="23399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Basic Catboost</a:t>
            </a:r>
            <a:endParaRPr lang="en-US" altLang="zh-CN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44"/>
          <p:cNvSpPr txBox="1"/>
          <p:nvPr>
            <p:ph type="title"/>
          </p:nvPr>
        </p:nvSpPr>
        <p:spPr>
          <a:xfrm>
            <a:off x="547490" y="1564550"/>
            <a:ext cx="2011800" cy="100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Random </a:t>
            </a:r>
            <a:r>
              <a:rPr lang="en-US" altLang="en-GB"/>
              <a:t>Forest</a:t>
            </a:r>
            <a:endParaRPr lang="en-US" altLang="en-GB"/>
          </a:p>
        </p:txBody>
      </p:sp>
      <p:sp>
        <p:nvSpPr>
          <p:cNvPr id="1177" name="Google Shape;1177;p44"/>
          <p:cNvSpPr/>
          <p:nvPr/>
        </p:nvSpPr>
        <p:spPr>
          <a:xfrm>
            <a:off x="-433049" y="-330200"/>
            <a:ext cx="1530888" cy="1676575"/>
          </a:xfrm>
          <a:custGeom>
            <a:avLst/>
            <a:gdLst/>
            <a:ahLst/>
            <a:cxnLst/>
            <a:rect l="l" t="t" r="r" b="b"/>
            <a:pathLst>
              <a:path w="518067" h="567369" extrusionOk="0">
                <a:moveTo>
                  <a:pt x="196048" y="533555"/>
                </a:moveTo>
                <a:cubicBezTo>
                  <a:pt x="221070" y="541117"/>
                  <a:pt x="277529" y="556680"/>
                  <a:pt x="311636" y="566014"/>
                </a:cubicBezTo>
                <a:cubicBezTo>
                  <a:pt x="328096" y="570518"/>
                  <a:pt x="345454" y="563540"/>
                  <a:pt x="354320" y="548953"/>
                </a:cubicBezTo>
                <a:lnTo>
                  <a:pt x="509603" y="282696"/>
                </a:lnTo>
                <a:cubicBezTo>
                  <a:pt x="517064" y="270427"/>
                  <a:pt x="519452" y="257010"/>
                  <a:pt x="517321" y="235024"/>
                </a:cubicBezTo>
                <a:lnTo>
                  <a:pt x="448242" y="31782"/>
                </a:lnTo>
                <a:cubicBezTo>
                  <a:pt x="443668" y="1812"/>
                  <a:pt x="406190" y="-10980"/>
                  <a:pt x="385523" y="11201"/>
                </a:cubicBezTo>
                <a:cubicBezTo>
                  <a:pt x="384891" y="11880"/>
                  <a:pt x="384282" y="12582"/>
                  <a:pt x="383689" y="13316"/>
                </a:cubicBezTo>
                <a:lnTo>
                  <a:pt x="256964" y="169309"/>
                </a:lnTo>
                <a:cubicBezTo>
                  <a:pt x="242549" y="187150"/>
                  <a:pt x="223037" y="200169"/>
                  <a:pt x="201020" y="206615"/>
                </a:cubicBezTo>
                <a:lnTo>
                  <a:pt x="27521" y="257439"/>
                </a:lnTo>
                <a:cubicBezTo>
                  <a:pt x="1048" y="265190"/>
                  <a:pt x="-8763" y="297571"/>
                  <a:pt x="8954" y="318722"/>
                </a:cubicBezTo>
                <a:lnTo>
                  <a:pt x="177949" y="521551"/>
                </a:lnTo>
                <a:cubicBezTo>
                  <a:pt x="182733" y="527264"/>
                  <a:pt x="188922" y="531408"/>
                  <a:pt x="196056" y="533562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78" name="Google Shape;1178;p44"/>
          <p:cNvGrpSpPr/>
          <p:nvPr/>
        </p:nvGrpSpPr>
        <p:grpSpPr>
          <a:xfrm>
            <a:off x="329492" y="847087"/>
            <a:ext cx="640056" cy="324421"/>
            <a:chOff x="6580515" y="3436687"/>
            <a:chExt cx="538768" cy="273657"/>
          </a:xfrm>
        </p:grpSpPr>
        <p:sp>
          <p:nvSpPr>
            <p:cNvPr id="1179" name="Google Shape;1179;p44"/>
            <p:cNvSpPr/>
            <p:nvPr/>
          </p:nvSpPr>
          <p:spPr>
            <a:xfrm>
              <a:off x="6580977" y="3553264"/>
              <a:ext cx="538305" cy="157080"/>
            </a:xfrm>
            <a:custGeom>
              <a:avLst/>
              <a:gdLst/>
              <a:ahLst/>
              <a:cxnLst/>
              <a:rect l="l" t="t" r="r" b="b"/>
              <a:pathLst>
                <a:path w="196641" h="57381" extrusionOk="0">
                  <a:moveTo>
                    <a:pt x="26" y="2763"/>
                  </a:moveTo>
                  <a:cubicBezTo>
                    <a:pt x="-146" y="3091"/>
                    <a:pt x="603" y="16210"/>
                    <a:pt x="603" y="16210"/>
                  </a:cubicBezTo>
                  <a:cubicBezTo>
                    <a:pt x="837" y="20277"/>
                    <a:pt x="4771" y="25084"/>
                    <a:pt x="7206" y="27972"/>
                  </a:cubicBezTo>
                  <a:cubicBezTo>
                    <a:pt x="15908" y="38298"/>
                    <a:pt x="28747" y="44534"/>
                    <a:pt x="41390" y="48538"/>
                  </a:cubicBezTo>
                  <a:cubicBezTo>
                    <a:pt x="74178" y="58918"/>
                    <a:pt x="109401" y="60057"/>
                    <a:pt x="142766" y="52502"/>
                  </a:cubicBezTo>
                  <a:cubicBezTo>
                    <a:pt x="154512" y="49841"/>
                    <a:pt x="166422" y="45931"/>
                    <a:pt x="176912" y="39664"/>
                  </a:cubicBezTo>
                  <a:cubicBezTo>
                    <a:pt x="185395" y="34598"/>
                    <a:pt x="196681" y="24803"/>
                    <a:pt x="196642" y="13853"/>
                  </a:cubicBezTo>
                  <a:lnTo>
                    <a:pt x="196595" y="0"/>
                  </a:lnTo>
                  <a:lnTo>
                    <a:pt x="34" y="275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44"/>
            <p:cNvSpPr/>
            <p:nvPr/>
          </p:nvSpPr>
          <p:spPr>
            <a:xfrm>
              <a:off x="6580515" y="3436687"/>
              <a:ext cx="538655" cy="230005"/>
            </a:xfrm>
            <a:custGeom>
              <a:avLst/>
              <a:gdLst/>
              <a:ahLst/>
              <a:cxnLst/>
              <a:rect l="l" t="t" r="r" b="b"/>
              <a:pathLst>
                <a:path w="196769" h="84020" extrusionOk="0">
                  <a:moveTo>
                    <a:pt x="193423" y="30884"/>
                  </a:moveTo>
                  <a:cubicBezTo>
                    <a:pt x="181521" y="11880"/>
                    <a:pt x="139196" y="-631"/>
                    <a:pt x="95661" y="25"/>
                  </a:cubicBezTo>
                  <a:cubicBezTo>
                    <a:pt x="50332" y="711"/>
                    <a:pt x="7452" y="15595"/>
                    <a:pt x="889" y="36754"/>
                  </a:cubicBezTo>
                  <a:cubicBezTo>
                    <a:pt x="-7338" y="63274"/>
                    <a:pt x="42527" y="87266"/>
                    <a:pt x="110045" y="83660"/>
                  </a:cubicBezTo>
                  <a:cubicBezTo>
                    <a:pt x="173638" y="80265"/>
                    <a:pt x="208065" y="54252"/>
                    <a:pt x="193423" y="308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44"/>
            <p:cNvSpPr/>
            <p:nvPr/>
          </p:nvSpPr>
          <p:spPr>
            <a:xfrm>
              <a:off x="6581624" y="3550188"/>
              <a:ext cx="535116" cy="115205"/>
            </a:xfrm>
            <a:custGeom>
              <a:avLst/>
              <a:gdLst/>
              <a:ahLst/>
              <a:cxnLst/>
              <a:rect l="l" t="t" r="r" b="b"/>
              <a:pathLst>
                <a:path w="195476" h="42084" extrusionOk="0">
                  <a:moveTo>
                    <a:pt x="0" y="6962"/>
                  </a:moveTo>
                  <a:cubicBezTo>
                    <a:pt x="7508" y="28159"/>
                    <a:pt x="51776" y="44768"/>
                    <a:pt x="108751" y="41724"/>
                  </a:cubicBezTo>
                  <a:cubicBezTo>
                    <a:pt x="162408" y="38860"/>
                    <a:pt x="195297" y="19894"/>
                    <a:pt x="195477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44"/>
            <p:cNvSpPr/>
            <p:nvPr/>
          </p:nvSpPr>
          <p:spPr>
            <a:xfrm>
              <a:off x="6660775" y="3458842"/>
              <a:ext cx="386612" cy="163678"/>
            </a:xfrm>
            <a:custGeom>
              <a:avLst/>
              <a:gdLst/>
              <a:ahLst/>
              <a:cxnLst/>
              <a:rect l="l" t="t" r="r" b="b"/>
              <a:pathLst>
                <a:path w="141228" h="59791" extrusionOk="0">
                  <a:moveTo>
                    <a:pt x="77992" y="59602"/>
                  </a:moveTo>
                  <a:cubicBezTo>
                    <a:pt x="32365" y="61701"/>
                    <a:pt x="-3006" y="46092"/>
                    <a:pt x="202" y="27790"/>
                  </a:cubicBezTo>
                  <a:cubicBezTo>
                    <a:pt x="2926" y="12219"/>
                    <a:pt x="33450" y="668"/>
                    <a:pt x="67744" y="28"/>
                  </a:cubicBezTo>
                  <a:cubicBezTo>
                    <a:pt x="101000" y="-596"/>
                    <a:pt x="132406" y="9160"/>
                    <a:pt x="139657" y="23544"/>
                  </a:cubicBezTo>
                  <a:cubicBezTo>
                    <a:pt x="148101" y="40285"/>
                    <a:pt x="121792" y="57588"/>
                    <a:pt x="77992" y="5960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44"/>
            <p:cNvSpPr/>
            <p:nvPr/>
          </p:nvSpPr>
          <p:spPr>
            <a:xfrm>
              <a:off x="6759006" y="3501113"/>
              <a:ext cx="180880" cy="70140"/>
            </a:xfrm>
            <a:custGeom>
              <a:avLst/>
              <a:gdLst/>
              <a:ahLst/>
              <a:cxnLst/>
              <a:rect l="l" t="t" r="r" b="b"/>
              <a:pathLst>
                <a:path w="66075" h="25622" extrusionOk="0">
                  <a:moveTo>
                    <a:pt x="196" y="0"/>
                  </a:moveTo>
                  <a:lnTo>
                    <a:pt x="1" y="12831"/>
                  </a:lnTo>
                  <a:cubicBezTo>
                    <a:pt x="-85" y="18411"/>
                    <a:pt x="7165" y="23047"/>
                    <a:pt x="16196" y="23180"/>
                  </a:cubicBezTo>
                  <a:lnTo>
                    <a:pt x="16843" y="23180"/>
                  </a:lnTo>
                  <a:cubicBezTo>
                    <a:pt x="25873" y="23328"/>
                    <a:pt x="33264" y="18919"/>
                    <a:pt x="33342" y="13338"/>
                  </a:cubicBezTo>
                  <a:lnTo>
                    <a:pt x="33382" y="10614"/>
                  </a:lnTo>
                  <a:cubicBezTo>
                    <a:pt x="33467" y="5034"/>
                    <a:pt x="40858" y="624"/>
                    <a:pt x="49880" y="765"/>
                  </a:cubicBezTo>
                  <a:lnTo>
                    <a:pt x="49880" y="765"/>
                  </a:lnTo>
                  <a:cubicBezTo>
                    <a:pt x="58911" y="905"/>
                    <a:pt x="66161" y="5534"/>
                    <a:pt x="66075" y="11114"/>
                  </a:cubicBezTo>
                  <a:lnTo>
                    <a:pt x="65857" y="25623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44"/>
            <p:cNvSpPr/>
            <p:nvPr/>
          </p:nvSpPr>
          <p:spPr>
            <a:xfrm>
              <a:off x="6738315" y="3541852"/>
              <a:ext cx="223758" cy="3416"/>
            </a:xfrm>
            <a:custGeom>
              <a:avLst/>
              <a:gdLst/>
              <a:ahLst/>
              <a:cxnLst/>
              <a:rect l="l" t="t" r="r" b="b"/>
              <a:pathLst>
                <a:path w="81738" h="1248" extrusionOk="0">
                  <a:moveTo>
                    <a:pt x="0" y="0"/>
                  </a:moveTo>
                  <a:lnTo>
                    <a:pt x="81739" y="1249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44"/>
            <p:cNvSpPr/>
            <p:nvPr/>
          </p:nvSpPr>
          <p:spPr>
            <a:xfrm>
              <a:off x="6738551" y="3525393"/>
              <a:ext cx="223780" cy="3394"/>
            </a:xfrm>
            <a:custGeom>
              <a:avLst/>
              <a:gdLst/>
              <a:ahLst/>
              <a:cxnLst/>
              <a:rect l="l" t="t" r="r" b="b"/>
              <a:pathLst>
                <a:path w="81746" h="1240" extrusionOk="0">
                  <a:moveTo>
                    <a:pt x="0" y="0"/>
                  </a:moveTo>
                  <a:lnTo>
                    <a:pt x="81747" y="124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44"/>
            <p:cNvSpPr/>
            <p:nvPr/>
          </p:nvSpPr>
          <p:spPr>
            <a:xfrm>
              <a:off x="6964176" y="3654726"/>
              <a:ext cx="5702" cy="43841"/>
            </a:xfrm>
            <a:custGeom>
              <a:avLst/>
              <a:gdLst/>
              <a:ahLst/>
              <a:cxnLst/>
              <a:rect l="l" t="t" r="r" b="b"/>
              <a:pathLst>
                <a:path w="2083" h="16015" extrusionOk="0">
                  <a:moveTo>
                    <a:pt x="2084" y="0"/>
                  </a:moveTo>
                  <a:lnTo>
                    <a:pt x="0" y="16015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44"/>
            <p:cNvSpPr/>
            <p:nvPr/>
          </p:nvSpPr>
          <p:spPr>
            <a:xfrm>
              <a:off x="6841703" y="3666568"/>
              <a:ext cx="4038" cy="43690"/>
            </a:xfrm>
            <a:custGeom>
              <a:avLst/>
              <a:gdLst/>
              <a:ahLst/>
              <a:cxnLst/>
              <a:rect l="l" t="t" r="r" b="b"/>
              <a:pathLst>
                <a:path w="1475" h="15960" extrusionOk="0">
                  <a:moveTo>
                    <a:pt x="1475" y="0"/>
                  </a:moveTo>
                  <a:lnTo>
                    <a:pt x="0" y="1596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44"/>
            <p:cNvSpPr/>
            <p:nvPr/>
          </p:nvSpPr>
          <p:spPr>
            <a:xfrm>
              <a:off x="6708884" y="3653080"/>
              <a:ext cx="5489" cy="37857"/>
            </a:xfrm>
            <a:custGeom>
              <a:avLst/>
              <a:gdLst/>
              <a:ahLst/>
              <a:cxnLst/>
              <a:rect l="l" t="t" r="r" b="b"/>
              <a:pathLst>
                <a:path w="2005" h="13829" extrusionOk="0">
                  <a:moveTo>
                    <a:pt x="2006" y="0"/>
                  </a:moveTo>
                  <a:lnTo>
                    <a:pt x="0" y="1383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44"/>
            <p:cNvSpPr/>
            <p:nvPr/>
          </p:nvSpPr>
          <p:spPr>
            <a:xfrm>
              <a:off x="6667098" y="3639489"/>
              <a:ext cx="4914" cy="36535"/>
            </a:xfrm>
            <a:custGeom>
              <a:avLst/>
              <a:gdLst/>
              <a:ahLst/>
              <a:cxnLst/>
              <a:rect l="l" t="t" r="r" b="b"/>
              <a:pathLst>
                <a:path w="1795" h="13346" extrusionOk="0">
                  <a:moveTo>
                    <a:pt x="1795" y="0"/>
                  </a:moveTo>
                  <a:lnTo>
                    <a:pt x="0" y="13346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44"/>
            <p:cNvSpPr/>
            <p:nvPr/>
          </p:nvSpPr>
          <p:spPr>
            <a:xfrm>
              <a:off x="6606611" y="3605952"/>
              <a:ext cx="4123" cy="30657"/>
            </a:xfrm>
            <a:custGeom>
              <a:avLst/>
              <a:gdLst/>
              <a:ahLst/>
              <a:cxnLst/>
              <a:rect l="l" t="t" r="r" b="b"/>
              <a:pathLst>
                <a:path w="1506" h="11199" extrusionOk="0">
                  <a:moveTo>
                    <a:pt x="1506" y="0"/>
                  </a:moveTo>
                  <a:lnTo>
                    <a:pt x="0" y="1120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44"/>
            <p:cNvSpPr/>
            <p:nvPr/>
          </p:nvSpPr>
          <p:spPr>
            <a:xfrm>
              <a:off x="6825351" y="3633119"/>
              <a:ext cx="16707" cy="16707"/>
            </a:xfrm>
            <a:custGeom>
              <a:avLst/>
              <a:gdLst/>
              <a:ahLst/>
              <a:cxnLst/>
              <a:rect l="l" t="t" r="r" b="b"/>
              <a:pathLst>
                <a:path w="6103" h="6103" extrusionOk="0">
                  <a:moveTo>
                    <a:pt x="6103" y="3052"/>
                  </a:moveTo>
                  <a:cubicBezTo>
                    <a:pt x="6103" y="4738"/>
                    <a:pt x="4737" y="6103"/>
                    <a:pt x="3051" y="6103"/>
                  </a:cubicBezTo>
                  <a:cubicBezTo>
                    <a:pt x="1366" y="6103"/>
                    <a:pt x="0" y="4738"/>
                    <a:pt x="0" y="3052"/>
                  </a:cubicBezTo>
                  <a:cubicBezTo>
                    <a:pt x="0" y="1366"/>
                    <a:pt x="1366" y="0"/>
                    <a:pt x="3051" y="0"/>
                  </a:cubicBezTo>
                  <a:cubicBezTo>
                    <a:pt x="4737" y="0"/>
                    <a:pt x="6103" y="1366"/>
                    <a:pt x="6103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44"/>
            <p:cNvSpPr/>
            <p:nvPr/>
          </p:nvSpPr>
          <p:spPr>
            <a:xfrm>
              <a:off x="6717434" y="3619439"/>
              <a:ext cx="16707" cy="16707"/>
            </a:xfrm>
            <a:custGeom>
              <a:avLst/>
              <a:gdLst/>
              <a:ahLst/>
              <a:cxnLst/>
              <a:rect l="l" t="t" r="r" b="b"/>
              <a:pathLst>
                <a:path w="6103" h="6103" extrusionOk="0">
                  <a:moveTo>
                    <a:pt x="6103" y="3052"/>
                  </a:moveTo>
                  <a:cubicBezTo>
                    <a:pt x="6103" y="4737"/>
                    <a:pt x="4737" y="6103"/>
                    <a:pt x="3051" y="6103"/>
                  </a:cubicBezTo>
                  <a:cubicBezTo>
                    <a:pt x="1366" y="6103"/>
                    <a:pt x="0" y="4737"/>
                    <a:pt x="0" y="3052"/>
                  </a:cubicBezTo>
                  <a:cubicBezTo>
                    <a:pt x="0" y="1366"/>
                    <a:pt x="1366" y="0"/>
                    <a:pt x="3051" y="0"/>
                  </a:cubicBezTo>
                  <a:cubicBezTo>
                    <a:pt x="4737" y="0"/>
                    <a:pt x="6103" y="1366"/>
                    <a:pt x="6103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44"/>
            <p:cNvSpPr/>
            <p:nvPr/>
          </p:nvSpPr>
          <p:spPr>
            <a:xfrm>
              <a:off x="6628645" y="3572522"/>
              <a:ext cx="16707" cy="16707"/>
            </a:xfrm>
            <a:custGeom>
              <a:avLst/>
              <a:gdLst/>
              <a:ahLst/>
              <a:cxnLst/>
              <a:rect l="l" t="t" r="r" b="b"/>
              <a:pathLst>
                <a:path w="6103" h="6103" extrusionOk="0">
                  <a:moveTo>
                    <a:pt x="6103" y="3052"/>
                  </a:moveTo>
                  <a:cubicBezTo>
                    <a:pt x="6103" y="4737"/>
                    <a:pt x="4737" y="6103"/>
                    <a:pt x="3052" y="6103"/>
                  </a:cubicBezTo>
                  <a:cubicBezTo>
                    <a:pt x="1366" y="6103"/>
                    <a:pt x="0" y="4737"/>
                    <a:pt x="0" y="3052"/>
                  </a:cubicBezTo>
                  <a:cubicBezTo>
                    <a:pt x="0" y="1366"/>
                    <a:pt x="1366" y="0"/>
                    <a:pt x="3052" y="0"/>
                  </a:cubicBezTo>
                  <a:cubicBezTo>
                    <a:pt x="4737" y="0"/>
                    <a:pt x="6103" y="1366"/>
                    <a:pt x="6103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44"/>
            <p:cNvSpPr/>
            <p:nvPr/>
          </p:nvSpPr>
          <p:spPr>
            <a:xfrm>
              <a:off x="6613728" y="3511286"/>
              <a:ext cx="16707" cy="16707"/>
            </a:xfrm>
            <a:custGeom>
              <a:avLst/>
              <a:gdLst/>
              <a:ahLst/>
              <a:cxnLst/>
              <a:rect l="l" t="t" r="r" b="b"/>
              <a:pathLst>
                <a:path w="6103" h="6103" extrusionOk="0">
                  <a:moveTo>
                    <a:pt x="6103" y="3052"/>
                  </a:moveTo>
                  <a:cubicBezTo>
                    <a:pt x="6103" y="4738"/>
                    <a:pt x="4737" y="6103"/>
                    <a:pt x="3052" y="6103"/>
                  </a:cubicBezTo>
                  <a:cubicBezTo>
                    <a:pt x="1366" y="6103"/>
                    <a:pt x="0" y="4738"/>
                    <a:pt x="0" y="3052"/>
                  </a:cubicBezTo>
                  <a:cubicBezTo>
                    <a:pt x="0" y="1366"/>
                    <a:pt x="1366" y="0"/>
                    <a:pt x="3052" y="0"/>
                  </a:cubicBezTo>
                  <a:cubicBezTo>
                    <a:pt x="4737" y="0"/>
                    <a:pt x="6103" y="1366"/>
                    <a:pt x="6103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44"/>
            <p:cNvSpPr/>
            <p:nvPr/>
          </p:nvSpPr>
          <p:spPr>
            <a:xfrm>
              <a:off x="6674407" y="3471703"/>
              <a:ext cx="13288" cy="13288"/>
            </a:xfrm>
            <a:custGeom>
              <a:avLst/>
              <a:gdLst/>
              <a:ahLst/>
              <a:cxnLst/>
              <a:rect l="l" t="t" r="r" b="b"/>
              <a:pathLst>
                <a:path w="4854" h="4854" extrusionOk="0">
                  <a:moveTo>
                    <a:pt x="4854" y="2427"/>
                  </a:moveTo>
                  <a:cubicBezTo>
                    <a:pt x="4854" y="3770"/>
                    <a:pt x="3770" y="4855"/>
                    <a:pt x="2427" y="4855"/>
                  </a:cubicBezTo>
                  <a:cubicBezTo>
                    <a:pt x="1085" y="4855"/>
                    <a:pt x="0" y="3770"/>
                    <a:pt x="0" y="2427"/>
                  </a:cubicBezTo>
                  <a:cubicBezTo>
                    <a:pt x="0" y="1085"/>
                    <a:pt x="1085" y="0"/>
                    <a:pt x="2427" y="0"/>
                  </a:cubicBezTo>
                  <a:cubicBezTo>
                    <a:pt x="3770" y="0"/>
                    <a:pt x="4854" y="1085"/>
                    <a:pt x="4854" y="2427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44"/>
            <p:cNvSpPr/>
            <p:nvPr/>
          </p:nvSpPr>
          <p:spPr>
            <a:xfrm>
              <a:off x="6750434" y="3449493"/>
              <a:ext cx="13288" cy="13288"/>
            </a:xfrm>
            <a:custGeom>
              <a:avLst/>
              <a:gdLst/>
              <a:ahLst/>
              <a:cxnLst/>
              <a:rect l="l" t="t" r="r" b="b"/>
              <a:pathLst>
                <a:path w="4854" h="4854" extrusionOk="0">
                  <a:moveTo>
                    <a:pt x="4855" y="2427"/>
                  </a:moveTo>
                  <a:cubicBezTo>
                    <a:pt x="4855" y="3770"/>
                    <a:pt x="3770" y="4855"/>
                    <a:pt x="2427" y="4855"/>
                  </a:cubicBezTo>
                  <a:cubicBezTo>
                    <a:pt x="1085" y="4855"/>
                    <a:pt x="0" y="3770"/>
                    <a:pt x="0" y="2427"/>
                  </a:cubicBezTo>
                  <a:cubicBezTo>
                    <a:pt x="0" y="1085"/>
                    <a:pt x="1085" y="0"/>
                    <a:pt x="2427" y="0"/>
                  </a:cubicBezTo>
                  <a:cubicBezTo>
                    <a:pt x="3770" y="0"/>
                    <a:pt x="4855" y="1085"/>
                    <a:pt x="4855" y="2427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44"/>
            <p:cNvSpPr/>
            <p:nvPr/>
          </p:nvSpPr>
          <p:spPr>
            <a:xfrm>
              <a:off x="6831526" y="3440474"/>
              <a:ext cx="13288" cy="13288"/>
            </a:xfrm>
            <a:custGeom>
              <a:avLst/>
              <a:gdLst/>
              <a:ahLst/>
              <a:cxnLst/>
              <a:rect l="l" t="t" r="r" b="b"/>
              <a:pathLst>
                <a:path w="4854" h="4854" extrusionOk="0">
                  <a:moveTo>
                    <a:pt x="4855" y="2427"/>
                  </a:moveTo>
                  <a:cubicBezTo>
                    <a:pt x="4855" y="3770"/>
                    <a:pt x="3770" y="4855"/>
                    <a:pt x="2428" y="4855"/>
                  </a:cubicBezTo>
                  <a:cubicBezTo>
                    <a:pt x="1085" y="4855"/>
                    <a:pt x="0" y="3770"/>
                    <a:pt x="0" y="2427"/>
                  </a:cubicBezTo>
                  <a:cubicBezTo>
                    <a:pt x="0" y="1085"/>
                    <a:pt x="1085" y="0"/>
                    <a:pt x="2428" y="0"/>
                  </a:cubicBezTo>
                  <a:cubicBezTo>
                    <a:pt x="3770" y="0"/>
                    <a:pt x="4855" y="1085"/>
                    <a:pt x="4855" y="2427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44"/>
            <p:cNvSpPr/>
            <p:nvPr/>
          </p:nvSpPr>
          <p:spPr>
            <a:xfrm>
              <a:off x="6919011" y="3445648"/>
              <a:ext cx="13288" cy="13288"/>
            </a:xfrm>
            <a:custGeom>
              <a:avLst/>
              <a:gdLst/>
              <a:ahLst/>
              <a:cxnLst/>
              <a:rect l="l" t="t" r="r" b="b"/>
              <a:pathLst>
                <a:path w="4854" h="4854" extrusionOk="0">
                  <a:moveTo>
                    <a:pt x="4855" y="2427"/>
                  </a:moveTo>
                  <a:cubicBezTo>
                    <a:pt x="4855" y="3770"/>
                    <a:pt x="3770" y="4855"/>
                    <a:pt x="2427" y="4855"/>
                  </a:cubicBezTo>
                  <a:cubicBezTo>
                    <a:pt x="1085" y="4855"/>
                    <a:pt x="0" y="3770"/>
                    <a:pt x="0" y="2427"/>
                  </a:cubicBezTo>
                  <a:cubicBezTo>
                    <a:pt x="0" y="1085"/>
                    <a:pt x="1085" y="0"/>
                    <a:pt x="2427" y="0"/>
                  </a:cubicBezTo>
                  <a:cubicBezTo>
                    <a:pt x="3770" y="0"/>
                    <a:pt x="4855" y="1085"/>
                    <a:pt x="4855" y="2427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44"/>
            <p:cNvSpPr/>
            <p:nvPr/>
          </p:nvSpPr>
          <p:spPr>
            <a:xfrm>
              <a:off x="7001771" y="3468282"/>
              <a:ext cx="13288" cy="13288"/>
            </a:xfrm>
            <a:custGeom>
              <a:avLst/>
              <a:gdLst/>
              <a:ahLst/>
              <a:cxnLst/>
              <a:rect l="l" t="t" r="r" b="b"/>
              <a:pathLst>
                <a:path w="4854" h="4854" extrusionOk="0">
                  <a:moveTo>
                    <a:pt x="4854" y="2427"/>
                  </a:moveTo>
                  <a:cubicBezTo>
                    <a:pt x="4854" y="3770"/>
                    <a:pt x="3769" y="4855"/>
                    <a:pt x="2427" y="4855"/>
                  </a:cubicBezTo>
                  <a:cubicBezTo>
                    <a:pt x="1085" y="4855"/>
                    <a:pt x="0" y="3770"/>
                    <a:pt x="0" y="2427"/>
                  </a:cubicBezTo>
                  <a:cubicBezTo>
                    <a:pt x="0" y="1085"/>
                    <a:pt x="1085" y="0"/>
                    <a:pt x="2427" y="0"/>
                  </a:cubicBezTo>
                  <a:cubicBezTo>
                    <a:pt x="3769" y="0"/>
                    <a:pt x="4854" y="1085"/>
                    <a:pt x="4854" y="2427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44"/>
            <p:cNvSpPr/>
            <p:nvPr/>
          </p:nvSpPr>
          <p:spPr>
            <a:xfrm>
              <a:off x="6940449" y="3625574"/>
              <a:ext cx="16707" cy="16707"/>
            </a:xfrm>
            <a:custGeom>
              <a:avLst/>
              <a:gdLst/>
              <a:ahLst/>
              <a:cxnLst/>
              <a:rect l="l" t="t" r="r" b="b"/>
              <a:pathLst>
                <a:path w="6103" h="6103" extrusionOk="0">
                  <a:moveTo>
                    <a:pt x="6104" y="3052"/>
                  </a:moveTo>
                  <a:cubicBezTo>
                    <a:pt x="6104" y="4738"/>
                    <a:pt x="4738" y="6103"/>
                    <a:pt x="3052" y="6103"/>
                  </a:cubicBezTo>
                  <a:cubicBezTo>
                    <a:pt x="1366" y="6103"/>
                    <a:pt x="0" y="4738"/>
                    <a:pt x="0" y="3052"/>
                  </a:cubicBezTo>
                  <a:cubicBezTo>
                    <a:pt x="0" y="1366"/>
                    <a:pt x="1366" y="0"/>
                    <a:pt x="3052" y="0"/>
                  </a:cubicBezTo>
                  <a:cubicBezTo>
                    <a:pt x="4738" y="0"/>
                    <a:pt x="6104" y="1366"/>
                    <a:pt x="6104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44"/>
            <p:cNvSpPr/>
            <p:nvPr/>
          </p:nvSpPr>
          <p:spPr>
            <a:xfrm>
              <a:off x="7030735" y="3593554"/>
              <a:ext cx="16707" cy="16707"/>
            </a:xfrm>
            <a:custGeom>
              <a:avLst/>
              <a:gdLst/>
              <a:ahLst/>
              <a:cxnLst/>
              <a:rect l="l" t="t" r="r" b="b"/>
              <a:pathLst>
                <a:path w="6103" h="6103" extrusionOk="0">
                  <a:moveTo>
                    <a:pt x="6103" y="3052"/>
                  </a:moveTo>
                  <a:cubicBezTo>
                    <a:pt x="6103" y="4738"/>
                    <a:pt x="4737" y="6103"/>
                    <a:pt x="3052" y="6103"/>
                  </a:cubicBezTo>
                  <a:cubicBezTo>
                    <a:pt x="1366" y="6103"/>
                    <a:pt x="0" y="4738"/>
                    <a:pt x="0" y="3052"/>
                  </a:cubicBezTo>
                  <a:cubicBezTo>
                    <a:pt x="0" y="1366"/>
                    <a:pt x="1366" y="0"/>
                    <a:pt x="3052" y="0"/>
                  </a:cubicBezTo>
                  <a:cubicBezTo>
                    <a:pt x="4737" y="0"/>
                    <a:pt x="6103" y="1366"/>
                    <a:pt x="6103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44"/>
            <p:cNvSpPr/>
            <p:nvPr/>
          </p:nvSpPr>
          <p:spPr>
            <a:xfrm>
              <a:off x="7070661" y="3524303"/>
              <a:ext cx="18456" cy="18459"/>
            </a:xfrm>
            <a:custGeom>
              <a:avLst/>
              <a:gdLst/>
              <a:ahLst/>
              <a:cxnLst/>
              <a:rect l="l" t="t" r="r" b="b"/>
              <a:pathLst>
                <a:path w="6742" h="6743" extrusionOk="0">
                  <a:moveTo>
                    <a:pt x="6743" y="3372"/>
                  </a:moveTo>
                  <a:cubicBezTo>
                    <a:pt x="6743" y="5237"/>
                    <a:pt x="5237" y="6743"/>
                    <a:pt x="3371" y="6743"/>
                  </a:cubicBezTo>
                  <a:cubicBezTo>
                    <a:pt x="1506" y="6743"/>
                    <a:pt x="0" y="5229"/>
                    <a:pt x="0" y="3372"/>
                  </a:cubicBezTo>
                  <a:cubicBezTo>
                    <a:pt x="0" y="1514"/>
                    <a:pt x="1506" y="0"/>
                    <a:pt x="3371" y="0"/>
                  </a:cubicBezTo>
                  <a:cubicBezTo>
                    <a:pt x="5237" y="0"/>
                    <a:pt x="6743" y="1514"/>
                    <a:pt x="6743" y="337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3" name="Google Shape;1203;p44"/>
          <p:cNvGrpSpPr/>
          <p:nvPr/>
        </p:nvGrpSpPr>
        <p:grpSpPr>
          <a:xfrm rot="5400000">
            <a:off x="658458" y="124035"/>
            <a:ext cx="1017513" cy="1013304"/>
            <a:chOff x="1001358" y="2876235"/>
            <a:chExt cx="1017513" cy="1013304"/>
          </a:xfrm>
        </p:grpSpPr>
        <p:grpSp>
          <p:nvGrpSpPr>
            <p:cNvPr id="1204" name="Google Shape;1204;p44"/>
            <p:cNvGrpSpPr/>
            <p:nvPr/>
          </p:nvGrpSpPr>
          <p:grpSpPr>
            <a:xfrm rot="-473396">
              <a:off x="1050928" y="2919736"/>
              <a:ext cx="686874" cy="769581"/>
              <a:chOff x="6225377" y="921581"/>
              <a:chExt cx="556268" cy="623249"/>
            </a:xfrm>
          </p:grpSpPr>
          <p:sp>
            <p:nvSpPr>
              <p:cNvPr id="1205" name="Google Shape;1205;p44"/>
              <p:cNvSpPr/>
              <p:nvPr/>
            </p:nvSpPr>
            <p:spPr>
              <a:xfrm>
                <a:off x="6225377" y="921581"/>
                <a:ext cx="556268" cy="623249"/>
              </a:xfrm>
              <a:custGeom>
                <a:avLst/>
                <a:gdLst/>
                <a:ahLst/>
                <a:cxnLst/>
                <a:rect l="l" t="t" r="r" b="b"/>
                <a:pathLst>
                  <a:path w="203203" h="227671" extrusionOk="0">
                    <a:moveTo>
                      <a:pt x="89629" y="227671"/>
                    </a:moveTo>
                    <a:lnTo>
                      <a:pt x="203203" y="61095"/>
                    </a:lnTo>
                    <a:lnTo>
                      <a:pt x="113855" y="0"/>
                    </a:lnTo>
                    <a:lnTo>
                      <a:pt x="0" y="166560"/>
                    </a:lnTo>
                    <a:lnTo>
                      <a:pt x="89629" y="22767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6" name="Google Shape;1206;p44"/>
              <p:cNvSpPr/>
              <p:nvPr/>
            </p:nvSpPr>
            <p:spPr>
              <a:xfrm>
                <a:off x="6417476" y="1141509"/>
                <a:ext cx="174781" cy="174702"/>
              </a:xfrm>
              <a:custGeom>
                <a:avLst/>
                <a:gdLst/>
                <a:ahLst/>
                <a:cxnLst/>
                <a:rect l="l" t="t" r="r" b="b"/>
                <a:pathLst>
                  <a:path w="63847" h="63818" extrusionOk="0">
                    <a:moveTo>
                      <a:pt x="57719" y="50726"/>
                    </a:moveTo>
                    <a:cubicBezTo>
                      <a:pt x="47620" y="64572"/>
                      <a:pt x="28210" y="68006"/>
                      <a:pt x="13950" y="58281"/>
                    </a:cubicBezTo>
                    <a:cubicBezTo>
                      <a:pt x="6903" y="53473"/>
                      <a:pt x="2158" y="46215"/>
                      <a:pt x="565" y="37841"/>
                    </a:cubicBezTo>
                    <a:cubicBezTo>
                      <a:pt x="-1019" y="29458"/>
                      <a:pt x="752" y="20967"/>
                      <a:pt x="5560" y="13919"/>
                    </a:cubicBezTo>
                    <a:cubicBezTo>
                      <a:pt x="15488" y="-598"/>
                      <a:pt x="35374" y="-4383"/>
                      <a:pt x="49922" y="5529"/>
                    </a:cubicBezTo>
                    <a:cubicBezTo>
                      <a:pt x="64462" y="15449"/>
                      <a:pt x="68224" y="35343"/>
                      <a:pt x="58312" y="49891"/>
                    </a:cubicBezTo>
                    <a:cubicBezTo>
                      <a:pt x="58117" y="50172"/>
                      <a:pt x="57922" y="50453"/>
                      <a:pt x="57719" y="50726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7" name="Google Shape;1207;p44"/>
              <p:cNvSpPr/>
              <p:nvPr/>
            </p:nvSpPr>
            <p:spPr>
              <a:xfrm>
                <a:off x="6577613" y="1083763"/>
                <a:ext cx="31484" cy="31479"/>
              </a:xfrm>
              <a:custGeom>
                <a:avLst/>
                <a:gdLst/>
                <a:ahLst/>
                <a:cxnLst/>
                <a:rect l="l" t="t" r="r" b="b"/>
                <a:pathLst>
                  <a:path w="11501" h="11499" extrusionOk="0">
                    <a:moveTo>
                      <a:pt x="10398" y="9140"/>
                    </a:moveTo>
                    <a:cubicBezTo>
                      <a:pt x="8579" y="11638"/>
                      <a:pt x="5083" y="12255"/>
                      <a:pt x="2515" y="10499"/>
                    </a:cubicBezTo>
                    <a:cubicBezTo>
                      <a:pt x="1243" y="9632"/>
                      <a:pt x="392" y="8329"/>
                      <a:pt x="104" y="6815"/>
                    </a:cubicBezTo>
                    <a:cubicBezTo>
                      <a:pt x="-185" y="5301"/>
                      <a:pt x="135" y="3779"/>
                      <a:pt x="1001" y="2506"/>
                    </a:cubicBezTo>
                    <a:cubicBezTo>
                      <a:pt x="2788" y="-108"/>
                      <a:pt x="6371" y="-787"/>
                      <a:pt x="8993" y="992"/>
                    </a:cubicBezTo>
                    <a:cubicBezTo>
                      <a:pt x="11616" y="2780"/>
                      <a:pt x="12287" y="6362"/>
                      <a:pt x="10507" y="8984"/>
                    </a:cubicBezTo>
                    <a:cubicBezTo>
                      <a:pt x="10476" y="9031"/>
                      <a:pt x="10437" y="9086"/>
                      <a:pt x="10398" y="913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8" name="Google Shape;1208;p44"/>
              <p:cNvSpPr/>
              <p:nvPr/>
            </p:nvSpPr>
            <p:spPr>
              <a:xfrm>
                <a:off x="6395551" y="1350084"/>
                <a:ext cx="31484" cy="31479"/>
              </a:xfrm>
              <a:custGeom>
                <a:avLst/>
                <a:gdLst/>
                <a:ahLst/>
                <a:cxnLst/>
                <a:rect l="l" t="t" r="r" b="b"/>
                <a:pathLst>
                  <a:path w="11501" h="11499" extrusionOk="0">
                    <a:moveTo>
                      <a:pt x="10398" y="9141"/>
                    </a:moveTo>
                    <a:cubicBezTo>
                      <a:pt x="8579" y="11638"/>
                      <a:pt x="5083" y="12255"/>
                      <a:pt x="2515" y="10499"/>
                    </a:cubicBezTo>
                    <a:cubicBezTo>
                      <a:pt x="1243" y="9632"/>
                      <a:pt x="392" y="8329"/>
                      <a:pt x="104" y="6815"/>
                    </a:cubicBezTo>
                    <a:cubicBezTo>
                      <a:pt x="-185" y="5308"/>
                      <a:pt x="135" y="3779"/>
                      <a:pt x="1001" y="2507"/>
                    </a:cubicBezTo>
                    <a:cubicBezTo>
                      <a:pt x="2788" y="-108"/>
                      <a:pt x="6371" y="-787"/>
                      <a:pt x="8993" y="992"/>
                    </a:cubicBezTo>
                    <a:cubicBezTo>
                      <a:pt x="11616" y="2780"/>
                      <a:pt x="12287" y="6362"/>
                      <a:pt x="10507" y="8984"/>
                    </a:cubicBezTo>
                    <a:cubicBezTo>
                      <a:pt x="10476" y="9039"/>
                      <a:pt x="10437" y="9086"/>
                      <a:pt x="10398" y="913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9" name="Google Shape;1209;p44"/>
              <p:cNvSpPr/>
              <p:nvPr/>
            </p:nvSpPr>
            <p:spPr>
              <a:xfrm>
                <a:off x="6451205" y="1170183"/>
                <a:ext cx="99560" cy="114154"/>
              </a:xfrm>
              <a:custGeom>
                <a:avLst/>
                <a:gdLst/>
                <a:ahLst/>
                <a:cxnLst/>
                <a:rect l="l" t="t" r="r" b="b"/>
                <a:pathLst>
                  <a:path w="36369" h="41700" extrusionOk="0">
                    <a:moveTo>
                      <a:pt x="27289" y="41701"/>
                    </a:moveTo>
                    <a:lnTo>
                      <a:pt x="34500" y="31921"/>
                    </a:lnTo>
                    <a:cubicBezTo>
                      <a:pt x="37638" y="27668"/>
                      <a:pt x="36732" y="21681"/>
                      <a:pt x="32479" y="18544"/>
                    </a:cubicBezTo>
                    <a:lnTo>
                      <a:pt x="32175" y="18318"/>
                    </a:lnTo>
                    <a:cubicBezTo>
                      <a:pt x="27921" y="15180"/>
                      <a:pt x="21935" y="16085"/>
                      <a:pt x="18797" y="20339"/>
                    </a:cubicBezTo>
                    <a:lnTo>
                      <a:pt x="17268" y="22415"/>
                    </a:lnTo>
                    <a:cubicBezTo>
                      <a:pt x="14130" y="26669"/>
                      <a:pt x="8144" y="27574"/>
                      <a:pt x="3891" y="24437"/>
                    </a:cubicBezTo>
                    <a:lnTo>
                      <a:pt x="3891" y="24437"/>
                    </a:lnTo>
                    <a:cubicBezTo>
                      <a:pt x="-363" y="21299"/>
                      <a:pt x="-1269" y="15313"/>
                      <a:pt x="1869" y="11059"/>
                    </a:cubicBezTo>
                    <a:lnTo>
                      <a:pt x="10025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0" name="Google Shape;1210;p44"/>
              <p:cNvSpPr/>
              <p:nvPr/>
            </p:nvSpPr>
            <p:spPr>
              <a:xfrm>
                <a:off x="6453308" y="1182493"/>
                <a:ext cx="105372" cy="77726"/>
              </a:xfrm>
              <a:custGeom>
                <a:avLst/>
                <a:gdLst/>
                <a:ahLst/>
                <a:cxnLst/>
                <a:rect l="l" t="t" r="r" b="b"/>
                <a:pathLst>
                  <a:path w="38492" h="28393" extrusionOk="0">
                    <a:moveTo>
                      <a:pt x="38493" y="28394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1" name="Google Shape;1211;p44"/>
              <p:cNvSpPr/>
              <p:nvPr/>
            </p:nvSpPr>
            <p:spPr>
              <a:xfrm>
                <a:off x="6444054" y="1195041"/>
                <a:ext cx="105372" cy="77726"/>
              </a:xfrm>
              <a:custGeom>
                <a:avLst/>
                <a:gdLst/>
                <a:ahLst/>
                <a:cxnLst/>
                <a:rect l="l" t="t" r="r" b="b"/>
                <a:pathLst>
                  <a:path w="38492" h="28393" extrusionOk="0">
                    <a:moveTo>
                      <a:pt x="38493" y="28394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2" name="Google Shape;1212;p44"/>
              <p:cNvSpPr/>
              <p:nvPr/>
            </p:nvSpPr>
            <p:spPr>
              <a:xfrm>
                <a:off x="6294926" y="992094"/>
                <a:ext cx="415065" cy="479952"/>
              </a:xfrm>
              <a:custGeom>
                <a:avLst/>
                <a:gdLst/>
                <a:ahLst/>
                <a:cxnLst/>
                <a:rect l="l" t="t" r="r" b="b"/>
                <a:pathLst>
                  <a:path w="151622" h="175325" extrusionOk="0">
                    <a:moveTo>
                      <a:pt x="149148" y="34200"/>
                    </a:moveTo>
                    <a:lnTo>
                      <a:pt x="98823" y="0"/>
                    </a:lnTo>
                    <a:cubicBezTo>
                      <a:pt x="95865" y="4152"/>
                      <a:pt x="90129" y="5198"/>
                      <a:pt x="85891" y="2326"/>
                    </a:cubicBezTo>
                    <a:lnTo>
                      <a:pt x="0" y="127911"/>
                    </a:lnTo>
                    <a:cubicBezTo>
                      <a:pt x="4293" y="130846"/>
                      <a:pt x="5393" y="136700"/>
                      <a:pt x="2458" y="140992"/>
                    </a:cubicBezTo>
                    <a:lnTo>
                      <a:pt x="52682" y="175325"/>
                    </a:lnTo>
                    <a:cubicBezTo>
                      <a:pt x="55616" y="171032"/>
                      <a:pt x="61470" y="169932"/>
                      <a:pt x="65762" y="172867"/>
                    </a:cubicBezTo>
                    <a:lnTo>
                      <a:pt x="151622" y="47258"/>
                    </a:lnTo>
                    <a:cubicBezTo>
                      <a:pt x="147337" y="44331"/>
                      <a:pt x="146237" y="38485"/>
                      <a:pt x="149148" y="3420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3" name="Google Shape;1213;p44"/>
              <p:cNvSpPr/>
              <p:nvPr/>
            </p:nvSpPr>
            <p:spPr>
              <a:xfrm>
                <a:off x="6249356" y="946288"/>
                <a:ext cx="509243" cy="574150"/>
              </a:xfrm>
              <a:custGeom>
                <a:avLst/>
                <a:gdLst/>
                <a:ahLst/>
                <a:cxnLst/>
                <a:rect l="l" t="t" r="r" b="b"/>
                <a:pathLst>
                  <a:path w="186025" h="209735" extrusionOk="0">
                    <a:moveTo>
                      <a:pt x="0" y="154931"/>
                    </a:moveTo>
                    <a:lnTo>
                      <a:pt x="80179" y="209736"/>
                    </a:lnTo>
                    <a:lnTo>
                      <a:pt x="186026" y="54891"/>
                    </a:lnTo>
                    <a:lnTo>
                      <a:pt x="105723" y="0"/>
                    </a:lnTo>
                    <a:cubicBezTo>
                      <a:pt x="105723" y="0"/>
                      <a:pt x="-218" y="153776"/>
                      <a:pt x="0" y="15493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14" name="Google Shape;1214;p44"/>
            <p:cNvGrpSpPr/>
            <p:nvPr/>
          </p:nvGrpSpPr>
          <p:grpSpPr>
            <a:xfrm rot="1326696">
              <a:off x="1212398" y="3018964"/>
              <a:ext cx="686890" cy="769599"/>
              <a:chOff x="6225377" y="921581"/>
              <a:chExt cx="556268" cy="623249"/>
            </a:xfrm>
          </p:grpSpPr>
          <p:sp>
            <p:nvSpPr>
              <p:cNvPr id="1215" name="Google Shape;1215;p44"/>
              <p:cNvSpPr/>
              <p:nvPr/>
            </p:nvSpPr>
            <p:spPr>
              <a:xfrm>
                <a:off x="6225377" y="921581"/>
                <a:ext cx="556268" cy="623249"/>
              </a:xfrm>
              <a:custGeom>
                <a:avLst/>
                <a:gdLst/>
                <a:ahLst/>
                <a:cxnLst/>
                <a:rect l="l" t="t" r="r" b="b"/>
                <a:pathLst>
                  <a:path w="203203" h="227671" extrusionOk="0">
                    <a:moveTo>
                      <a:pt x="89629" y="227671"/>
                    </a:moveTo>
                    <a:lnTo>
                      <a:pt x="203203" y="61095"/>
                    </a:lnTo>
                    <a:lnTo>
                      <a:pt x="113855" y="0"/>
                    </a:lnTo>
                    <a:lnTo>
                      <a:pt x="0" y="166560"/>
                    </a:lnTo>
                    <a:lnTo>
                      <a:pt x="89629" y="22767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6" name="Google Shape;1216;p44"/>
              <p:cNvSpPr/>
              <p:nvPr/>
            </p:nvSpPr>
            <p:spPr>
              <a:xfrm>
                <a:off x="6417476" y="1141509"/>
                <a:ext cx="174781" cy="174702"/>
              </a:xfrm>
              <a:custGeom>
                <a:avLst/>
                <a:gdLst/>
                <a:ahLst/>
                <a:cxnLst/>
                <a:rect l="l" t="t" r="r" b="b"/>
                <a:pathLst>
                  <a:path w="63847" h="63818" extrusionOk="0">
                    <a:moveTo>
                      <a:pt x="57719" y="50726"/>
                    </a:moveTo>
                    <a:cubicBezTo>
                      <a:pt x="47620" y="64572"/>
                      <a:pt x="28210" y="68006"/>
                      <a:pt x="13950" y="58281"/>
                    </a:cubicBezTo>
                    <a:cubicBezTo>
                      <a:pt x="6903" y="53473"/>
                      <a:pt x="2158" y="46215"/>
                      <a:pt x="565" y="37841"/>
                    </a:cubicBezTo>
                    <a:cubicBezTo>
                      <a:pt x="-1019" y="29458"/>
                      <a:pt x="752" y="20967"/>
                      <a:pt x="5560" y="13919"/>
                    </a:cubicBezTo>
                    <a:cubicBezTo>
                      <a:pt x="15488" y="-598"/>
                      <a:pt x="35374" y="-4383"/>
                      <a:pt x="49922" y="5529"/>
                    </a:cubicBezTo>
                    <a:cubicBezTo>
                      <a:pt x="64462" y="15449"/>
                      <a:pt x="68224" y="35343"/>
                      <a:pt x="58312" y="49891"/>
                    </a:cubicBezTo>
                    <a:cubicBezTo>
                      <a:pt x="58117" y="50172"/>
                      <a:pt x="57922" y="50453"/>
                      <a:pt x="57719" y="50726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7" name="Google Shape;1217;p44"/>
              <p:cNvSpPr/>
              <p:nvPr/>
            </p:nvSpPr>
            <p:spPr>
              <a:xfrm>
                <a:off x="6577613" y="1083763"/>
                <a:ext cx="31484" cy="31479"/>
              </a:xfrm>
              <a:custGeom>
                <a:avLst/>
                <a:gdLst/>
                <a:ahLst/>
                <a:cxnLst/>
                <a:rect l="l" t="t" r="r" b="b"/>
                <a:pathLst>
                  <a:path w="11501" h="11499" extrusionOk="0">
                    <a:moveTo>
                      <a:pt x="10398" y="9140"/>
                    </a:moveTo>
                    <a:cubicBezTo>
                      <a:pt x="8579" y="11638"/>
                      <a:pt x="5083" y="12255"/>
                      <a:pt x="2515" y="10499"/>
                    </a:cubicBezTo>
                    <a:cubicBezTo>
                      <a:pt x="1243" y="9632"/>
                      <a:pt x="392" y="8329"/>
                      <a:pt x="104" y="6815"/>
                    </a:cubicBezTo>
                    <a:cubicBezTo>
                      <a:pt x="-185" y="5301"/>
                      <a:pt x="135" y="3779"/>
                      <a:pt x="1001" y="2506"/>
                    </a:cubicBezTo>
                    <a:cubicBezTo>
                      <a:pt x="2788" y="-108"/>
                      <a:pt x="6371" y="-787"/>
                      <a:pt x="8993" y="992"/>
                    </a:cubicBezTo>
                    <a:cubicBezTo>
                      <a:pt x="11616" y="2780"/>
                      <a:pt x="12287" y="6362"/>
                      <a:pt x="10507" y="8984"/>
                    </a:cubicBezTo>
                    <a:cubicBezTo>
                      <a:pt x="10476" y="9031"/>
                      <a:pt x="10437" y="9086"/>
                      <a:pt x="10398" y="913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8" name="Google Shape;1218;p44"/>
              <p:cNvSpPr/>
              <p:nvPr/>
            </p:nvSpPr>
            <p:spPr>
              <a:xfrm>
                <a:off x="6395551" y="1350084"/>
                <a:ext cx="31484" cy="31479"/>
              </a:xfrm>
              <a:custGeom>
                <a:avLst/>
                <a:gdLst/>
                <a:ahLst/>
                <a:cxnLst/>
                <a:rect l="l" t="t" r="r" b="b"/>
                <a:pathLst>
                  <a:path w="11501" h="11499" extrusionOk="0">
                    <a:moveTo>
                      <a:pt x="10398" y="9141"/>
                    </a:moveTo>
                    <a:cubicBezTo>
                      <a:pt x="8579" y="11638"/>
                      <a:pt x="5083" y="12255"/>
                      <a:pt x="2515" y="10499"/>
                    </a:cubicBezTo>
                    <a:cubicBezTo>
                      <a:pt x="1243" y="9632"/>
                      <a:pt x="392" y="8329"/>
                      <a:pt x="104" y="6815"/>
                    </a:cubicBezTo>
                    <a:cubicBezTo>
                      <a:pt x="-185" y="5308"/>
                      <a:pt x="135" y="3779"/>
                      <a:pt x="1001" y="2507"/>
                    </a:cubicBezTo>
                    <a:cubicBezTo>
                      <a:pt x="2788" y="-108"/>
                      <a:pt x="6371" y="-787"/>
                      <a:pt x="8993" y="992"/>
                    </a:cubicBezTo>
                    <a:cubicBezTo>
                      <a:pt x="11616" y="2780"/>
                      <a:pt x="12287" y="6362"/>
                      <a:pt x="10507" y="8984"/>
                    </a:cubicBezTo>
                    <a:cubicBezTo>
                      <a:pt x="10476" y="9039"/>
                      <a:pt x="10437" y="9086"/>
                      <a:pt x="10398" y="913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9" name="Google Shape;1219;p44"/>
              <p:cNvSpPr/>
              <p:nvPr/>
            </p:nvSpPr>
            <p:spPr>
              <a:xfrm>
                <a:off x="6451205" y="1170183"/>
                <a:ext cx="99560" cy="114154"/>
              </a:xfrm>
              <a:custGeom>
                <a:avLst/>
                <a:gdLst/>
                <a:ahLst/>
                <a:cxnLst/>
                <a:rect l="l" t="t" r="r" b="b"/>
                <a:pathLst>
                  <a:path w="36369" h="41700" extrusionOk="0">
                    <a:moveTo>
                      <a:pt x="27289" y="41701"/>
                    </a:moveTo>
                    <a:lnTo>
                      <a:pt x="34500" y="31921"/>
                    </a:lnTo>
                    <a:cubicBezTo>
                      <a:pt x="37638" y="27668"/>
                      <a:pt x="36732" y="21681"/>
                      <a:pt x="32479" y="18544"/>
                    </a:cubicBezTo>
                    <a:lnTo>
                      <a:pt x="32175" y="18318"/>
                    </a:lnTo>
                    <a:cubicBezTo>
                      <a:pt x="27921" y="15180"/>
                      <a:pt x="21935" y="16085"/>
                      <a:pt x="18797" y="20339"/>
                    </a:cubicBezTo>
                    <a:lnTo>
                      <a:pt x="17268" y="22415"/>
                    </a:lnTo>
                    <a:cubicBezTo>
                      <a:pt x="14130" y="26669"/>
                      <a:pt x="8144" y="27574"/>
                      <a:pt x="3891" y="24437"/>
                    </a:cubicBezTo>
                    <a:lnTo>
                      <a:pt x="3891" y="24437"/>
                    </a:lnTo>
                    <a:cubicBezTo>
                      <a:pt x="-363" y="21299"/>
                      <a:pt x="-1269" y="15313"/>
                      <a:pt x="1869" y="11059"/>
                    </a:cubicBezTo>
                    <a:lnTo>
                      <a:pt x="10025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0" name="Google Shape;1220;p44"/>
              <p:cNvSpPr/>
              <p:nvPr/>
            </p:nvSpPr>
            <p:spPr>
              <a:xfrm>
                <a:off x="6453308" y="1182493"/>
                <a:ext cx="105372" cy="77726"/>
              </a:xfrm>
              <a:custGeom>
                <a:avLst/>
                <a:gdLst/>
                <a:ahLst/>
                <a:cxnLst/>
                <a:rect l="l" t="t" r="r" b="b"/>
                <a:pathLst>
                  <a:path w="38492" h="28393" extrusionOk="0">
                    <a:moveTo>
                      <a:pt x="38493" y="28394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1" name="Google Shape;1221;p44"/>
              <p:cNvSpPr/>
              <p:nvPr/>
            </p:nvSpPr>
            <p:spPr>
              <a:xfrm>
                <a:off x="6444054" y="1195041"/>
                <a:ext cx="105372" cy="77726"/>
              </a:xfrm>
              <a:custGeom>
                <a:avLst/>
                <a:gdLst/>
                <a:ahLst/>
                <a:cxnLst/>
                <a:rect l="l" t="t" r="r" b="b"/>
                <a:pathLst>
                  <a:path w="38492" h="28393" extrusionOk="0">
                    <a:moveTo>
                      <a:pt x="38493" y="28394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2" name="Google Shape;1222;p44"/>
              <p:cNvSpPr/>
              <p:nvPr/>
            </p:nvSpPr>
            <p:spPr>
              <a:xfrm>
                <a:off x="6294926" y="992094"/>
                <a:ext cx="415065" cy="479952"/>
              </a:xfrm>
              <a:custGeom>
                <a:avLst/>
                <a:gdLst/>
                <a:ahLst/>
                <a:cxnLst/>
                <a:rect l="l" t="t" r="r" b="b"/>
                <a:pathLst>
                  <a:path w="151622" h="175325" extrusionOk="0">
                    <a:moveTo>
                      <a:pt x="149148" y="34200"/>
                    </a:moveTo>
                    <a:lnTo>
                      <a:pt x="98823" y="0"/>
                    </a:lnTo>
                    <a:cubicBezTo>
                      <a:pt x="95865" y="4152"/>
                      <a:pt x="90129" y="5198"/>
                      <a:pt x="85891" y="2326"/>
                    </a:cubicBezTo>
                    <a:lnTo>
                      <a:pt x="0" y="127911"/>
                    </a:lnTo>
                    <a:cubicBezTo>
                      <a:pt x="4293" y="130846"/>
                      <a:pt x="5393" y="136700"/>
                      <a:pt x="2458" y="140992"/>
                    </a:cubicBezTo>
                    <a:lnTo>
                      <a:pt x="52682" y="175325"/>
                    </a:lnTo>
                    <a:cubicBezTo>
                      <a:pt x="55616" y="171032"/>
                      <a:pt x="61470" y="169932"/>
                      <a:pt x="65762" y="172867"/>
                    </a:cubicBezTo>
                    <a:lnTo>
                      <a:pt x="151622" y="47258"/>
                    </a:lnTo>
                    <a:cubicBezTo>
                      <a:pt x="147337" y="44331"/>
                      <a:pt x="146237" y="38485"/>
                      <a:pt x="149148" y="3420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3" name="Google Shape;1223;p44"/>
              <p:cNvSpPr/>
              <p:nvPr/>
            </p:nvSpPr>
            <p:spPr>
              <a:xfrm>
                <a:off x="6249356" y="946288"/>
                <a:ext cx="509243" cy="574150"/>
              </a:xfrm>
              <a:custGeom>
                <a:avLst/>
                <a:gdLst/>
                <a:ahLst/>
                <a:cxnLst/>
                <a:rect l="l" t="t" r="r" b="b"/>
                <a:pathLst>
                  <a:path w="186025" h="209735" extrusionOk="0">
                    <a:moveTo>
                      <a:pt x="0" y="154931"/>
                    </a:moveTo>
                    <a:lnTo>
                      <a:pt x="80179" y="209736"/>
                    </a:lnTo>
                    <a:lnTo>
                      <a:pt x="186026" y="54891"/>
                    </a:lnTo>
                    <a:lnTo>
                      <a:pt x="105723" y="0"/>
                    </a:lnTo>
                    <a:cubicBezTo>
                      <a:pt x="105723" y="0"/>
                      <a:pt x="-218" y="153776"/>
                      <a:pt x="0" y="15493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224" name="Google Shape;1224;p44"/>
          <p:cNvSpPr/>
          <p:nvPr/>
        </p:nvSpPr>
        <p:spPr>
          <a:xfrm>
            <a:off x="427296" y="511238"/>
            <a:ext cx="162842" cy="162842"/>
          </a:xfrm>
          <a:custGeom>
            <a:avLst/>
            <a:gdLst/>
            <a:ahLst/>
            <a:cxnLst/>
            <a:rect l="l" t="t" r="r" b="b"/>
            <a:pathLst>
              <a:path w="48178" h="48178" extrusionOk="0">
                <a:moveTo>
                  <a:pt x="48178" y="24085"/>
                </a:moveTo>
                <a:lnTo>
                  <a:pt x="31734" y="31734"/>
                </a:lnTo>
                <a:lnTo>
                  <a:pt x="24085" y="48178"/>
                </a:lnTo>
                <a:lnTo>
                  <a:pt x="16445" y="31734"/>
                </a:lnTo>
                <a:lnTo>
                  <a:pt x="0" y="24085"/>
                </a:lnTo>
                <a:lnTo>
                  <a:pt x="16445" y="16444"/>
                </a:lnTo>
                <a:lnTo>
                  <a:pt x="24085" y="0"/>
                </a:lnTo>
                <a:lnTo>
                  <a:pt x="31734" y="16444"/>
                </a:lnTo>
                <a:lnTo>
                  <a:pt x="48178" y="24085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1495" y="2787650"/>
            <a:ext cx="3916045" cy="2092960"/>
          </a:xfrm>
          <a:prstGeom prst="rect">
            <a:avLst/>
          </a:prstGeom>
          <a:noFill/>
          <a:ln>
            <a:noFill/>
          </a:ln>
        </p:spPr>
      </p:pic>
      <p:sp>
        <p:nvSpPr>
          <p:cNvPr id="1" name="文本框 0"/>
          <p:cNvSpPr txBox="1"/>
          <p:nvPr/>
        </p:nvSpPr>
        <p:spPr>
          <a:xfrm>
            <a:off x="2483485" y="770255"/>
            <a:ext cx="2169795" cy="16027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1800"/>
              <a:t>Comparing the performance metrics (e.g., accuracy and AUC) of Random Forest and CatBoost</a:t>
            </a:r>
            <a:endParaRPr lang="en-US" altLang="zh-CN" sz="18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880" y="0"/>
            <a:ext cx="413512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44"/>
          <p:cNvSpPr txBox="1"/>
          <p:nvPr>
            <p:ph type="title"/>
          </p:nvPr>
        </p:nvSpPr>
        <p:spPr>
          <a:xfrm>
            <a:off x="713225" y="1486445"/>
            <a:ext cx="2011800" cy="100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Learning Rate</a:t>
            </a:r>
            <a:endParaRPr lang="en-US" altLang="en-GB">
              <a:sym typeface="+mn-ea"/>
            </a:endParaRPr>
          </a:p>
        </p:txBody>
      </p:sp>
      <p:sp>
        <p:nvSpPr>
          <p:cNvPr id="1177" name="Google Shape;1177;p44"/>
          <p:cNvSpPr/>
          <p:nvPr/>
        </p:nvSpPr>
        <p:spPr>
          <a:xfrm>
            <a:off x="-433049" y="-330200"/>
            <a:ext cx="1530888" cy="1676575"/>
          </a:xfrm>
          <a:custGeom>
            <a:avLst/>
            <a:gdLst/>
            <a:ahLst/>
            <a:cxnLst/>
            <a:rect l="l" t="t" r="r" b="b"/>
            <a:pathLst>
              <a:path w="518067" h="567369" extrusionOk="0">
                <a:moveTo>
                  <a:pt x="196048" y="533555"/>
                </a:moveTo>
                <a:cubicBezTo>
                  <a:pt x="221070" y="541117"/>
                  <a:pt x="277529" y="556680"/>
                  <a:pt x="311636" y="566014"/>
                </a:cubicBezTo>
                <a:cubicBezTo>
                  <a:pt x="328096" y="570518"/>
                  <a:pt x="345454" y="563540"/>
                  <a:pt x="354320" y="548953"/>
                </a:cubicBezTo>
                <a:lnTo>
                  <a:pt x="509603" y="282696"/>
                </a:lnTo>
                <a:cubicBezTo>
                  <a:pt x="517064" y="270427"/>
                  <a:pt x="519452" y="257010"/>
                  <a:pt x="517321" y="235024"/>
                </a:cubicBezTo>
                <a:lnTo>
                  <a:pt x="448242" y="31782"/>
                </a:lnTo>
                <a:cubicBezTo>
                  <a:pt x="443668" y="1812"/>
                  <a:pt x="406190" y="-10980"/>
                  <a:pt x="385523" y="11201"/>
                </a:cubicBezTo>
                <a:cubicBezTo>
                  <a:pt x="384891" y="11880"/>
                  <a:pt x="384282" y="12582"/>
                  <a:pt x="383689" y="13316"/>
                </a:cubicBezTo>
                <a:lnTo>
                  <a:pt x="256964" y="169309"/>
                </a:lnTo>
                <a:cubicBezTo>
                  <a:pt x="242549" y="187150"/>
                  <a:pt x="223037" y="200169"/>
                  <a:pt x="201020" y="206615"/>
                </a:cubicBezTo>
                <a:lnTo>
                  <a:pt x="27521" y="257439"/>
                </a:lnTo>
                <a:cubicBezTo>
                  <a:pt x="1048" y="265190"/>
                  <a:pt x="-8763" y="297571"/>
                  <a:pt x="8954" y="318722"/>
                </a:cubicBezTo>
                <a:lnTo>
                  <a:pt x="177949" y="521551"/>
                </a:lnTo>
                <a:cubicBezTo>
                  <a:pt x="182733" y="527264"/>
                  <a:pt x="188922" y="531408"/>
                  <a:pt x="196056" y="533562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78" name="Google Shape;1178;p44"/>
          <p:cNvGrpSpPr/>
          <p:nvPr/>
        </p:nvGrpSpPr>
        <p:grpSpPr>
          <a:xfrm>
            <a:off x="329492" y="847087"/>
            <a:ext cx="640056" cy="324421"/>
            <a:chOff x="6580515" y="3436687"/>
            <a:chExt cx="538768" cy="273657"/>
          </a:xfrm>
        </p:grpSpPr>
        <p:sp>
          <p:nvSpPr>
            <p:cNvPr id="1179" name="Google Shape;1179;p44"/>
            <p:cNvSpPr/>
            <p:nvPr/>
          </p:nvSpPr>
          <p:spPr>
            <a:xfrm>
              <a:off x="6580977" y="3553264"/>
              <a:ext cx="538305" cy="157080"/>
            </a:xfrm>
            <a:custGeom>
              <a:avLst/>
              <a:gdLst/>
              <a:ahLst/>
              <a:cxnLst/>
              <a:rect l="l" t="t" r="r" b="b"/>
              <a:pathLst>
                <a:path w="196641" h="57381" extrusionOk="0">
                  <a:moveTo>
                    <a:pt x="26" y="2763"/>
                  </a:moveTo>
                  <a:cubicBezTo>
                    <a:pt x="-146" y="3091"/>
                    <a:pt x="603" y="16210"/>
                    <a:pt x="603" y="16210"/>
                  </a:cubicBezTo>
                  <a:cubicBezTo>
                    <a:pt x="837" y="20277"/>
                    <a:pt x="4771" y="25084"/>
                    <a:pt x="7206" y="27972"/>
                  </a:cubicBezTo>
                  <a:cubicBezTo>
                    <a:pt x="15908" y="38298"/>
                    <a:pt x="28747" y="44534"/>
                    <a:pt x="41390" y="48538"/>
                  </a:cubicBezTo>
                  <a:cubicBezTo>
                    <a:pt x="74178" y="58918"/>
                    <a:pt x="109401" y="60057"/>
                    <a:pt x="142766" y="52502"/>
                  </a:cubicBezTo>
                  <a:cubicBezTo>
                    <a:pt x="154512" y="49841"/>
                    <a:pt x="166422" y="45931"/>
                    <a:pt x="176912" y="39664"/>
                  </a:cubicBezTo>
                  <a:cubicBezTo>
                    <a:pt x="185395" y="34598"/>
                    <a:pt x="196681" y="24803"/>
                    <a:pt x="196642" y="13853"/>
                  </a:cubicBezTo>
                  <a:lnTo>
                    <a:pt x="196595" y="0"/>
                  </a:lnTo>
                  <a:lnTo>
                    <a:pt x="34" y="275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44"/>
            <p:cNvSpPr/>
            <p:nvPr/>
          </p:nvSpPr>
          <p:spPr>
            <a:xfrm>
              <a:off x="6580515" y="3436687"/>
              <a:ext cx="538655" cy="230005"/>
            </a:xfrm>
            <a:custGeom>
              <a:avLst/>
              <a:gdLst/>
              <a:ahLst/>
              <a:cxnLst/>
              <a:rect l="l" t="t" r="r" b="b"/>
              <a:pathLst>
                <a:path w="196769" h="84020" extrusionOk="0">
                  <a:moveTo>
                    <a:pt x="193423" y="30884"/>
                  </a:moveTo>
                  <a:cubicBezTo>
                    <a:pt x="181521" y="11880"/>
                    <a:pt x="139196" y="-631"/>
                    <a:pt x="95661" y="25"/>
                  </a:cubicBezTo>
                  <a:cubicBezTo>
                    <a:pt x="50332" y="711"/>
                    <a:pt x="7452" y="15595"/>
                    <a:pt x="889" y="36754"/>
                  </a:cubicBezTo>
                  <a:cubicBezTo>
                    <a:pt x="-7338" y="63274"/>
                    <a:pt x="42527" y="87266"/>
                    <a:pt x="110045" y="83660"/>
                  </a:cubicBezTo>
                  <a:cubicBezTo>
                    <a:pt x="173638" y="80265"/>
                    <a:pt x="208065" y="54252"/>
                    <a:pt x="193423" y="308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44"/>
            <p:cNvSpPr/>
            <p:nvPr/>
          </p:nvSpPr>
          <p:spPr>
            <a:xfrm>
              <a:off x="6581624" y="3550188"/>
              <a:ext cx="535116" cy="115205"/>
            </a:xfrm>
            <a:custGeom>
              <a:avLst/>
              <a:gdLst/>
              <a:ahLst/>
              <a:cxnLst/>
              <a:rect l="l" t="t" r="r" b="b"/>
              <a:pathLst>
                <a:path w="195476" h="42084" extrusionOk="0">
                  <a:moveTo>
                    <a:pt x="0" y="6962"/>
                  </a:moveTo>
                  <a:cubicBezTo>
                    <a:pt x="7508" y="28159"/>
                    <a:pt x="51776" y="44768"/>
                    <a:pt x="108751" y="41724"/>
                  </a:cubicBezTo>
                  <a:cubicBezTo>
                    <a:pt x="162408" y="38860"/>
                    <a:pt x="195297" y="19894"/>
                    <a:pt x="195477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44"/>
            <p:cNvSpPr/>
            <p:nvPr/>
          </p:nvSpPr>
          <p:spPr>
            <a:xfrm>
              <a:off x="6660775" y="3458842"/>
              <a:ext cx="386612" cy="163678"/>
            </a:xfrm>
            <a:custGeom>
              <a:avLst/>
              <a:gdLst/>
              <a:ahLst/>
              <a:cxnLst/>
              <a:rect l="l" t="t" r="r" b="b"/>
              <a:pathLst>
                <a:path w="141228" h="59791" extrusionOk="0">
                  <a:moveTo>
                    <a:pt x="77992" y="59602"/>
                  </a:moveTo>
                  <a:cubicBezTo>
                    <a:pt x="32365" y="61701"/>
                    <a:pt x="-3006" y="46092"/>
                    <a:pt x="202" y="27790"/>
                  </a:cubicBezTo>
                  <a:cubicBezTo>
                    <a:pt x="2926" y="12219"/>
                    <a:pt x="33450" y="668"/>
                    <a:pt x="67744" y="28"/>
                  </a:cubicBezTo>
                  <a:cubicBezTo>
                    <a:pt x="101000" y="-596"/>
                    <a:pt x="132406" y="9160"/>
                    <a:pt x="139657" y="23544"/>
                  </a:cubicBezTo>
                  <a:cubicBezTo>
                    <a:pt x="148101" y="40285"/>
                    <a:pt x="121792" y="57588"/>
                    <a:pt x="77992" y="5960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44"/>
            <p:cNvSpPr/>
            <p:nvPr/>
          </p:nvSpPr>
          <p:spPr>
            <a:xfrm>
              <a:off x="6759006" y="3501113"/>
              <a:ext cx="180880" cy="70140"/>
            </a:xfrm>
            <a:custGeom>
              <a:avLst/>
              <a:gdLst/>
              <a:ahLst/>
              <a:cxnLst/>
              <a:rect l="l" t="t" r="r" b="b"/>
              <a:pathLst>
                <a:path w="66075" h="25622" extrusionOk="0">
                  <a:moveTo>
                    <a:pt x="196" y="0"/>
                  </a:moveTo>
                  <a:lnTo>
                    <a:pt x="1" y="12831"/>
                  </a:lnTo>
                  <a:cubicBezTo>
                    <a:pt x="-85" y="18411"/>
                    <a:pt x="7165" y="23047"/>
                    <a:pt x="16196" y="23180"/>
                  </a:cubicBezTo>
                  <a:lnTo>
                    <a:pt x="16843" y="23180"/>
                  </a:lnTo>
                  <a:cubicBezTo>
                    <a:pt x="25873" y="23328"/>
                    <a:pt x="33264" y="18919"/>
                    <a:pt x="33342" y="13338"/>
                  </a:cubicBezTo>
                  <a:lnTo>
                    <a:pt x="33382" y="10614"/>
                  </a:lnTo>
                  <a:cubicBezTo>
                    <a:pt x="33467" y="5034"/>
                    <a:pt x="40858" y="624"/>
                    <a:pt x="49880" y="765"/>
                  </a:cubicBezTo>
                  <a:lnTo>
                    <a:pt x="49880" y="765"/>
                  </a:lnTo>
                  <a:cubicBezTo>
                    <a:pt x="58911" y="905"/>
                    <a:pt x="66161" y="5534"/>
                    <a:pt x="66075" y="11114"/>
                  </a:cubicBezTo>
                  <a:lnTo>
                    <a:pt x="65857" y="25623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44"/>
            <p:cNvSpPr/>
            <p:nvPr/>
          </p:nvSpPr>
          <p:spPr>
            <a:xfrm>
              <a:off x="6738315" y="3541852"/>
              <a:ext cx="223758" cy="3416"/>
            </a:xfrm>
            <a:custGeom>
              <a:avLst/>
              <a:gdLst/>
              <a:ahLst/>
              <a:cxnLst/>
              <a:rect l="l" t="t" r="r" b="b"/>
              <a:pathLst>
                <a:path w="81738" h="1248" extrusionOk="0">
                  <a:moveTo>
                    <a:pt x="0" y="0"/>
                  </a:moveTo>
                  <a:lnTo>
                    <a:pt x="81739" y="1249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44"/>
            <p:cNvSpPr/>
            <p:nvPr/>
          </p:nvSpPr>
          <p:spPr>
            <a:xfrm>
              <a:off x="6738551" y="3525393"/>
              <a:ext cx="223780" cy="3394"/>
            </a:xfrm>
            <a:custGeom>
              <a:avLst/>
              <a:gdLst/>
              <a:ahLst/>
              <a:cxnLst/>
              <a:rect l="l" t="t" r="r" b="b"/>
              <a:pathLst>
                <a:path w="81746" h="1240" extrusionOk="0">
                  <a:moveTo>
                    <a:pt x="0" y="0"/>
                  </a:moveTo>
                  <a:lnTo>
                    <a:pt x="81747" y="124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44"/>
            <p:cNvSpPr/>
            <p:nvPr/>
          </p:nvSpPr>
          <p:spPr>
            <a:xfrm>
              <a:off x="6964176" y="3654726"/>
              <a:ext cx="5702" cy="43841"/>
            </a:xfrm>
            <a:custGeom>
              <a:avLst/>
              <a:gdLst/>
              <a:ahLst/>
              <a:cxnLst/>
              <a:rect l="l" t="t" r="r" b="b"/>
              <a:pathLst>
                <a:path w="2083" h="16015" extrusionOk="0">
                  <a:moveTo>
                    <a:pt x="2084" y="0"/>
                  </a:moveTo>
                  <a:lnTo>
                    <a:pt x="0" y="16015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44"/>
            <p:cNvSpPr/>
            <p:nvPr/>
          </p:nvSpPr>
          <p:spPr>
            <a:xfrm>
              <a:off x="6841703" y="3666568"/>
              <a:ext cx="4038" cy="43690"/>
            </a:xfrm>
            <a:custGeom>
              <a:avLst/>
              <a:gdLst/>
              <a:ahLst/>
              <a:cxnLst/>
              <a:rect l="l" t="t" r="r" b="b"/>
              <a:pathLst>
                <a:path w="1475" h="15960" extrusionOk="0">
                  <a:moveTo>
                    <a:pt x="1475" y="0"/>
                  </a:moveTo>
                  <a:lnTo>
                    <a:pt x="0" y="1596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44"/>
            <p:cNvSpPr/>
            <p:nvPr/>
          </p:nvSpPr>
          <p:spPr>
            <a:xfrm>
              <a:off x="6708884" y="3653080"/>
              <a:ext cx="5489" cy="37857"/>
            </a:xfrm>
            <a:custGeom>
              <a:avLst/>
              <a:gdLst/>
              <a:ahLst/>
              <a:cxnLst/>
              <a:rect l="l" t="t" r="r" b="b"/>
              <a:pathLst>
                <a:path w="2005" h="13829" extrusionOk="0">
                  <a:moveTo>
                    <a:pt x="2006" y="0"/>
                  </a:moveTo>
                  <a:lnTo>
                    <a:pt x="0" y="1383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44"/>
            <p:cNvSpPr/>
            <p:nvPr/>
          </p:nvSpPr>
          <p:spPr>
            <a:xfrm>
              <a:off x="6667098" y="3639489"/>
              <a:ext cx="4914" cy="36535"/>
            </a:xfrm>
            <a:custGeom>
              <a:avLst/>
              <a:gdLst/>
              <a:ahLst/>
              <a:cxnLst/>
              <a:rect l="l" t="t" r="r" b="b"/>
              <a:pathLst>
                <a:path w="1795" h="13346" extrusionOk="0">
                  <a:moveTo>
                    <a:pt x="1795" y="0"/>
                  </a:moveTo>
                  <a:lnTo>
                    <a:pt x="0" y="13346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44"/>
            <p:cNvSpPr/>
            <p:nvPr/>
          </p:nvSpPr>
          <p:spPr>
            <a:xfrm>
              <a:off x="6606611" y="3605952"/>
              <a:ext cx="4123" cy="30657"/>
            </a:xfrm>
            <a:custGeom>
              <a:avLst/>
              <a:gdLst/>
              <a:ahLst/>
              <a:cxnLst/>
              <a:rect l="l" t="t" r="r" b="b"/>
              <a:pathLst>
                <a:path w="1506" h="11199" extrusionOk="0">
                  <a:moveTo>
                    <a:pt x="1506" y="0"/>
                  </a:moveTo>
                  <a:lnTo>
                    <a:pt x="0" y="1120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44"/>
            <p:cNvSpPr/>
            <p:nvPr/>
          </p:nvSpPr>
          <p:spPr>
            <a:xfrm>
              <a:off x="6825351" y="3633119"/>
              <a:ext cx="16707" cy="16707"/>
            </a:xfrm>
            <a:custGeom>
              <a:avLst/>
              <a:gdLst/>
              <a:ahLst/>
              <a:cxnLst/>
              <a:rect l="l" t="t" r="r" b="b"/>
              <a:pathLst>
                <a:path w="6103" h="6103" extrusionOk="0">
                  <a:moveTo>
                    <a:pt x="6103" y="3052"/>
                  </a:moveTo>
                  <a:cubicBezTo>
                    <a:pt x="6103" y="4738"/>
                    <a:pt x="4737" y="6103"/>
                    <a:pt x="3051" y="6103"/>
                  </a:cubicBezTo>
                  <a:cubicBezTo>
                    <a:pt x="1366" y="6103"/>
                    <a:pt x="0" y="4738"/>
                    <a:pt x="0" y="3052"/>
                  </a:cubicBezTo>
                  <a:cubicBezTo>
                    <a:pt x="0" y="1366"/>
                    <a:pt x="1366" y="0"/>
                    <a:pt x="3051" y="0"/>
                  </a:cubicBezTo>
                  <a:cubicBezTo>
                    <a:pt x="4737" y="0"/>
                    <a:pt x="6103" y="1366"/>
                    <a:pt x="6103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44"/>
            <p:cNvSpPr/>
            <p:nvPr/>
          </p:nvSpPr>
          <p:spPr>
            <a:xfrm>
              <a:off x="6717434" y="3619439"/>
              <a:ext cx="16707" cy="16707"/>
            </a:xfrm>
            <a:custGeom>
              <a:avLst/>
              <a:gdLst/>
              <a:ahLst/>
              <a:cxnLst/>
              <a:rect l="l" t="t" r="r" b="b"/>
              <a:pathLst>
                <a:path w="6103" h="6103" extrusionOk="0">
                  <a:moveTo>
                    <a:pt x="6103" y="3052"/>
                  </a:moveTo>
                  <a:cubicBezTo>
                    <a:pt x="6103" y="4737"/>
                    <a:pt x="4737" y="6103"/>
                    <a:pt x="3051" y="6103"/>
                  </a:cubicBezTo>
                  <a:cubicBezTo>
                    <a:pt x="1366" y="6103"/>
                    <a:pt x="0" y="4737"/>
                    <a:pt x="0" y="3052"/>
                  </a:cubicBezTo>
                  <a:cubicBezTo>
                    <a:pt x="0" y="1366"/>
                    <a:pt x="1366" y="0"/>
                    <a:pt x="3051" y="0"/>
                  </a:cubicBezTo>
                  <a:cubicBezTo>
                    <a:pt x="4737" y="0"/>
                    <a:pt x="6103" y="1366"/>
                    <a:pt x="6103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44"/>
            <p:cNvSpPr/>
            <p:nvPr/>
          </p:nvSpPr>
          <p:spPr>
            <a:xfrm>
              <a:off x="6628645" y="3572522"/>
              <a:ext cx="16707" cy="16707"/>
            </a:xfrm>
            <a:custGeom>
              <a:avLst/>
              <a:gdLst/>
              <a:ahLst/>
              <a:cxnLst/>
              <a:rect l="l" t="t" r="r" b="b"/>
              <a:pathLst>
                <a:path w="6103" h="6103" extrusionOk="0">
                  <a:moveTo>
                    <a:pt x="6103" y="3052"/>
                  </a:moveTo>
                  <a:cubicBezTo>
                    <a:pt x="6103" y="4737"/>
                    <a:pt x="4737" y="6103"/>
                    <a:pt x="3052" y="6103"/>
                  </a:cubicBezTo>
                  <a:cubicBezTo>
                    <a:pt x="1366" y="6103"/>
                    <a:pt x="0" y="4737"/>
                    <a:pt x="0" y="3052"/>
                  </a:cubicBezTo>
                  <a:cubicBezTo>
                    <a:pt x="0" y="1366"/>
                    <a:pt x="1366" y="0"/>
                    <a:pt x="3052" y="0"/>
                  </a:cubicBezTo>
                  <a:cubicBezTo>
                    <a:pt x="4737" y="0"/>
                    <a:pt x="6103" y="1366"/>
                    <a:pt x="6103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44"/>
            <p:cNvSpPr/>
            <p:nvPr/>
          </p:nvSpPr>
          <p:spPr>
            <a:xfrm>
              <a:off x="6613728" y="3511286"/>
              <a:ext cx="16707" cy="16707"/>
            </a:xfrm>
            <a:custGeom>
              <a:avLst/>
              <a:gdLst/>
              <a:ahLst/>
              <a:cxnLst/>
              <a:rect l="l" t="t" r="r" b="b"/>
              <a:pathLst>
                <a:path w="6103" h="6103" extrusionOk="0">
                  <a:moveTo>
                    <a:pt x="6103" y="3052"/>
                  </a:moveTo>
                  <a:cubicBezTo>
                    <a:pt x="6103" y="4738"/>
                    <a:pt x="4737" y="6103"/>
                    <a:pt x="3052" y="6103"/>
                  </a:cubicBezTo>
                  <a:cubicBezTo>
                    <a:pt x="1366" y="6103"/>
                    <a:pt x="0" y="4738"/>
                    <a:pt x="0" y="3052"/>
                  </a:cubicBezTo>
                  <a:cubicBezTo>
                    <a:pt x="0" y="1366"/>
                    <a:pt x="1366" y="0"/>
                    <a:pt x="3052" y="0"/>
                  </a:cubicBezTo>
                  <a:cubicBezTo>
                    <a:pt x="4737" y="0"/>
                    <a:pt x="6103" y="1366"/>
                    <a:pt x="6103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44"/>
            <p:cNvSpPr/>
            <p:nvPr/>
          </p:nvSpPr>
          <p:spPr>
            <a:xfrm>
              <a:off x="6674407" y="3471703"/>
              <a:ext cx="13288" cy="13288"/>
            </a:xfrm>
            <a:custGeom>
              <a:avLst/>
              <a:gdLst/>
              <a:ahLst/>
              <a:cxnLst/>
              <a:rect l="l" t="t" r="r" b="b"/>
              <a:pathLst>
                <a:path w="4854" h="4854" extrusionOk="0">
                  <a:moveTo>
                    <a:pt x="4854" y="2427"/>
                  </a:moveTo>
                  <a:cubicBezTo>
                    <a:pt x="4854" y="3770"/>
                    <a:pt x="3770" y="4855"/>
                    <a:pt x="2427" y="4855"/>
                  </a:cubicBezTo>
                  <a:cubicBezTo>
                    <a:pt x="1085" y="4855"/>
                    <a:pt x="0" y="3770"/>
                    <a:pt x="0" y="2427"/>
                  </a:cubicBezTo>
                  <a:cubicBezTo>
                    <a:pt x="0" y="1085"/>
                    <a:pt x="1085" y="0"/>
                    <a:pt x="2427" y="0"/>
                  </a:cubicBezTo>
                  <a:cubicBezTo>
                    <a:pt x="3770" y="0"/>
                    <a:pt x="4854" y="1085"/>
                    <a:pt x="4854" y="2427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44"/>
            <p:cNvSpPr/>
            <p:nvPr/>
          </p:nvSpPr>
          <p:spPr>
            <a:xfrm>
              <a:off x="6750434" y="3449493"/>
              <a:ext cx="13288" cy="13288"/>
            </a:xfrm>
            <a:custGeom>
              <a:avLst/>
              <a:gdLst/>
              <a:ahLst/>
              <a:cxnLst/>
              <a:rect l="l" t="t" r="r" b="b"/>
              <a:pathLst>
                <a:path w="4854" h="4854" extrusionOk="0">
                  <a:moveTo>
                    <a:pt x="4855" y="2427"/>
                  </a:moveTo>
                  <a:cubicBezTo>
                    <a:pt x="4855" y="3770"/>
                    <a:pt x="3770" y="4855"/>
                    <a:pt x="2427" y="4855"/>
                  </a:cubicBezTo>
                  <a:cubicBezTo>
                    <a:pt x="1085" y="4855"/>
                    <a:pt x="0" y="3770"/>
                    <a:pt x="0" y="2427"/>
                  </a:cubicBezTo>
                  <a:cubicBezTo>
                    <a:pt x="0" y="1085"/>
                    <a:pt x="1085" y="0"/>
                    <a:pt x="2427" y="0"/>
                  </a:cubicBezTo>
                  <a:cubicBezTo>
                    <a:pt x="3770" y="0"/>
                    <a:pt x="4855" y="1085"/>
                    <a:pt x="4855" y="2427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44"/>
            <p:cNvSpPr/>
            <p:nvPr/>
          </p:nvSpPr>
          <p:spPr>
            <a:xfrm>
              <a:off x="6831526" y="3440474"/>
              <a:ext cx="13288" cy="13288"/>
            </a:xfrm>
            <a:custGeom>
              <a:avLst/>
              <a:gdLst/>
              <a:ahLst/>
              <a:cxnLst/>
              <a:rect l="l" t="t" r="r" b="b"/>
              <a:pathLst>
                <a:path w="4854" h="4854" extrusionOk="0">
                  <a:moveTo>
                    <a:pt x="4855" y="2427"/>
                  </a:moveTo>
                  <a:cubicBezTo>
                    <a:pt x="4855" y="3770"/>
                    <a:pt x="3770" y="4855"/>
                    <a:pt x="2428" y="4855"/>
                  </a:cubicBezTo>
                  <a:cubicBezTo>
                    <a:pt x="1085" y="4855"/>
                    <a:pt x="0" y="3770"/>
                    <a:pt x="0" y="2427"/>
                  </a:cubicBezTo>
                  <a:cubicBezTo>
                    <a:pt x="0" y="1085"/>
                    <a:pt x="1085" y="0"/>
                    <a:pt x="2428" y="0"/>
                  </a:cubicBezTo>
                  <a:cubicBezTo>
                    <a:pt x="3770" y="0"/>
                    <a:pt x="4855" y="1085"/>
                    <a:pt x="4855" y="2427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44"/>
            <p:cNvSpPr/>
            <p:nvPr/>
          </p:nvSpPr>
          <p:spPr>
            <a:xfrm>
              <a:off x="6919011" y="3445648"/>
              <a:ext cx="13288" cy="13288"/>
            </a:xfrm>
            <a:custGeom>
              <a:avLst/>
              <a:gdLst/>
              <a:ahLst/>
              <a:cxnLst/>
              <a:rect l="l" t="t" r="r" b="b"/>
              <a:pathLst>
                <a:path w="4854" h="4854" extrusionOk="0">
                  <a:moveTo>
                    <a:pt x="4855" y="2427"/>
                  </a:moveTo>
                  <a:cubicBezTo>
                    <a:pt x="4855" y="3770"/>
                    <a:pt x="3770" y="4855"/>
                    <a:pt x="2427" y="4855"/>
                  </a:cubicBezTo>
                  <a:cubicBezTo>
                    <a:pt x="1085" y="4855"/>
                    <a:pt x="0" y="3770"/>
                    <a:pt x="0" y="2427"/>
                  </a:cubicBezTo>
                  <a:cubicBezTo>
                    <a:pt x="0" y="1085"/>
                    <a:pt x="1085" y="0"/>
                    <a:pt x="2427" y="0"/>
                  </a:cubicBezTo>
                  <a:cubicBezTo>
                    <a:pt x="3770" y="0"/>
                    <a:pt x="4855" y="1085"/>
                    <a:pt x="4855" y="2427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44"/>
            <p:cNvSpPr/>
            <p:nvPr/>
          </p:nvSpPr>
          <p:spPr>
            <a:xfrm>
              <a:off x="7001771" y="3468282"/>
              <a:ext cx="13288" cy="13288"/>
            </a:xfrm>
            <a:custGeom>
              <a:avLst/>
              <a:gdLst/>
              <a:ahLst/>
              <a:cxnLst/>
              <a:rect l="l" t="t" r="r" b="b"/>
              <a:pathLst>
                <a:path w="4854" h="4854" extrusionOk="0">
                  <a:moveTo>
                    <a:pt x="4854" y="2427"/>
                  </a:moveTo>
                  <a:cubicBezTo>
                    <a:pt x="4854" y="3770"/>
                    <a:pt x="3769" y="4855"/>
                    <a:pt x="2427" y="4855"/>
                  </a:cubicBezTo>
                  <a:cubicBezTo>
                    <a:pt x="1085" y="4855"/>
                    <a:pt x="0" y="3770"/>
                    <a:pt x="0" y="2427"/>
                  </a:cubicBezTo>
                  <a:cubicBezTo>
                    <a:pt x="0" y="1085"/>
                    <a:pt x="1085" y="0"/>
                    <a:pt x="2427" y="0"/>
                  </a:cubicBezTo>
                  <a:cubicBezTo>
                    <a:pt x="3769" y="0"/>
                    <a:pt x="4854" y="1085"/>
                    <a:pt x="4854" y="2427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44"/>
            <p:cNvSpPr/>
            <p:nvPr/>
          </p:nvSpPr>
          <p:spPr>
            <a:xfrm>
              <a:off x="6940449" y="3625574"/>
              <a:ext cx="16707" cy="16707"/>
            </a:xfrm>
            <a:custGeom>
              <a:avLst/>
              <a:gdLst/>
              <a:ahLst/>
              <a:cxnLst/>
              <a:rect l="l" t="t" r="r" b="b"/>
              <a:pathLst>
                <a:path w="6103" h="6103" extrusionOk="0">
                  <a:moveTo>
                    <a:pt x="6104" y="3052"/>
                  </a:moveTo>
                  <a:cubicBezTo>
                    <a:pt x="6104" y="4738"/>
                    <a:pt x="4738" y="6103"/>
                    <a:pt x="3052" y="6103"/>
                  </a:cubicBezTo>
                  <a:cubicBezTo>
                    <a:pt x="1366" y="6103"/>
                    <a:pt x="0" y="4738"/>
                    <a:pt x="0" y="3052"/>
                  </a:cubicBezTo>
                  <a:cubicBezTo>
                    <a:pt x="0" y="1366"/>
                    <a:pt x="1366" y="0"/>
                    <a:pt x="3052" y="0"/>
                  </a:cubicBezTo>
                  <a:cubicBezTo>
                    <a:pt x="4738" y="0"/>
                    <a:pt x="6104" y="1366"/>
                    <a:pt x="6104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44"/>
            <p:cNvSpPr/>
            <p:nvPr/>
          </p:nvSpPr>
          <p:spPr>
            <a:xfrm>
              <a:off x="7030735" y="3593554"/>
              <a:ext cx="16707" cy="16707"/>
            </a:xfrm>
            <a:custGeom>
              <a:avLst/>
              <a:gdLst/>
              <a:ahLst/>
              <a:cxnLst/>
              <a:rect l="l" t="t" r="r" b="b"/>
              <a:pathLst>
                <a:path w="6103" h="6103" extrusionOk="0">
                  <a:moveTo>
                    <a:pt x="6103" y="3052"/>
                  </a:moveTo>
                  <a:cubicBezTo>
                    <a:pt x="6103" y="4738"/>
                    <a:pt x="4737" y="6103"/>
                    <a:pt x="3052" y="6103"/>
                  </a:cubicBezTo>
                  <a:cubicBezTo>
                    <a:pt x="1366" y="6103"/>
                    <a:pt x="0" y="4738"/>
                    <a:pt x="0" y="3052"/>
                  </a:cubicBezTo>
                  <a:cubicBezTo>
                    <a:pt x="0" y="1366"/>
                    <a:pt x="1366" y="0"/>
                    <a:pt x="3052" y="0"/>
                  </a:cubicBezTo>
                  <a:cubicBezTo>
                    <a:pt x="4737" y="0"/>
                    <a:pt x="6103" y="1366"/>
                    <a:pt x="6103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44"/>
            <p:cNvSpPr/>
            <p:nvPr/>
          </p:nvSpPr>
          <p:spPr>
            <a:xfrm>
              <a:off x="7070661" y="3524303"/>
              <a:ext cx="18456" cy="18459"/>
            </a:xfrm>
            <a:custGeom>
              <a:avLst/>
              <a:gdLst/>
              <a:ahLst/>
              <a:cxnLst/>
              <a:rect l="l" t="t" r="r" b="b"/>
              <a:pathLst>
                <a:path w="6742" h="6743" extrusionOk="0">
                  <a:moveTo>
                    <a:pt x="6743" y="3372"/>
                  </a:moveTo>
                  <a:cubicBezTo>
                    <a:pt x="6743" y="5237"/>
                    <a:pt x="5237" y="6743"/>
                    <a:pt x="3371" y="6743"/>
                  </a:cubicBezTo>
                  <a:cubicBezTo>
                    <a:pt x="1506" y="6743"/>
                    <a:pt x="0" y="5229"/>
                    <a:pt x="0" y="3372"/>
                  </a:cubicBezTo>
                  <a:cubicBezTo>
                    <a:pt x="0" y="1514"/>
                    <a:pt x="1506" y="0"/>
                    <a:pt x="3371" y="0"/>
                  </a:cubicBezTo>
                  <a:cubicBezTo>
                    <a:pt x="5237" y="0"/>
                    <a:pt x="6743" y="1514"/>
                    <a:pt x="6743" y="337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3" name="Google Shape;1203;p44"/>
          <p:cNvGrpSpPr/>
          <p:nvPr/>
        </p:nvGrpSpPr>
        <p:grpSpPr>
          <a:xfrm rot="5400000">
            <a:off x="658458" y="124035"/>
            <a:ext cx="1017513" cy="1013304"/>
            <a:chOff x="1001358" y="2876235"/>
            <a:chExt cx="1017513" cy="1013304"/>
          </a:xfrm>
        </p:grpSpPr>
        <p:grpSp>
          <p:nvGrpSpPr>
            <p:cNvPr id="1204" name="Google Shape;1204;p44"/>
            <p:cNvGrpSpPr/>
            <p:nvPr/>
          </p:nvGrpSpPr>
          <p:grpSpPr>
            <a:xfrm rot="-473396">
              <a:off x="1050928" y="2919736"/>
              <a:ext cx="686874" cy="769581"/>
              <a:chOff x="6225377" y="921581"/>
              <a:chExt cx="556268" cy="623249"/>
            </a:xfrm>
          </p:grpSpPr>
          <p:sp>
            <p:nvSpPr>
              <p:cNvPr id="1205" name="Google Shape;1205;p44"/>
              <p:cNvSpPr/>
              <p:nvPr/>
            </p:nvSpPr>
            <p:spPr>
              <a:xfrm>
                <a:off x="6225377" y="921581"/>
                <a:ext cx="556268" cy="623249"/>
              </a:xfrm>
              <a:custGeom>
                <a:avLst/>
                <a:gdLst/>
                <a:ahLst/>
                <a:cxnLst/>
                <a:rect l="l" t="t" r="r" b="b"/>
                <a:pathLst>
                  <a:path w="203203" h="227671" extrusionOk="0">
                    <a:moveTo>
                      <a:pt x="89629" y="227671"/>
                    </a:moveTo>
                    <a:lnTo>
                      <a:pt x="203203" y="61095"/>
                    </a:lnTo>
                    <a:lnTo>
                      <a:pt x="113855" y="0"/>
                    </a:lnTo>
                    <a:lnTo>
                      <a:pt x="0" y="166560"/>
                    </a:lnTo>
                    <a:lnTo>
                      <a:pt x="89629" y="22767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6" name="Google Shape;1206;p44"/>
              <p:cNvSpPr/>
              <p:nvPr/>
            </p:nvSpPr>
            <p:spPr>
              <a:xfrm>
                <a:off x="6417476" y="1141509"/>
                <a:ext cx="174781" cy="174702"/>
              </a:xfrm>
              <a:custGeom>
                <a:avLst/>
                <a:gdLst/>
                <a:ahLst/>
                <a:cxnLst/>
                <a:rect l="l" t="t" r="r" b="b"/>
                <a:pathLst>
                  <a:path w="63847" h="63818" extrusionOk="0">
                    <a:moveTo>
                      <a:pt x="57719" y="50726"/>
                    </a:moveTo>
                    <a:cubicBezTo>
                      <a:pt x="47620" y="64572"/>
                      <a:pt x="28210" y="68006"/>
                      <a:pt x="13950" y="58281"/>
                    </a:cubicBezTo>
                    <a:cubicBezTo>
                      <a:pt x="6903" y="53473"/>
                      <a:pt x="2158" y="46215"/>
                      <a:pt x="565" y="37841"/>
                    </a:cubicBezTo>
                    <a:cubicBezTo>
                      <a:pt x="-1019" y="29458"/>
                      <a:pt x="752" y="20967"/>
                      <a:pt x="5560" y="13919"/>
                    </a:cubicBezTo>
                    <a:cubicBezTo>
                      <a:pt x="15488" y="-598"/>
                      <a:pt x="35374" y="-4383"/>
                      <a:pt x="49922" y="5529"/>
                    </a:cubicBezTo>
                    <a:cubicBezTo>
                      <a:pt x="64462" y="15449"/>
                      <a:pt x="68224" y="35343"/>
                      <a:pt x="58312" y="49891"/>
                    </a:cubicBezTo>
                    <a:cubicBezTo>
                      <a:pt x="58117" y="50172"/>
                      <a:pt x="57922" y="50453"/>
                      <a:pt x="57719" y="50726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7" name="Google Shape;1207;p44"/>
              <p:cNvSpPr/>
              <p:nvPr/>
            </p:nvSpPr>
            <p:spPr>
              <a:xfrm>
                <a:off x="6577613" y="1083763"/>
                <a:ext cx="31484" cy="31479"/>
              </a:xfrm>
              <a:custGeom>
                <a:avLst/>
                <a:gdLst/>
                <a:ahLst/>
                <a:cxnLst/>
                <a:rect l="l" t="t" r="r" b="b"/>
                <a:pathLst>
                  <a:path w="11501" h="11499" extrusionOk="0">
                    <a:moveTo>
                      <a:pt x="10398" y="9140"/>
                    </a:moveTo>
                    <a:cubicBezTo>
                      <a:pt x="8579" y="11638"/>
                      <a:pt x="5083" y="12255"/>
                      <a:pt x="2515" y="10499"/>
                    </a:cubicBezTo>
                    <a:cubicBezTo>
                      <a:pt x="1243" y="9632"/>
                      <a:pt x="392" y="8329"/>
                      <a:pt x="104" y="6815"/>
                    </a:cubicBezTo>
                    <a:cubicBezTo>
                      <a:pt x="-185" y="5301"/>
                      <a:pt x="135" y="3779"/>
                      <a:pt x="1001" y="2506"/>
                    </a:cubicBezTo>
                    <a:cubicBezTo>
                      <a:pt x="2788" y="-108"/>
                      <a:pt x="6371" y="-787"/>
                      <a:pt x="8993" y="992"/>
                    </a:cubicBezTo>
                    <a:cubicBezTo>
                      <a:pt x="11616" y="2780"/>
                      <a:pt x="12287" y="6362"/>
                      <a:pt x="10507" y="8984"/>
                    </a:cubicBezTo>
                    <a:cubicBezTo>
                      <a:pt x="10476" y="9031"/>
                      <a:pt x="10437" y="9086"/>
                      <a:pt x="10398" y="913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8" name="Google Shape;1208;p44"/>
              <p:cNvSpPr/>
              <p:nvPr/>
            </p:nvSpPr>
            <p:spPr>
              <a:xfrm>
                <a:off x="6395551" y="1350084"/>
                <a:ext cx="31484" cy="31479"/>
              </a:xfrm>
              <a:custGeom>
                <a:avLst/>
                <a:gdLst/>
                <a:ahLst/>
                <a:cxnLst/>
                <a:rect l="l" t="t" r="r" b="b"/>
                <a:pathLst>
                  <a:path w="11501" h="11499" extrusionOk="0">
                    <a:moveTo>
                      <a:pt x="10398" y="9141"/>
                    </a:moveTo>
                    <a:cubicBezTo>
                      <a:pt x="8579" y="11638"/>
                      <a:pt x="5083" y="12255"/>
                      <a:pt x="2515" y="10499"/>
                    </a:cubicBezTo>
                    <a:cubicBezTo>
                      <a:pt x="1243" y="9632"/>
                      <a:pt x="392" y="8329"/>
                      <a:pt x="104" y="6815"/>
                    </a:cubicBezTo>
                    <a:cubicBezTo>
                      <a:pt x="-185" y="5308"/>
                      <a:pt x="135" y="3779"/>
                      <a:pt x="1001" y="2507"/>
                    </a:cubicBezTo>
                    <a:cubicBezTo>
                      <a:pt x="2788" y="-108"/>
                      <a:pt x="6371" y="-787"/>
                      <a:pt x="8993" y="992"/>
                    </a:cubicBezTo>
                    <a:cubicBezTo>
                      <a:pt x="11616" y="2780"/>
                      <a:pt x="12287" y="6362"/>
                      <a:pt x="10507" y="8984"/>
                    </a:cubicBezTo>
                    <a:cubicBezTo>
                      <a:pt x="10476" y="9039"/>
                      <a:pt x="10437" y="9086"/>
                      <a:pt x="10398" y="913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9" name="Google Shape;1209;p44"/>
              <p:cNvSpPr/>
              <p:nvPr/>
            </p:nvSpPr>
            <p:spPr>
              <a:xfrm>
                <a:off x="6451205" y="1170183"/>
                <a:ext cx="99560" cy="114154"/>
              </a:xfrm>
              <a:custGeom>
                <a:avLst/>
                <a:gdLst/>
                <a:ahLst/>
                <a:cxnLst/>
                <a:rect l="l" t="t" r="r" b="b"/>
                <a:pathLst>
                  <a:path w="36369" h="41700" extrusionOk="0">
                    <a:moveTo>
                      <a:pt x="27289" y="41701"/>
                    </a:moveTo>
                    <a:lnTo>
                      <a:pt x="34500" y="31921"/>
                    </a:lnTo>
                    <a:cubicBezTo>
                      <a:pt x="37638" y="27668"/>
                      <a:pt x="36732" y="21681"/>
                      <a:pt x="32479" y="18544"/>
                    </a:cubicBezTo>
                    <a:lnTo>
                      <a:pt x="32175" y="18318"/>
                    </a:lnTo>
                    <a:cubicBezTo>
                      <a:pt x="27921" y="15180"/>
                      <a:pt x="21935" y="16085"/>
                      <a:pt x="18797" y="20339"/>
                    </a:cubicBezTo>
                    <a:lnTo>
                      <a:pt x="17268" y="22415"/>
                    </a:lnTo>
                    <a:cubicBezTo>
                      <a:pt x="14130" y="26669"/>
                      <a:pt x="8144" y="27574"/>
                      <a:pt x="3891" y="24437"/>
                    </a:cubicBezTo>
                    <a:lnTo>
                      <a:pt x="3891" y="24437"/>
                    </a:lnTo>
                    <a:cubicBezTo>
                      <a:pt x="-363" y="21299"/>
                      <a:pt x="-1269" y="15313"/>
                      <a:pt x="1869" y="11059"/>
                    </a:cubicBezTo>
                    <a:lnTo>
                      <a:pt x="10025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0" name="Google Shape;1210;p44"/>
              <p:cNvSpPr/>
              <p:nvPr/>
            </p:nvSpPr>
            <p:spPr>
              <a:xfrm>
                <a:off x="6453308" y="1182493"/>
                <a:ext cx="105372" cy="77726"/>
              </a:xfrm>
              <a:custGeom>
                <a:avLst/>
                <a:gdLst/>
                <a:ahLst/>
                <a:cxnLst/>
                <a:rect l="l" t="t" r="r" b="b"/>
                <a:pathLst>
                  <a:path w="38492" h="28393" extrusionOk="0">
                    <a:moveTo>
                      <a:pt x="38493" y="28394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1" name="Google Shape;1211;p44"/>
              <p:cNvSpPr/>
              <p:nvPr/>
            </p:nvSpPr>
            <p:spPr>
              <a:xfrm>
                <a:off x="6444054" y="1195041"/>
                <a:ext cx="105372" cy="77726"/>
              </a:xfrm>
              <a:custGeom>
                <a:avLst/>
                <a:gdLst/>
                <a:ahLst/>
                <a:cxnLst/>
                <a:rect l="l" t="t" r="r" b="b"/>
                <a:pathLst>
                  <a:path w="38492" h="28393" extrusionOk="0">
                    <a:moveTo>
                      <a:pt x="38493" y="28394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2" name="Google Shape;1212;p44"/>
              <p:cNvSpPr/>
              <p:nvPr/>
            </p:nvSpPr>
            <p:spPr>
              <a:xfrm>
                <a:off x="6294926" y="992094"/>
                <a:ext cx="415065" cy="479952"/>
              </a:xfrm>
              <a:custGeom>
                <a:avLst/>
                <a:gdLst/>
                <a:ahLst/>
                <a:cxnLst/>
                <a:rect l="l" t="t" r="r" b="b"/>
                <a:pathLst>
                  <a:path w="151622" h="175325" extrusionOk="0">
                    <a:moveTo>
                      <a:pt x="149148" y="34200"/>
                    </a:moveTo>
                    <a:lnTo>
                      <a:pt x="98823" y="0"/>
                    </a:lnTo>
                    <a:cubicBezTo>
                      <a:pt x="95865" y="4152"/>
                      <a:pt x="90129" y="5198"/>
                      <a:pt x="85891" y="2326"/>
                    </a:cubicBezTo>
                    <a:lnTo>
                      <a:pt x="0" y="127911"/>
                    </a:lnTo>
                    <a:cubicBezTo>
                      <a:pt x="4293" y="130846"/>
                      <a:pt x="5393" y="136700"/>
                      <a:pt x="2458" y="140992"/>
                    </a:cubicBezTo>
                    <a:lnTo>
                      <a:pt x="52682" y="175325"/>
                    </a:lnTo>
                    <a:cubicBezTo>
                      <a:pt x="55616" y="171032"/>
                      <a:pt x="61470" y="169932"/>
                      <a:pt x="65762" y="172867"/>
                    </a:cubicBezTo>
                    <a:lnTo>
                      <a:pt x="151622" y="47258"/>
                    </a:lnTo>
                    <a:cubicBezTo>
                      <a:pt x="147337" y="44331"/>
                      <a:pt x="146237" y="38485"/>
                      <a:pt x="149148" y="3420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3" name="Google Shape;1213;p44"/>
              <p:cNvSpPr/>
              <p:nvPr/>
            </p:nvSpPr>
            <p:spPr>
              <a:xfrm>
                <a:off x="6249356" y="946288"/>
                <a:ext cx="509243" cy="574150"/>
              </a:xfrm>
              <a:custGeom>
                <a:avLst/>
                <a:gdLst/>
                <a:ahLst/>
                <a:cxnLst/>
                <a:rect l="l" t="t" r="r" b="b"/>
                <a:pathLst>
                  <a:path w="186025" h="209735" extrusionOk="0">
                    <a:moveTo>
                      <a:pt x="0" y="154931"/>
                    </a:moveTo>
                    <a:lnTo>
                      <a:pt x="80179" y="209736"/>
                    </a:lnTo>
                    <a:lnTo>
                      <a:pt x="186026" y="54891"/>
                    </a:lnTo>
                    <a:lnTo>
                      <a:pt x="105723" y="0"/>
                    </a:lnTo>
                    <a:cubicBezTo>
                      <a:pt x="105723" y="0"/>
                      <a:pt x="-218" y="153776"/>
                      <a:pt x="0" y="15493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14" name="Google Shape;1214;p44"/>
            <p:cNvGrpSpPr/>
            <p:nvPr/>
          </p:nvGrpSpPr>
          <p:grpSpPr>
            <a:xfrm rot="1326696">
              <a:off x="1212398" y="3018964"/>
              <a:ext cx="686890" cy="769599"/>
              <a:chOff x="6225377" y="921581"/>
              <a:chExt cx="556268" cy="623249"/>
            </a:xfrm>
          </p:grpSpPr>
          <p:sp>
            <p:nvSpPr>
              <p:cNvPr id="1215" name="Google Shape;1215;p44"/>
              <p:cNvSpPr/>
              <p:nvPr/>
            </p:nvSpPr>
            <p:spPr>
              <a:xfrm>
                <a:off x="6225377" y="921581"/>
                <a:ext cx="556268" cy="623249"/>
              </a:xfrm>
              <a:custGeom>
                <a:avLst/>
                <a:gdLst/>
                <a:ahLst/>
                <a:cxnLst/>
                <a:rect l="l" t="t" r="r" b="b"/>
                <a:pathLst>
                  <a:path w="203203" h="227671" extrusionOk="0">
                    <a:moveTo>
                      <a:pt x="89629" y="227671"/>
                    </a:moveTo>
                    <a:lnTo>
                      <a:pt x="203203" y="61095"/>
                    </a:lnTo>
                    <a:lnTo>
                      <a:pt x="113855" y="0"/>
                    </a:lnTo>
                    <a:lnTo>
                      <a:pt x="0" y="166560"/>
                    </a:lnTo>
                    <a:lnTo>
                      <a:pt x="89629" y="22767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6" name="Google Shape;1216;p44"/>
              <p:cNvSpPr/>
              <p:nvPr/>
            </p:nvSpPr>
            <p:spPr>
              <a:xfrm>
                <a:off x="6417476" y="1141509"/>
                <a:ext cx="174781" cy="174702"/>
              </a:xfrm>
              <a:custGeom>
                <a:avLst/>
                <a:gdLst/>
                <a:ahLst/>
                <a:cxnLst/>
                <a:rect l="l" t="t" r="r" b="b"/>
                <a:pathLst>
                  <a:path w="63847" h="63818" extrusionOk="0">
                    <a:moveTo>
                      <a:pt x="57719" y="50726"/>
                    </a:moveTo>
                    <a:cubicBezTo>
                      <a:pt x="47620" y="64572"/>
                      <a:pt x="28210" y="68006"/>
                      <a:pt x="13950" y="58281"/>
                    </a:cubicBezTo>
                    <a:cubicBezTo>
                      <a:pt x="6903" y="53473"/>
                      <a:pt x="2158" y="46215"/>
                      <a:pt x="565" y="37841"/>
                    </a:cubicBezTo>
                    <a:cubicBezTo>
                      <a:pt x="-1019" y="29458"/>
                      <a:pt x="752" y="20967"/>
                      <a:pt x="5560" y="13919"/>
                    </a:cubicBezTo>
                    <a:cubicBezTo>
                      <a:pt x="15488" y="-598"/>
                      <a:pt x="35374" y="-4383"/>
                      <a:pt x="49922" y="5529"/>
                    </a:cubicBezTo>
                    <a:cubicBezTo>
                      <a:pt x="64462" y="15449"/>
                      <a:pt x="68224" y="35343"/>
                      <a:pt x="58312" y="49891"/>
                    </a:cubicBezTo>
                    <a:cubicBezTo>
                      <a:pt x="58117" y="50172"/>
                      <a:pt x="57922" y="50453"/>
                      <a:pt x="57719" y="50726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7" name="Google Shape;1217;p44"/>
              <p:cNvSpPr/>
              <p:nvPr/>
            </p:nvSpPr>
            <p:spPr>
              <a:xfrm>
                <a:off x="6577613" y="1083763"/>
                <a:ext cx="31484" cy="31479"/>
              </a:xfrm>
              <a:custGeom>
                <a:avLst/>
                <a:gdLst/>
                <a:ahLst/>
                <a:cxnLst/>
                <a:rect l="l" t="t" r="r" b="b"/>
                <a:pathLst>
                  <a:path w="11501" h="11499" extrusionOk="0">
                    <a:moveTo>
                      <a:pt x="10398" y="9140"/>
                    </a:moveTo>
                    <a:cubicBezTo>
                      <a:pt x="8579" y="11638"/>
                      <a:pt x="5083" y="12255"/>
                      <a:pt x="2515" y="10499"/>
                    </a:cubicBezTo>
                    <a:cubicBezTo>
                      <a:pt x="1243" y="9632"/>
                      <a:pt x="392" y="8329"/>
                      <a:pt x="104" y="6815"/>
                    </a:cubicBezTo>
                    <a:cubicBezTo>
                      <a:pt x="-185" y="5301"/>
                      <a:pt x="135" y="3779"/>
                      <a:pt x="1001" y="2506"/>
                    </a:cubicBezTo>
                    <a:cubicBezTo>
                      <a:pt x="2788" y="-108"/>
                      <a:pt x="6371" y="-787"/>
                      <a:pt x="8993" y="992"/>
                    </a:cubicBezTo>
                    <a:cubicBezTo>
                      <a:pt x="11616" y="2780"/>
                      <a:pt x="12287" y="6362"/>
                      <a:pt x="10507" y="8984"/>
                    </a:cubicBezTo>
                    <a:cubicBezTo>
                      <a:pt x="10476" y="9031"/>
                      <a:pt x="10437" y="9086"/>
                      <a:pt x="10398" y="913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8" name="Google Shape;1218;p44"/>
              <p:cNvSpPr/>
              <p:nvPr/>
            </p:nvSpPr>
            <p:spPr>
              <a:xfrm>
                <a:off x="6395551" y="1350084"/>
                <a:ext cx="31484" cy="31479"/>
              </a:xfrm>
              <a:custGeom>
                <a:avLst/>
                <a:gdLst/>
                <a:ahLst/>
                <a:cxnLst/>
                <a:rect l="l" t="t" r="r" b="b"/>
                <a:pathLst>
                  <a:path w="11501" h="11499" extrusionOk="0">
                    <a:moveTo>
                      <a:pt x="10398" y="9141"/>
                    </a:moveTo>
                    <a:cubicBezTo>
                      <a:pt x="8579" y="11638"/>
                      <a:pt x="5083" y="12255"/>
                      <a:pt x="2515" y="10499"/>
                    </a:cubicBezTo>
                    <a:cubicBezTo>
                      <a:pt x="1243" y="9632"/>
                      <a:pt x="392" y="8329"/>
                      <a:pt x="104" y="6815"/>
                    </a:cubicBezTo>
                    <a:cubicBezTo>
                      <a:pt x="-185" y="5308"/>
                      <a:pt x="135" y="3779"/>
                      <a:pt x="1001" y="2507"/>
                    </a:cubicBezTo>
                    <a:cubicBezTo>
                      <a:pt x="2788" y="-108"/>
                      <a:pt x="6371" y="-787"/>
                      <a:pt x="8993" y="992"/>
                    </a:cubicBezTo>
                    <a:cubicBezTo>
                      <a:pt x="11616" y="2780"/>
                      <a:pt x="12287" y="6362"/>
                      <a:pt x="10507" y="8984"/>
                    </a:cubicBezTo>
                    <a:cubicBezTo>
                      <a:pt x="10476" y="9039"/>
                      <a:pt x="10437" y="9086"/>
                      <a:pt x="10398" y="913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9" name="Google Shape;1219;p44"/>
              <p:cNvSpPr/>
              <p:nvPr/>
            </p:nvSpPr>
            <p:spPr>
              <a:xfrm>
                <a:off x="6451205" y="1170183"/>
                <a:ext cx="99560" cy="114154"/>
              </a:xfrm>
              <a:custGeom>
                <a:avLst/>
                <a:gdLst/>
                <a:ahLst/>
                <a:cxnLst/>
                <a:rect l="l" t="t" r="r" b="b"/>
                <a:pathLst>
                  <a:path w="36369" h="41700" extrusionOk="0">
                    <a:moveTo>
                      <a:pt x="27289" y="41701"/>
                    </a:moveTo>
                    <a:lnTo>
                      <a:pt x="34500" y="31921"/>
                    </a:lnTo>
                    <a:cubicBezTo>
                      <a:pt x="37638" y="27668"/>
                      <a:pt x="36732" y="21681"/>
                      <a:pt x="32479" y="18544"/>
                    </a:cubicBezTo>
                    <a:lnTo>
                      <a:pt x="32175" y="18318"/>
                    </a:lnTo>
                    <a:cubicBezTo>
                      <a:pt x="27921" y="15180"/>
                      <a:pt x="21935" y="16085"/>
                      <a:pt x="18797" y="20339"/>
                    </a:cubicBezTo>
                    <a:lnTo>
                      <a:pt x="17268" y="22415"/>
                    </a:lnTo>
                    <a:cubicBezTo>
                      <a:pt x="14130" y="26669"/>
                      <a:pt x="8144" y="27574"/>
                      <a:pt x="3891" y="24437"/>
                    </a:cubicBezTo>
                    <a:lnTo>
                      <a:pt x="3891" y="24437"/>
                    </a:lnTo>
                    <a:cubicBezTo>
                      <a:pt x="-363" y="21299"/>
                      <a:pt x="-1269" y="15313"/>
                      <a:pt x="1869" y="11059"/>
                    </a:cubicBezTo>
                    <a:lnTo>
                      <a:pt x="10025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0" name="Google Shape;1220;p44"/>
              <p:cNvSpPr/>
              <p:nvPr/>
            </p:nvSpPr>
            <p:spPr>
              <a:xfrm>
                <a:off x="6453308" y="1182493"/>
                <a:ext cx="105372" cy="77726"/>
              </a:xfrm>
              <a:custGeom>
                <a:avLst/>
                <a:gdLst/>
                <a:ahLst/>
                <a:cxnLst/>
                <a:rect l="l" t="t" r="r" b="b"/>
                <a:pathLst>
                  <a:path w="38492" h="28393" extrusionOk="0">
                    <a:moveTo>
                      <a:pt x="38493" y="28394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1" name="Google Shape;1221;p44"/>
              <p:cNvSpPr/>
              <p:nvPr/>
            </p:nvSpPr>
            <p:spPr>
              <a:xfrm>
                <a:off x="6444054" y="1195041"/>
                <a:ext cx="105372" cy="77726"/>
              </a:xfrm>
              <a:custGeom>
                <a:avLst/>
                <a:gdLst/>
                <a:ahLst/>
                <a:cxnLst/>
                <a:rect l="l" t="t" r="r" b="b"/>
                <a:pathLst>
                  <a:path w="38492" h="28393" extrusionOk="0">
                    <a:moveTo>
                      <a:pt x="38493" y="28394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2" name="Google Shape;1222;p44"/>
              <p:cNvSpPr/>
              <p:nvPr/>
            </p:nvSpPr>
            <p:spPr>
              <a:xfrm>
                <a:off x="6294926" y="992094"/>
                <a:ext cx="415065" cy="479952"/>
              </a:xfrm>
              <a:custGeom>
                <a:avLst/>
                <a:gdLst/>
                <a:ahLst/>
                <a:cxnLst/>
                <a:rect l="l" t="t" r="r" b="b"/>
                <a:pathLst>
                  <a:path w="151622" h="175325" extrusionOk="0">
                    <a:moveTo>
                      <a:pt x="149148" y="34200"/>
                    </a:moveTo>
                    <a:lnTo>
                      <a:pt x="98823" y="0"/>
                    </a:lnTo>
                    <a:cubicBezTo>
                      <a:pt x="95865" y="4152"/>
                      <a:pt x="90129" y="5198"/>
                      <a:pt x="85891" y="2326"/>
                    </a:cubicBezTo>
                    <a:lnTo>
                      <a:pt x="0" y="127911"/>
                    </a:lnTo>
                    <a:cubicBezTo>
                      <a:pt x="4293" y="130846"/>
                      <a:pt x="5393" y="136700"/>
                      <a:pt x="2458" y="140992"/>
                    </a:cubicBezTo>
                    <a:lnTo>
                      <a:pt x="52682" y="175325"/>
                    </a:lnTo>
                    <a:cubicBezTo>
                      <a:pt x="55616" y="171032"/>
                      <a:pt x="61470" y="169932"/>
                      <a:pt x="65762" y="172867"/>
                    </a:cubicBezTo>
                    <a:lnTo>
                      <a:pt x="151622" y="47258"/>
                    </a:lnTo>
                    <a:cubicBezTo>
                      <a:pt x="147337" y="44331"/>
                      <a:pt x="146237" y="38485"/>
                      <a:pt x="149148" y="3420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3" name="Google Shape;1223;p44"/>
              <p:cNvSpPr/>
              <p:nvPr/>
            </p:nvSpPr>
            <p:spPr>
              <a:xfrm>
                <a:off x="6249356" y="946288"/>
                <a:ext cx="509243" cy="574150"/>
              </a:xfrm>
              <a:custGeom>
                <a:avLst/>
                <a:gdLst/>
                <a:ahLst/>
                <a:cxnLst/>
                <a:rect l="l" t="t" r="r" b="b"/>
                <a:pathLst>
                  <a:path w="186025" h="209735" extrusionOk="0">
                    <a:moveTo>
                      <a:pt x="0" y="154931"/>
                    </a:moveTo>
                    <a:lnTo>
                      <a:pt x="80179" y="209736"/>
                    </a:lnTo>
                    <a:lnTo>
                      <a:pt x="186026" y="54891"/>
                    </a:lnTo>
                    <a:lnTo>
                      <a:pt x="105723" y="0"/>
                    </a:lnTo>
                    <a:cubicBezTo>
                      <a:pt x="105723" y="0"/>
                      <a:pt x="-218" y="153776"/>
                      <a:pt x="0" y="15493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224" name="Google Shape;1224;p44"/>
          <p:cNvSpPr/>
          <p:nvPr/>
        </p:nvSpPr>
        <p:spPr>
          <a:xfrm>
            <a:off x="427296" y="511238"/>
            <a:ext cx="162842" cy="162842"/>
          </a:xfrm>
          <a:custGeom>
            <a:avLst/>
            <a:gdLst/>
            <a:ahLst/>
            <a:cxnLst/>
            <a:rect l="l" t="t" r="r" b="b"/>
            <a:pathLst>
              <a:path w="48178" h="48178" extrusionOk="0">
                <a:moveTo>
                  <a:pt x="48178" y="24085"/>
                </a:moveTo>
                <a:lnTo>
                  <a:pt x="31734" y="31734"/>
                </a:lnTo>
                <a:lnTo>
                  <a:pt x="24085" y="48178"/>
                </a:lnTo>
                <a:lnTo>
                  <a:pt x="16445" y="31734"/>
                </a:lnTo>
                <a:lnTo>
                  <a:pt x="0" y="24085"/>
                </a:lnTo>
                <a:lnTo>
                  <a:pt x="16445" y="16444"/>
                </a:lnTo>
                <a:lnTo>
                  <a:pt x="24085" y="0"/>
                </a:lnTo>
                <a:lnTo>
                  <a:pt x="31734" y="16444"/>
                </a:lnTo>
                <a:lnTo>
                  <a:pt x="48178" y="24085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" name="图片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260" y="2571750"/>
            <a:ext cx="4154805" cy="225869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230" y="0"/>
            <a:ext cx="4128770" cy="51435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627630" y="820420"/>
            <a:ext cx="23266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rate = 0.005 &amp; 1</a:t>
            </a:r>
            <a:endParaRPr lang="en-US" altLang="zh-CN" sz="1600"/>
          </a:p>
          <a:p>
            <a:r>
              <a:rPr lang="en-US" altLang="zh-CN" sz="1600"/>
              <a:t>Check for overfitting (usually high learning rates cause the model to fit the training set quickly)</a:t>
            </a:r>
            <a:endParaRPr lang="en-US" altLang="zh-CN" sz="1600"/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44"/>
          <p:cNvSpPr txBox="1"/>
          <p:nvPr>
            <p:ph type="title"/>
          </p:nvPr>
        </p:nvSpPr>
        <p:spPr>
          <a:xfrm>
            <a:off x="547490" y="1779815"/>
            <a:ext cx="2011800" cy="100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Grid Search Tuning</a:t>
            </a:r>
            <a:endParaRPr lang="en-US" altLang="en-GB"/>
          </a:p>
        </p:txBody>
      </p:sp>
      <p:sp>
        <p:nvSpPr>
          <p:cNvPr id="1177" name="Google Shape;1177;p44"/>
          <p:cNvSpPr/>
          <p:nvPr/>
        </p:nvSpPr>
        <p:spPr>
          <a:xfrm>
            <a:off x="-433049" y="-330200"/>
            <a:ext cx="1530888" cy="1676575"/>
          </a:xfrm>
          <a:custGeom>
            <a:avLst/>
            <a:gdLst/>
            <a:ahLst/>
            <a:cxnLst/>
            <a:rect l="l" t="t" r="r" b="b"/>
            <a:pathLst>
              <a:path w="518067" h="567369" extrusionOk="0">
                <a:moveTo>
                  <a:pt x="196048" y="533555"/>
                </a:moveTo>
                <a:cubicBezTo>
                  <a:pt x="221070" y="541117"/>
                  <a:pt x="277529" y="556680"/>
                  <a:pt x="311636" y="566014"/>
                </a:cubicBezTo>
                <a:cubicBezTo>
                  <a:pt x="328096" y="570518"/>
                  <a:pt x="345454" y="563540"/>
                  <a:pt x="354320" y="548953"/>
                </a:cubicBezTo>
                <a:lnTo>
                  <a:pt x="509603" y="282696"/>
                </a:lnTo>
                <a:cubicBezTo>
                  <a:pt x="517064" y="270427"/>
                  <a:pt x="519452" y="257010"/>
                  <a:pt x="517321" y="235024"/>
                </a:cubicBezTo>
                <a:lnTo>
                  <a:pt x="448242" y="31782"/>
                </a:lnTo>
                <a:cubicBezTo>
                  <a:pt x="443668" y="1812"/>
                  <a:pt x="406190" y="-10980"/>
                  <a:pt x="385523" y="11201"/>
                </a:cubicBezTo>
                <a:cubicBezTo>
                  <a:pt x="384891" y="11880"/>
                  <a:pt x="384282" y="12582"/>
                  <a:pt x="383689" y="13316"/>
                </a:cubicBezTo>
                <a:lnTo>
                  <a:pt x="256964" y="169309"/>
                </a:lnTo>
                <a:cubicBezTo>
                  <a:pt x="242549" y="187150"/>
                  <a:pt x="223037" y="200169"/>
                  <a:pt x="201020" y="206615"/>
                </a:cubicBezTo>
                <a:lnTo>
                  <a:pt x="27521" y="257439"/>
                </a:lnTo>
                <a:cubicBezTo>
                  <a:pt x="1048" y="265190"/>
                  <a:pt x="-8763" y="297571"/>
                  <a:pt x="8954" y="318722"/>
                </a:cubicBezTo>
                <a:lnTo>
                  <a:pt x="177949" y="521551"/>
                </a:lnTo>
                <a:cubicBezTo>
                  <a:pt x="182733" y="527264"/>
                  <a:pt x="188922" y="531408"/>
                  <a:pt x="196056" y="533562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78" name="Google Shape;1178;p44"/>
          <p:cNvGrpSpPr/>
          <p:nvPr/>
        </p:nvGrpSpPr>
        <p:grpSpPr>
          <a:xfrm>
            <a:off x="329492" y="847087"/>
            <a:ext cx="640056" cy="324421"/>
            <a:chOff x="6580515" y="3436687"/>
            <a:chExt cx="538768" cy="273657"/>
          </a:xfrm>
        </p:grpSpPr>
        <p:sp>
          <p:nvSpPr>
            <p:cNvPr id="1179" name="Google Shape;1179;p44"/>
            <p:cNvSpPr/>
            <p:nvPr/>
          </p:nvSpPr>
          <p:spPr>
            <a:xfrm>
              <a:off x="6580977" y="3553264"/>
              <a:ext cx="538305" cy="157080"/>
            </a:xfrm>
            <a:custGeom>
              <a:avLst/>
              <a:gdLst/>
              <a:ahLst/>
              <a:cxnLst/>
              <a:rect l="l" t="t" r="r" b="b"/>
              <a:pathLst>
                <a:path w="196641" h="57381" extrusionOk="0">
                  <a:moveTo>
                    <a:pt x="26" y="2763"/>
                  </a:moveTo>
                  <a:cubicBezTo>
                    <a:pt x="-146" y="3091"/>
                    <a:pt x="603" y="16210"/>
                    <a:pt x="603" y="16210"/>
                  </a:cubicBezTo>
                  <a:cubicBezTo>
                    <a:pt x="837" y="20277"/>
                    <a:pt x="4771" y="25084"/>
                    <a:pt x="7206" y="27972"/>
                  </a:cubicBezTo>
                  <a:cubicBezTo>
                    <a:pt x="15908" y="38298"/>
                    <a:pt x="28747" y="44534"/>
                    <a:pt x="41390" y="48538"/>
                  </a:cubicBezTo>
                  <a:cubicBezTo>
                    <a:pt x="74178" y="58918"/>
                    <a:pt x="109401" y="60057"/>
                    <a:pt x="142766" y="52502"/>
                  </a:cubicBezTo>
                  <a:cubicBezTo>
                    <a:pt x="154512" y="49841"/>
                    <a:pt x="166422" y="45931"/>
                    <a:pt x="176912" y="39664"/>
                  </a:cubicBezTo>
                  <a:cubicBezTo>
                    <a:pt x="185395" y="34598"/>
                    <a:pt x="196681" y="24803"/>
                    <a:pt x="196642" y="13853"/>
                  </a:cubicBezTo>
                  <a:lnTo>
                    <a:pt x="196595" y="0"/>
                  </a:lnTo>
                  <a:lnTo>
                    <a:pt x="34" y="275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44"/>
            <p:cNvSpPr/>
            <p:nvPr/>
          </p:nvSpPr>
          <p:spPr>
            <a:xfrm>
              <a:off x="6580515" y="3436687"/>
              <a:ext cx="538655" cy="230005"/>
            </a:xfrm>
            <a:custGeom>
              <a:avLst/>
              <a:gdLst/>
              <a:ahLst/>
              <a:cxnLst/>
              <a:rect l="l" t="t" r="r" b="b"/>
              <a:pathLst>
                <a:path w="196769" h="84020" extrusionOk="0">
                  <a:moveTo>
                    <a:pt x="193423" y="30884"/>
                  </a:moveTo>
                  <a:cubicBezTo>
                    <a:pt x="181521" y="11880"/>
                    <a:pt x="139196" y="-631"/>
                    <a:pt x="95661" y="25"/>
                  </a:cubicBezTo>
                  <a:cubicBezTo>
                    <a:pt x="50332" y="711"/>
                    <a:pt x="7452" y="15595"/>
                    <a:pt x="889" y="36754"/>
                  </a:cubicBezTo>
                  <a:cubicBezTo>
                    <a:pt x="-7338" y="63274"/>
                    <a:pt x="42527" y="87266"/>
                    <a:pt x="110045" y="83660"/>
                  </a:cubicBezTo>
                  <a:cubicBezTo>
                    <a:pt x="173638" y="80265"/>
                    <a:pt x="208065" y="54252"/>
                    <a:pt x="193423" y="308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44"/>
            <p:cNvSpPr/>
            <p:nvPr/>
          </p:nvSpPr>
          <p:spPr>
            <a:xfrm>
              <a:off x="6581624" y="3550188"/>
              <a:ext cx="535116" cy="115205"/>
            </a:xfrm>
            <a:custGeom>
              <a:avLst/>
              <a:gdLst/>
              <a:ahLst/>
              <a:cxnLst/>
              <a:rect l="l" t="t" r="r" b="b"/>
              <a:pathLst>
                <a:path w="195476" h="42084" extrusionOk="0">
                  <a:moveTo>
                    <a:pt x="0" y="6962"/>
                  </a:moveTo>
                  <a:cubicBezTo>
                    <a:pt x="7508" y="28159"/>
                    <a:pt x="51776" y="44768"/>
                    <a:pt x="108751" y="41724"/>
                  </a:cubicBezTo>
                  <a:cubicBezTo>
                    <a:pt x="162408" y="38860"/>
                    <a:pt x="195297" y="19894"/>
                    <a:pt x="195477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44"/>
            <p:cNvSpPr/>
            <p:nvPr/>
          </p:nvSpPr>
          <p:spPr>
            <a:xfrm>
              <a:off x="6660775" y="3458842"/>
              <a:ext cx="386612" cy="163678"/>
            </a:xfrm>
            <a:custGeom>
              <a:avLst/>
              <a:gdLst/>
              <a:ahLst/>
              <a:cxnLst/>
              <a:rect l="l" t="t" r="r" b="b"/>
              <a:pathLst>
                <a:path w="141228" h="59791" extrusionOk="0">
                  <a:moveTo>
                    <a:pt x="77992" y="59602"/>
                  </a:moveTo>
                  <a:cubicBezTo>
                    <a:pt x="32365" y="61701"/>
                    <a:pt x="-3006" y="46092"/>
                    <a:pt x="202" y="27790"/>
                  </a:cubicBezTo>
                  <a:cubicBezTo>
                    <a:pt x="2926" y="12219"/>
                    <a:pt x="33450" y="668"/>
                    <a:pt x="67744" y="28"/>
                  </a:cubicBezTo>
                  <a:cubicBezTo>
                    <a:pt x="101000" y="-596"/>
                    <a:pt x="132406" y="9160"/>
                    <a:pt x="139657" y="23544"/>
                  </a:cubicBezTo>
                  <a:cubicBezTo>
                    <a:pt x="148101" y="40285"/>
                    <a:pt x="121792" y="57588"/>
                    <a:pt x="77992" y="5960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44"/>
            <p:cNvSpPr/>
            <p:nvPr/>
          </p:nvSpPr>
          <p:spPr>
            <a:xfrm>
              <a:off x="6759006" y="3501113"/>
              <a:ext cx="180880" cy="70140"/>
            </a:xfrm>
            <a:custGeom>
              <a:avLst/>
              <a:gdLst/>
              <a:ahLst/>
              <a:cxnLst/>
              <a:rect l="l" t="t" r="r" b="b"/>
              <a:pathLst>
                <a:path w="66075" h="25622" extrusionOk="0">
                  <a:moveTo>
                    <a:pt x="196" y="0"/>
                  </a:moveTo>
                  <a:lnTo>
                    <a:pt x="1" y="12831"/>
                  </a:lnTo>
                  <a:cubicBezTo>
                    <a:pt x="-85" y="18411"/>
                    <a:pt x="7165" y="23047"/>
                    <a:pt x="16196" y="23180"/>
                  </a:cubicBezTo>
                  <a:lnTo>
                    <a:pt x="16843" y="23180"/>
                  </a:lnTo>
                  <a:cubicBezTo>
                    <a:pt x="25873" y="23328"/>
                    <a:pt x="33264" y="18919"/>
                    <a:pt x="33342" y="13338"/>
                  </a:cubicBezTo>
                  <a:lnTo>
                    <a:pt x="33382" y="10614"/>
                  </a:lnTo>
                  <a:cubicBezTo>
                    <a:pt x="33467" y="5034"/>
                    <a:pt x="40858" y="624"/>
                    <a:pt x="49880" y="765"/>
                  </a:cubicBezTo>
                  <a:lnTo>
                    <a:pt x="49880" y="765"/>
                  </a:lnTo>
                  <a:cubicBezTo>
                    <a:pt x="58911" y="905"/>
                    <a:pt x="66161" y="5534"/>
                    <a:pt x="66075" y="11114"/>
                  </a:cubicBezTo>
                  <a:lnTo>
                    <a:pt x="65857" y="25623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44"/>
            <p:cNvSpPr/>
            <p:nvPr/>
          </p:nvSpPr>
          <p:spPr>
            <a:xfrm>
              <a:off x="6738315" y="3541852"/>
              <a:ext cx="223758" cy="3416"/>
            </a:xfrm>
            <a:custGeom>
              <a:avLst/>
              <a:gdLst/>
              <a:ahLst/>
              <a:cxnLst/>
              <a:rect l="l" t="t" r="r" b="b"/>
              <a:pathLst>
                <a:path w="81738" h="1248" extrusionOk="0">
                  <a:moveTo>
                    <a:pt x="0" y="0"/>
                  </a:moveTo>
                  <a:lnTo>
                    <a:pt x="81739" y="1249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44"/>
            <p:cNvSpPr/>
            <p:nvPr/>
          </p:nvSpPr>
          <p:spPr>
            <a:xfrm>
              <a:off x="6738551" y="3525393"/>
              <a:ext cx="223780" cy="3394"/>
            </a:xfrm>
            <a:custGeom>
              <a:avLst/>
              <a:gdLst/>
              <a:ahLst/>
              <a:cxnLst/>
              <a:rect l="l" t="t" r="r" b="b"/>
              <a:pathLst>
                <a:path w="81746" h="1240" extrusionOk="0">
                  <a:moveTo>
                    <a:pt x="0" y="0"/>
                  </a:moveTo>
                  <a:lnTo>
                    <a:pt x="81747" y="124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44"/>
            <p:cNvSpPr/>
            <p:nvPr/>
          </p:nvSpPr>
          <p:spPr>
            <a:xfrm>
              <a:off x="6964176" y="3654726"/>
              <a:ext cx="5702" cy="43841"/>
            </a:xfrm>
            <a:custGeom>
              <a:avLst/>
              <a:gdLst/>
              <a:ahLst/>
              <a:cxnLst/>
              <a:rect l="l" t="t" r="r" b="b"/>
              <a:pathLst>
                <a:path w="2083" h="16015" extrusionOk="0">
                  <a:moveTo>
                    <a:pt x="2084" y="0"/>
                  </a:moveTo>
                  <a:lnTo>
                    <a:pt x="0" y="16015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44"/>
            <p:cNvSpPr/>
            <p:nvPr/>
          </p:nvSpPr>
          <p:spPr>
            <a:xfrm>
              <a:off x="6841703" y="3666568"/>
              <a:ext cx="4038" cy="43690"/>
            </a:xfrm>
            <a:custGeom>
              <a:avLst/>
              <a:gdLst/>
              <a:ahLst/>
              <a:cxnLst/>
              <a:rect l="l" t="t" r="r" b="b"/>
              <a:pathLst>
                <a:path w="1475" h="15960" extrusionOk="0">
                  <a:moveTo>
                    <a:pt x="1475" y="0"/>
                  </a:moveTo>
                  <a:lnTo>
                    <a:pt x="0" y="1596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44"/>
            <p:cNvSpPr/>
            <p:nvPr/>
          </p:nvSpPr>
          <p:spPr>
            <a:xfrm>
              <a:off x="6708884" y="3653080"/>
              <a:ext cx="5489" cy="37857"/>
            </a:xfrm>
            <a:custGeom>
              <a:avLst/>
              <a:gdLst/>
              <a:ahLst/>
              <a:cxnLst/>
              <a:rect l="l" t="t" r="r" b="b"/>
              <a:pathLst>
                <a:path w="2005" h="13829" extrusionOk="0">
                  <a:moveTo>
                    <a:pt x="2006" y="0"/>
                  </a:moveTo>
                  <a:lnTo>
                    <a:pt x="0" y="1383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44"/>
            <p:cNvSpPr/>
            <p:nvPr/>
          </p:nvSpPr>
          <p:spPr>
            <a:xfrm>
              <a:off x="6667098" y="3639489"/>
              <a:ext cx="4914" cy="36535"/>
            </a:xfrm>
            <a:custGeom>
              <a:avLst/>
              <a:gdLst/>
              <a:ahLst/>
              <a:cxnLst/>
              <a:rect l="l" t="t" r="r" b="b"/>
              <a:pathLst>
                <a:path w="1795" h="13346" extrusionOk="0">
                  <a:moveTo>
                    <a:pt x="1795" y="0"/>
                  </a:moveTo>
                  <a:lnTo>
                    <a:pt x="0" y="13346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44"/>
            <p:cNvSpPr/>
            <p:nvPr/>
          </p:nvSpPr>
          <p:spPr>
            <a:xfrm>
              <a:off x="6606611" y="3605952"/>
              <a:ext cx="4123" cy="30657"/>
            </a:xfrm>
            <a:custGeom>
              <a:avLst/>
              <a:gdLst/>
              <a:ahLst/>
              <a:cxnLst/>
              <a:rect l="l" t="t" r="r" b="b"/>
              <a:pathLst>
                <a:path w="1506" h="11199" extrusionOk="0">
                  <a:moveTo>
                    <a:pt x="1506" y="0"/>
                  </a:moveTo>
                  <a:lnTo>
                    <a:pt x="0" y="1120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44"/>
            <p:cNvSpPr/>
            <p:nvPr/>
          </p:nvSpPr>
          <p:spPr>
            <a:xfrm>
              <a:off x="6825351" y="3633119"/>
              <a:ext cx="16707" cy="16707"/>
            </a:xfrm>
            <a:custGeom>
              <a:avLst/>
              <a:gdLst/>
              <a:ahLst/>
              <a:cxnLst/>
              <a:rect l="l" t="t" r="r" b="b"/>
              <a:pathLst>
                <a:path w="6103" h="6103" extrusionOk="0">
                  <a:moveTo>
                    <a:pt x="6103" y="3052"/>
                  </a:moveTo>
                  <a:cubicBezTo>
                    <a:pt x="6103" y="4738"/>
                    <a:pt x="4737" y="6103"/>
                    <a:pt x="3051" y="6103"/>
                  </a:cubicBezTo>
                  <a:cubicBezTo>
                    <a:pt x="1366" y="6103"/>
                    <a:pt x="0" y="4738"/>
                    <a:pt x="0" y="3052"/>
                  </a:cubicBezTo>
                  <a:cubicBezTo>
                    <a:pt x="0" y="1366"/>
                    <a:pt x="1366" y="0"/>
                    <a:pt x="3051" y="0"/>
                  </a:cubicBezTo>
                  <a:cubicBezTo>
                    <a:pt x="4737" y="0"/>
                    <a:pt x="6103" y="1366"/>
                    <a:pt x="6103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44"/>
            <p:cNvSpPr/>
            <p:nvPr/>
          </p:nvSpPr>
          <p:spPr>
            <a:xfrm>
              <a:off x="6717434" y="3619439"/>
              <a:ext cx="16707" cy="16707"/>
            </a:xfrm>
            <a:custGeom>
              <a:avLst/>
              <a:gdLst/>
              <a:ahLst/>
              <a:cxnLst/>
              <a:rect l="l" t="t" r="r" b="b"/>
              <a:pathLst>
                <a:path w="6103" h="6103" extrusionOk="0">
                  <a:moveTo>
                    <a:pt x="6103" y="3052"/>
                  </a:moveTo>
                  <a:cubicBezTo>
                    <a:pt x="6103" y="4737"/>
                    <a:pt x="4737" y="6103"/>
                    <a:pt x="3051" y="6103"/>
                  </a:cubicBezTo>
                  <a:cubicBezTo>
                    <a:pt x="1366" y="6103"/>
                    <a:pt x="0" y="4737"/>
                    <a:pt x="0" y="3052"/>
                  </a:cubicBezTo>
                  <a:cubicBezTo>
                    <a:pt x="0" y="1366"/>
                    <a:pt x="1366" y="0"/>
                    <a:pt x="3051" y="0"/>
                  </a:cubicBezTo>
                  <a:cubicBezTo>
                    <a:pt x="4737" y="0"/>
                    <a:pt x="6103" y="1366"/>
                    <a:pt x="6103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44"/>
            <p:cNvSpPr/>
            <p:nvPr/>
          </p:nvSpPr>
          <p:spPr>
            <a:xfrm>
              <a:off x="6628645" y="3572522"/>
              <a:ext cx="16707" cy="16707"/>
            </a:xfrm>
            <a:custGeom>
              <a:avLst/>
              <a:gdLst/>
              <a:ahLst/>
              <a:cxnLst/>
              <a:rect l="l" t="t" r="r" b="b"/>
              <a:pathLst>
                <a:path w="6103" h="6103" extrusionOk="0">
                  <a:moveTo>
                    <a:pt x="6103" y="3052"/>
                  </a:moveTo>
                  <a:cubicBezTo>
                    <a:pt x="6103" y="4737"/>
                    <a:pt x="4737" y="6103"/>
                    <a:pt x="3052" y="6103"/>
                  </a:cubicBezTo>
                  <a:cubicBezTo>
                    <a:pt x="1366" y="6103"/>
                    <a:pt x="0" y="4737"/>
                    <a:pt x="0" y="3052"/>
                  </a:cubicBezTo>
                  <a:cubicBezTo>
                    <a:pt x="0" y="1366"/>
                    <a:pt x="1366" y="0"/>
                    <a:pt x="3052" y="0"/>
                  </a:cubicBezTo>
                  <a:cubicBezTo>
                    <a:pt x="4737" y="0"/>
                    <a:pt x="6103" y="1366"/>
                    <a:pt x="6103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44"/>
            <p:cNvSpPr/>
            <p:nvPr/>
          </p:nvSpPr>
          <p:spPr>
            <a:xfrm>
              <a:off x="6613728" y="3511286"/>
              <a:ext cx="16707" cy="16707"/>
            </a:xfrm>
            <a:custGeom>
              <a:avLst/>
              <a:gdLst/>
              <a:ahLst/>
              <a:cxnLst/>
              <a:rect l="l" t="t" r="r" b="b"/>
              <a:pathLst>
                <a:path w="6103" h="6103" extrusionOk="0">
                  <a:moveTo>
                    <a:pt x="6103" y="3052"/>
                  </a:moveTo>
                  <a:cubicBezTo>
                    <a:pt x="6103" y="4738"/>
                    <a:pt x="4737" y="6103"/>
                    <a:pt x="3052" y="6103"/>
                  </a:cubicBezTo>
                  <a:cubicBezTo>
                    <a:pt x="1366" y="6103"/>
                    <a:pt x="0" y="4738"/>
                    <a:pt x="0" y="3052"/>
                  </a:cubicBezTo>
                  <a:cubicBezTo>
                    <a:pt x="0" y="1366"/>
                    <a:pt x="1366" y="0"/>
                    <a:pt x="3052" y="0"/>
                  </a:cubicBezTo>
                  <a:cubicBezTo>
                    <a:pt x="4737" y="0"/>
                    <a:pt x="6103" y="1366"/>
                    <a:pt x="6103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44"/>
            <p:cNvSpPr/>
            <p:nvPr/>
          </p:nvSpPr>
          <p:spPr>
            <a:xfrm>
              <a:off x="6674407" y="3471703"/>
              <a:ext cx="13288" cy="13288"/>
            </a:xfrm>
            <a:custGeom>
              <a:avLst/>
              <a:gdLst/>
              <a:ahLst/>
              <a:cxnLst/>
              <a:rect l="l" t="t" r="r" b="b"/>
              <a:pathLst>
                <a:path w="4854" h="4854" extrusionOk="0">
                  <a:moveTo>
                    <a:pt x="4854" y="2427"/>
                  </a:moveTo>
                  <a:cubicBezTo>
                    <a:pt x="4854" y="3770"/>
                    <a:pt x="3770" y="4855"/>
                    <a:pt x="2427" y="4855"/>
                  </a:cubicBezTo>
                  <a:cubicBezTo>
                    <a:pt x="1085" y="4855"/>
                    <a:pt x="0" y="3770"/>
                    <a:pt x="0" y="2427"/>
                  </a:cubicBezTo>
                  <a:cubicBezTo>
                    <a:pt x="0" y="1085"/>
                    <a:pt x="1085" y="0"/>
                    <a:pt x="2427" y="0"/>
                  </a:cubicBezTo>
                  <a:cubicBezTo>
                    <a:pt x="3770" y="0"/>
                    <a:pt x="4854" y="1085"/>
                    <a:pt x="4854" y="2427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44"/>
            <p:cNvSpPr/>
            <p:nvPr/>
          </p:nvSpPr>
          <p:spPr>
            <a:xfrm>
              <a:off x="6750434" y="3449493"/>
              <a:ext cx="13288" cy="13288"/>
            </a:xfrm>
            <a:custGeom>
              <a:avLst/>
              <a:gdLst/>
              <a:ahLst/>
              <a:cxnLst/>
              <a:rect l="l" t="t" r="r" b="b"/>
              <a:pathLst>
                <a:path w="4854" h="4854" extrusionOk="0">
                  <a:moveTo>
                    <a:pt x="4855" y="2427"/>
                  </a:moveTo>
                  <a:cubicBezTo>
                    <a:pt x="4855" y="3770"/>
                    <a:pt x="3770" y="4855"/>
                    <a:pt x="2427" y="4855"/>
                  </a:cubicBezTo>
                  <a:cubicBezTo>
                    <a:pt x="1085" y="4855"/>
                    <a:pt x="0" y="3770"/>
                    <a:pt x="0" y="2427"/>
                  </a:cubicBezTo>
                  <a:cubicBezTo>
                    <a:pt x="0" y="1085"/>
                    <a:pt x="1085" y="0"/>
                    <a:pt x="2427" y="0"/>
                  </a:cubicBezTo>
                  <a:cubicBezTo>
                    <a:pt x="3770" y="0"/>
                    <a:pt x="4855" y="1085"/>
                    <a:pt x="4855" y="2427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44"/>
            <p:cNvSpPr/>
            <p:nvPr/>
          </p:nvSpPr>
          <p:spPr>
            <a:xfrm>
              <a:off x="6831526" y="3440474"/>
              <a:ext cx="13288" cy="13288"/>
            </a:xfrm>
            <a:custGeom>
              <a:avLst/>
              <a:gdLst/>
              <a:ahLst/>
              <a:cxnLst/>
              <a:rect l="l" t="t" r="r" b="b"/>
              <a:pathLst>
                <a:path w="4854" h="4854" extrusionOk="0">
                  <a:moveTo>
                    <a:pt x="4855" y="2427"/>
                  </a:moveTo>
                  <a:cubicBezTo>
                    <a:pt x="4855" y="3770"/>
                    <a:pt x="3770" y="4855"/>
                    <a:pt x="2428" y="4855"/>
                  </a:cubicBezTo>
                  <a:cubicBezTo>
                    <a:pt x="1085" y="4855"/>
                    <a:pt x="0" y="3770"/>
                    <a:pt x="0" y="2427"/>
                  </a:cubicBezTo>
                  <a:cubicBezTo>
                    <a:pt x="0" y="1085"/>
                    <a:pt x="1085" y="0"/>
                    <a:pt x="2428" y="0"/>
                  </a:cubicBezTo>
                  <a:cubicBezTo>
                    <a:pt x="3770" y="0"/>
                    <a:pt x="4855" y="1085"/>
                    <a:pt x="4855" y="2427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44"/>
            <p:cNvSpPr/>
            <p:nvPr/>
          </p:nvSpPr>
          <p:spPr>
            <a:xfrm>
              <a:off x="6919011" y="3445648"/>
              <a:ext cx="13288" cy="13288"/>
            </a:xfrm>
            <a:custGeom>
              <a:avLst/>
              <a:gdLst/>
              <a:ahLst/>
              <a:cxnLst/>
              <a:rect l="l" t="t" r="r" b="b"/>
              <a:pathLst>
                <a:path w="4854" h="4854" extrusionOk="0">
                  <a:moveTo>
                    <a:pt x="4855" y="2427"/>
                  </a:moveTo>
                  <a:cubicBezTo>
                    <a:pt x="4855" y="3770"/>
                    <a:pt x="3770" y="4855"/>
                    <a:pt x="2427" y="4855"/>
                  </a:cubicBezTo>
                  <a:cubicBezTo>
                    <a:pt x="1085" y="4855"/>
                    <a:pt x="0" y="3770"/>
                    <a:pt x="0" y="2427"/>
                  </a:cubicBezTo>
                  <a:cubicBezTo>
                    <a:pt x="0" y="1085"/>
                    <a:pt x="1085" y="0"/>
                    <a:pt x="2427" y="0"/>
                  </a:cubicBezTo>
                  <a:cubicBezTo>
                    <a:pt x="3770" y="0"/>
                    <a:pt x="4855" y="1085"/>
                    <a:pt x="4855" y="2427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44"/>
            <p:cNvSpPr/>
            <p:nvPr/>
          </p:nvSpPr>
          <p:spPr>
            <a:xfrm>
              <a:off x="7001771" y="3468282"/>
              <a:ext cx="13288" cy="13288"/>
            </a:xfrm>
            <a:custGeom>
              <a:avLst/>
              <a:gdLst/>
              <a:ahLst/>
              <a:cxnLst/>
              <a:rect l="l" t="t" r="r" b="b"/>
              <a:pathLst>
                <a:path w="4854" h="4854" extrusionOk="0">
                  <a:moveTo>
                    <a:pt x="4854" y="2427"/>
                  </a:moveTo>
                  <a:cubicBezTo>
                    <a:pt x="4854" y="3770"/>
                    <a:pt x="3769" y="4855"/>
                    <a:pt x="2427" y="4855"/>
                  </a:cubicBezTo>
                  <a:cubicBezTo>
                    <a:pt x="1085" y="4855"/>
                    <a:pt x="0" y="3770"/>
                    <a:pt x="0" y="2427"/>
                  </a:cubicBezTo>
                  <a:cubicBezTo>
                    <a:pt x="0" y="1085"/>
                    <a:pt x="1085" y="0"/>
                    <a:pt x="2427" y="0"/>
                  </a:cubicBezTo>
                  <a:cubicBezTo>
                    <a:pt x="3769" y="0"/>
                    <a:pt x="4854" y="1085"/>
                    <a:pt x="4854" y="2427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44"/>
            <p:cNvSpPr/>
            <p:nvPr/>
          </p:nvSpPr>
          <p:spPr>
            <a:xfrm>
              <a:off x="6940449" y="3625574"/>
              <a:ext cx="16707" cy="16707"/>
            </a:xfrm>
            <a:custGeom>
              <a:avLst/>
              <a:gdLst/>
              <a:ahLst/>
              <a:cxnLst/>
              <a:rect l="l" t="t" r="r" b="b"/>
              <a:pathLst>
                <a:path w="6103" h="6103" extrusionOk="0">
                  <a:moveTo>
                    <a:pt x="6104" y="3052"/>
                  </a:moveTo>
                  <a:cubicBezTo>
                    <a:pt x="6104" y="4738"/>
                    <a:pt x="4738" y="6103"/>
                    <a:pt x="3052" y="6103"/>
                  </a:cubicBezTo>
                  <a:cubicBezTo>
                    <a:pt x="1366" y="6103"/>
                    <a:pt x="0" y="4738"/>
                    <a:pt x="0" y="3052"/>
                  </a:cubicBezTo>
                  <a:cubicBezTo>
                    <a:pt x="0" y="1366"/>
                    <a:pt x="1366" y="0"/>
                    <a:pt x="3052" y="0"/>
                  </a:cubicBezTo>
                  <a:cubicBezTo>
                    <a:pt x="4738" y="0"/>
                    <a:pt x="6104" y="1366"/>
                    <a:pt x="6104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44"/>
            <p:cNvSpPr/>
            <p:nvPr/>
          </p:nvSpPr>
          <p:spPr>
            <a:xfrm>
              <a:off x="7030735" y="3593554"/>
              <a:ext cx="16707" cy="16707"/>
            </a:xfrm>
            <a:custGeom>
              <a:avLst/>
              <a:gdLst/>
              <a:ahLst/>
              <a:cxnLst/>
              <a:rect l="l" t="t" r="r" b="b"/>
              <a:pathLst>
                <a:path w="6103" h="6103" extrusionOk="0">
                  <a:moveTo>
                    <a:pt x="6103" y="3052"/>
                  </a:moveTo>
                  <a:cubicBezTo>
                    <a:pt x="6103" y="4738"/>
                    <a:pt x="4737" y="6103"/>
                    <a:pt x="3052" y="6103"/>
                  </a:cubicBezTo>
                  <a:cubicBezTo>
                    <a:pt x="1366" y="6103"/>
                    <a:pt x="0" y="4738"/>
                    <a:pt x="0" y="3052"/>
                  </a:cubicBezTo>
                  <a:cubicBezTo>
                    <a:pt x="0" y="1366"/>
                    <a:pt x="1366" y="0"/>
                    <a:pt x="3052" y="0"/>
                  </a:cubicBezTo>
                  <a:cubicBezTo>
                    <a:pt x="4737" y="0"/>
                    <a:pt x="6103" y="1366"/>
                    <a:pt x="6103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44"/>
            <p:cNvSpPr/>
            <p:nvPr/>
          </p:nvSpPr>
          <p:spPr>
            <a:xfrm>
              <a:off x="7070661" y="3524303"/>
              <a:ext cx="18456" cy="18459"/>
            </a:xfrm>
            <a:custGeom>
              <a:avLst/>
              <a:gdLst/>
              <a:ahLst/>
              <a:cxnLst/>
              <a:rect l="l" t="t" r="r" b="b"/>
              <a:pathLst>
                <a:path w="6742" h="6743" extrusionOk="0">
                  <a:moveTo>
                    <a:pt x="6743" y="3372"/>
                  </a:moveTo>
                  <a:cubicBezTo>
                    <a:pt x="6743" y="5237"/>
                    <a:pt x="5237" y="6743"/>
                    <a:pt x="3371" y="6743"/>
                  </a:cubicBezTo>
                  <a:cubicBezTo>
                    <a:pt x="1506" y="6743"/>
                    <a:pt x="0" y="5229"/>
                    <a:pt x="0" y="3372"/>
                  </a:cubicBezTo>
                  <a:cubicBezTo>
                    <a:pt x="0" y="1514"/>
                    <a:pt x="1506" y="0"/>
                    <a:pt x="3371" y="0"/>
                  </a:cubicBezTo>
                  <a:cubicBezTo>
                    <a:pt x="5237" y="0"/>
                    <a:pt x="6743" y="1514"/>
                    <a:pt x="6743" y="337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3" name="Google Shape;1203;p44"/>
          <p:cNvGrpSpPr/>
          <p:nvPr/>
        </p:nvGrpSpPr>
        <p:grpSpPr>
          <a:xfrm rot="5400000">
            <a:off x="658458" y="124035"/>
            <a:ext cx="1017513" cy="1013304"/>
            <a:chOff x="1001358" y="2876235"/>
            <a:chExt cx="1017513" cy="1013304"/>
          </a:xfrm>
        </p:grpSpPr>
        <p:grpSp>
          <p:nvGrpSpPr>
            <p:cNvPr id="1204" name="Google Shape;1204;p44"/>
            <p:cNvGrpSpPr/>
            <p:nvPr/>
          </p:nvGrpSpPr>
          <p:grpSpPr>
            <a:xfrm rot="-473396">
              <a:off x="1050928" y="2919736"/>
              <a:ext cx="686874" cy="769581"/>
              <a:chOff x="6225377" y="921581"/>
              <a:chExt cx="556268" cy="623249"/>
            </a:xfrm>
          </p:grpSpPr>
          <p:sp>
            <p:nvSpPr>
              <p:cNvPr id="1205" name="Google Shape;1205;p44"/>
              <p:cNvSpPr/>
              <p:nvPr/>
            </p:nvSpPr>
            <p:spPr>
              <a:xfrm>
                <a:off x="6225377" y="921581"/>
                <a:ext cx="556268" cy="623249"/>
              </a:xfrm>
              <a:custGeom>
                <a:avLst/>
                <a:gdLst/>
                <a:ahLst/>
                <a:cxnLst/>
                <a:rect l="l" t="t" r="r" b="b"/>
                <a:pathLst>
                  <a:path w="203203" h="227671" extrusionOk="0">
                    <a:moveTo>
                      <a:pt x="89629" y="227671"/>
                    </a:moveTo>
                    <a:lnTo>
                      <a:pt x="203203" y="61095"/>
                    </a:lnTo>
                    <a:lnTo>
                      <a:pt x="113855" y="0"/>
                    </a:lnTo>
                    <a:lnTo>
                      <a:pt x="0" y="166560"/>
                    </a:lnTo>
                    <a:lnTo>
                      <a:pt x="89629" y="22767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6" name="Google Shape;1206;p44"/>
              <p:cNvSpPr/>
              <p:nvPr/>
            </p:nvSpPr>
            <p:spPr>
              <a:xfrm>
                <a:off x="6417476" y="1141509"/>
                <a:ext cx="174781" cy="174702"/>
              </a:xfrm>
              <a:custGeom>
                <a:avLst/>
                <a:gdLst/>
                <a:ahLst/>
                <a:cxnLst/>
                <a:rect l="l" t="t" r="r" b="b"/>
                <a:pathLst>
                  <a:path w="63847" h="63818" extrusionOk="0">
                    <a:moveTo>
                      <a:pt x="57719" y="50726"/>
                    </a:moveTo>
                    <a:cubicBezTo>
                      <a:pt x="47620" y="64572"/>
                      <a:pt x="28210" y="68006"/>
                      <a:pt x="13950" y="58281"/>
                    </a:cubicBezTo>
                    <a:cubicBezTo>
                      <a:pt x="6903" y="53473"/>
                      <a:pt x="2158" y="46215"/>
                      <a:pt x="565" y="37841"/>
                    </a:cubicBezTo>
                    <a:cubicBezTo>
                      <a:pt x="-1019" y="29458"/>
                      <a:pt x="752" y="20967"/>
                      <a:pt x="5560" y="13919"/>
                    </a:cubicBezTo>
                    <a:cubicBezTo>
                      <a:pt x="15488" y="-598"/>
                      <a:pt x="35374" y="-4383"/>
                      <a:pt x="49922" y="5529"/>
                    </a:cubicBezTo>
                    <a:cubicBezTo>
                      <a:pt x="64462" y="15449"/>
                      <a:pt x="68224" y="35343"/>
                      <a:pt x="58312" y="49891"/>
                    </a:cubicBezTo>
                    <a:cubicBezTo>
                      <a:pt x="58117" y="50172"/>
                      <a:pt x="57922" y="50453"/>
                      <a:pt x="57719" y="50726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7" name="Google Shape;1207;p44"/>
              <p:cNvSpPr/>
              <p:nvPr/>
            </p:nvSpPr>
            <p:spPr>
              <a:xfrm>
                <a:off x="6577613" y="1083763"/>
                <a:ext cx="31484" cy="31479"/>
              </a:xfrm>
              <a:custGeom>
                <a:avLst/>
                <a:gdLst/>
                <a:ahLst/>
                <a:cxnLst/>
                <a:rect l="l" t="t" r="r" b="b"/>
                <a:pathLst>
                  <a:path w="11501" h="11499" extrusionOk="0">
                    <a:moveTo>
                      <a:pt x="10398" y="9140"/>
                    </a:moveTo>
                    <a:cubicBezTo>
                      <a:pt x="8579" y="11638"/>
                      <a:pt x="5083" y="12255"/>
                      <a:pt x="2515" y="10499"/>
                    </a:cubicBezTo>
                    <a:cubicBezTo>
                      <a:pt x="1243" y="9632"/>
                      <a:pt x="392" y="8329"/>
                      <a:pt x="104" y="6815"/>
                    </a:cubicBezTo>
                    <a:cubicBezTo>
                      <a:pt x="-185" y="5301"/>
                      <a:pt x="135" y="3779"/>
                      <a:pt x="1001" y="2506"/>
                    </a:cubicBezTo>
                    <a:cubicBezTo>
                      <a:pt x="2788" y="-108"/>
                      <a:pt x="6371" y="-787"/>
                      <a:pt x="8993" y="992"/>
                    </a:cubicBezTo>
                    <a:cubicBezTo>
                      <a:pt x="11616" y="2780"/>
                      <a:pt x="12287" y="6362"/>
                      <a:pt x="10507" y="8984"/>
                    </a:cubicBezTo>
                    <a:cubicBezTo>
                      <a:pt x="10476" y="9031"/>
                      <a:pt x="10437" y="9086"/>
                      <a:pt x="10398" y="913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8" name="Google Shape;1208;p44"/>
              <p:cNvSpPr/>
              <p:nvPr/>
            </p:nvSpPr>
            <p:spPr>
              <a:xfrm>
                <a:off x="6395551" y="1350084"/>
                <a:ext cx="31484" cy="31479"/>
              </a:xfrm>
              <a:custGeom>
                <a:avLst/>
                <a:gdLst/>
                <a:ahLst/>
                <a:cxnLst/>
                <a:rect l="l" t="t" r="r" b="b"/>
                <a:pathLst>
                  <a:path w="11501" h="11499" extrusionOk="0">
                    <a:moveTo>
                      <a:pt x="10398" y="9141"/>
                    </a:moveTo>
                    <a:cubicBezTo>
                      <a:pt x="8579" y="11638"/>
                      <a:pt x="5083" y="12255"/>
                      <a:pt x="2515" y="10499"/>
                    </a:cubicBezTo>
                    <a:cubicBezTo>
                      <a:pt x="1243" y="9632"/>
                      <a:pt x="392" y="8329"/>
                      <a:pt x="104" y="6815"/>
                    </a:cubicBezTo>
                    <a:cubicBezTo>
                      <a:pt x="-185" y="5308"/>
                      <a:pt x="135" y="3779"/>
                      <a:pt x="1001" y="2507"/>
                    </a:cubicBezTo>
                    <a:cubicBezTo>
                      <a:pt x="2788" y="-108"/>
                      <a:pt x="6371" y="-787"/>
                      <a:pt x="8993" y="992"/>
                    </a:cubicBezTo>
                    <a:cubicBezTo>
                      <a:pt x="11616" y="2780"/>
                      <a:pt x="12287" y="6362"/>
                      <a:pt x="10507" y="8984"/>
                    </a:cubicBezTo>
                    <a:cubicBezTo>
                      <a:pt x="10476" y="9039"/>
                      <a:pt x="10437" y="9086"/>
                      <a:pt x="10398" y="913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9" name="Google Shape;1209;p44"/>
              <p:cNvSpPr/>
              <p:nvPr/>
            </p:nvSpPr>
            <p:spPr>
              <a:xfrm>
                <a:off x="6451205" y="1170183"/>
                <a:ext cx="99560" cy="114154"/>
              </a:xfrm>
              <a:custGeom>
                <a:avLst/>
                <a:gdLst/>
                <a:ahLst/>
                <a:cxnLst/>
                <a:rect l="l" t="t" r="r" b="b"/>
                <a:pathLst>
                  <a:path w="36369" h="41700" extrusionOk="0">
                    <a:moveTo>
                      <a:pt x="27289" y="41701"/>
                    </a:moveTo>
                    <a:lnTo>
                      <a:pt x="34500" y="31921"/>
                    </a:lnTo>
                    <a:cubicBezTo>
                      <a:pt x="37638" y="27668"/>
                      <a:pt x="36732" y="21681"/>
                      <a:pt x="32479" y="18544"/>
                    </a:cubicBezTo>
                    <a:lnTo>
                      <a:pt x="32175" y="18318"/>
                    </a:lnTo>
                    <a:cubicBezTo>
                      <a:pt x="27921" y="15180"/>
                      <a:pt x="21935" y="16085"/>
                      <a:pt x="18797" y="20339"/>
                    </a:cubicBezTo>
                    <a:lnTo>
                      <a:pt x="17268" y="22415"/>
                    </a:lnTo>
                    <a:cubicBezTo>
                      <a:pt x="14130" y="26669"/>
                      <a:pt x="8144" y="27574"/>
                      <a:pt x="3891" y="24437"/>
                    </a:cubicBezTo>
                    <a:lnTo>
                      <a:pt x="3891" y="24437"/>
                    </a:lnTo>
                    <a:cubicBezTo>
                      <a:pt x="-363" y="21299"/>
                      <a:pt x="-1269" y="15313"/>
                      <a:pt x="1869" y="11059"/>
                    </a:cubicBezTo>
                    <a:lnTo>
                      <a:pt x="10025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0" name="Google Shape;1210;p44"/>
              <p:cNvSpPr/>
              <p:nvPr/>
            </p:nvSpPr>
            <p:spPr>
              <a:xfrm>
                <a:off x="6453308" y="1182493"/>
                <a:ext cx="105372" cy="77726"/>
              </a:xfrm>
              <a:custGeom>
                <a:avLst/>
                <a:gdLst/>
                <a:ahLst/>
                <a:cxnLst/>
                <a:rect l="l" t="t" r="r" b="b"/>
                <a:pathLst>
                  <a:path w="38492" h="28393" extrusionOk="0">
                    <a:moveTo>
                      <a:pt x="38493" y="28394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1" name="Google Shape;1211;p44"/>
              <p:cNvSpPr/>
              <p:nvPr/>
            </p:nvSpPr>
            <p:spPr>
              <a:xfrm>
                <a:off x="6444054" y="1195041"/>
                <a:ext cx="105372" cy="77726"/>
              </a:xfrm>
              <a:custGeom>
                <a:avLst/>
                <a:gdLst/>
                <a:ahLst/>
                <a:cxnLst/>
                <a:rect l="l" t="t" r="r" b="b"/>
                <a:pathLst>
                  <a:path w="38492" h="28393" extrusionOk="0">
                    <a:moveTo>
                      <a:pt x="38493" y="28394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2" name="Google Shape;1212;p44"/>
              <p:cNvSpPr/>
              <p:nvPr/>
            </p:nvSpPr>
            <p:spPr>
              <a:xfrm>
                <a:off x="6294926" y="992094"/>
                <a:ext cx="415065" cy="479952"/>
              </a:xfrm>
              <a:custGeom>
                <a:avLst/>
                <a:gdLst/>
                <a:ahLst/>
                <a:cxnLst/>
                <a:rect l="l" t="t" r="r" b="b"/>
                <a:pathLst>
                  <a:path w="151622" h="175325" extrusionOk="0">
                    <a:moveTo>
                      <a:pt x="149148" y="34200"/>
                    </a:moveTo>
                    <a:lnTo>
                      <a:pt x="98823" y="0"/>
                    </a:lnTo>
                    <a:cubicBezTo>
                      <a:pt x="95865" y="4152"/>
                      <a:pt x="90129" y="5198"/>
                      <a:pt x="85891" y="2326"/>
                    </a:cubicBezTo>
                    <a:lnTo>
                      <a:pt x="0" y="127911"/>
                    </a:lnTo>
                    <a:cubicBezTo>
                      <a:pt x="4293" y="130846"/>
                      <a:pt x="5393" y="136700"/>
                      <a:pt x="2458" y="140992"/>
                    </a:cubicBezTo>
                    <a:lnTo>
                      <a:pt x="52682" y="175325"/>
                    </a:lnTo>
                    <a:cubicBezTo>
                      <a:pt x="55616" y="171032"/>
                      <a:pt x="61470" y="169932"/>
                      <a:pt x="65762" y="172867"/>
                    </a:cubicBezTo>
                    <a:lnTo>
                      <a:pt x="151622" y="47258"/>
                    </a:lnTo>
                    <a:cubicBezTo>
                      <a:pt x="147337" y="44331"/>
                      <a:pt x="146237" y="38485"/>
                      <a:pt x="149148" y="3420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3" name="Google Shape;1213;p44"/>
              <p:cNvSpPr/>
              <p:nvPr/>
            </p:nvSpPr>
            <p:spPr>
              <a:xfrm>
                <a:off x="6249356" y="946288"/>
                <a:ext cx="509243" cy="574150"/>
              </a:xfrm>
              <a:custGeom>
                <a:avLst/>
                <a:gdLst/>
                <a:ahLst/>
                <a:cxnLst/>
                <a:rect l="l" t="t" r="r" b="b"/>
                <a:pathLst>
                  <a:path w="186025" h="209735" extrusionOk="0">
                    <a:moveTo>
                      <a:pt x="0" y="154931"/>
                    </a:moveTo>
                    <a:lnTo>
                      <a:pt x="80179" y="209736"/>
                    </a:lnTo>
                    <a:lnTo>
                      <a:pt x="186026" y="54891"/>
                    </a:lnTo>
                    <a:lnTo>
                      <a:pt x="105723" y="0"/>
                    </a:lnTo>
                    <a:cubicBezTo>
                      <a:pt x="105723" y="0"/>
                      <a:pt x="-218" y="153776"/>
                      <a:pt x="0" y="15493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14" name="Google Shape;1214;p44"/>
            <p:cNvGrpSpPr/>
            <p:nvPr/>
          </p:nvGrpSpPr>
          <p:grpSpPr>
            <a:xfrm rot="1326696">
              <a:off x="1212398" y="3018964"/>
              <a:ext cx="686890" cy="769599"/>
              <a:chOff x="6225377" y="921581"/>
              <a:chExt cx="556268" cy="623249"/>
            </a:xfrm>
          </p:grpSpPr>
          <p:sp>
            <p:nvSpPr>
              <p:cNvPr id="1215" name="Google Shape;1215;p44"/>
              <p:cNvSpPr/>
              <p:nvPr/>
            </p:nvSpPr>
            <p:spPr>
              <a:xfrm>
                <a:off x="6225377" y="921581"/>
                <a:ext cx="556268" cy="623249"/>
              </a:xfrm>
              <a:custGeom>
                <a:avLst/>
                <a:gdLst/>
                <a:ahLst/>
                <a:cxnLst/>
                <a:rect l="l" t="t" r="r" b="b"/>
                <a:pathLst>
                  <a:path w="203203" h="227671" extrusionOk="0">
                    <a:moveTo>
                      <a:pt x="89629" y="227671"/>
                    </a:moveTo>
                    <a:lnTo>
                      <a:pt x="203203" y="61095"/>
                    </a:lnTo>
                    <a:lnTo>
                      <a:pt x="113855" y="0"/>
                    </a:lnTo>
                    <a:lnTo>
                      <a:pt x="0" y="166560"/>
                    </a:lnTo>
                    <a:lnTo>
                      <a:pt x="89629" y="22767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6" name="Google Shape;1216;p44"/>
              <p:cNvSpPr/>
              <p:nvPr/>
            </p:nvSpPr>
            <p:spPr>
              <a:xfrm>
                <a:off x="6417476" y="1141509"/>
                <a:ext cx="174781" cy="174702"/>
              </a:xfrm>
              <a:custGeom>
                <a:avLst/>
                <a:gdLst/>
                <a:ahLst/>
                <a:cxnLst/>
                <a:rect l="l" t="t" r="r" b="b"/>
                <a:pathLst>
                  <a:path w="63847" h="63818" extrusionOk="0">
                    <a:moveTo>
                      <a:pt x="57719" y="50726"/>
                    </a:moveTo>
                    <a:cubicBezTo>
                      <a:pt x="47620" y="64572"/>
                      <a:pt x="28210" y="68006"/>
                      <a:pt x="13950" y="58281"/>
                    </a:cubicBezTo>
                    <a:cubicBezTo>
                      <a:pt x="6903" y="53473"/>
                      <a:pt x="2158" y="46215"/>
                      <a:pt x="565" y="37841"/>
                    </a:cubicBezTo>
                    <a:cubicBezTo>
                      <a:pt x="-1019" y="29458"/>
                      <a:pt x="752" y="20967"/>
                      <a:pt x="5560" y="13919"/>
                    </a:cubicBezTo>
                    <a:cubicBezTo>
                      <a:pt x="15488" y="-598"/>
                      <a:pt x="35374" y="-4383"/>
                      <a:pt x="49922" y="5529"/>
                    </a:cubicBezTo>
                    <a:cubicBezTo>
                      <a:pt x="64462" y="15449"/>
                      <a:pt x="68224" y="35343"/>
                      <a:pt x="58312" y="49891"/>
                    </a:cubicBezTo>
                    <a:cubicBezTo>
                      <a:pt x="58117" y="50172"/>
                      <a:pt x="57922" y="50453"/>
                      <a:pt x="57719" y="50726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7" name="Google Shape;1217;p44"/>
              <p:cNvSpPr/>
              <p:nvPr/>
            </p:nvSpPr>
            <p:spPr>
              <a:xfrm>
                <a:off x="6577613" y="1083763"/>
                <a:ext cx="31484" cy="31479"/>
              </a:xfrm>
              <a:custGeom>
                <a:avLst/>
                <a:gdLst/>
                <a:ahLst/>
                <a:cxnLst/>
                <a:rect l="l" t="t" r="r" b="b"/>
                <a:pathLst>
                  <a:path w="11501" h="11499" extrusionOk="0">
                    <a:moveTo>
                      <a:pt x="10398" y="9140"/>
                    </a:moveTo>
                    <a:cubicBezTo>
                      <a:pt x="8579" y="11638"/>
                      <a:pt x="5083" y="12255"/>
                      <a:pt x="2515" y="10499"/>
                    </a:cubicBezTo>
                    <a:cubicBezTo>
                      <a:pt x="1243" y="9632"/>
                      <a:pt x="392" y="8329"/>
                      <a:pt x="104" y="6815"/>
                    </a:cubicBezTo>
                    <a:cubicBezTo>
                      <a:pt x="-185" y="5301"/>
                      <a:pt x="135" y="3779"/>
                      <a:pt x="1001" y="2506"/>
                    </a:cubicBezTo>
                    <a:cubicBezTo>
                      <a:pt x="2788" y="-108"/>
                      <a:pt x="6371" y="-787"/>
                      <a:pt x="8993" y="992"/>
                    </a:cubicBezTo>
                    <a:cubicBezTo>
                      <a:pt x="11616" y="2780"/>
                      <a:pt x="12287" y="6362"/>
                      <a:pt x="10507" y="8984"/>
                    </a:cubicBezTo>
                    <a:cubicBezTo>
                      <a:pt x="10476" y="9031"/>
                      <a:pt x="10437" y="9086"/>
                      <a:pt x="10398" y="913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8" name="Google Shape;1218;p44"/>
              <p:cNvSpPr/>
              <p:nvPr/>
            </p:nvSpPr>
            <p:spPr>
              <a:xfrm>
                <a:off x="6395551" y="1350084"/>
                <a:ext cx="31484" cy="31479"/>
              </a:xfrm>
              <a:custGeom>
                <a:avLst/>
                <a:gdLst/>
                <a:ahLst/>
                <a:cxnLst/>
                <a:rect l="l" t="t" r="r" b="b"/>
                <a:pathLst>
                  <a:path w="11501" h="11499" extrusionOk="0">
                    <a:moveTo>
                      <a:pt x="10398" y="9141"/>
                    </a:moveTo>
                    <a:cubicBezTo>
                      <a:pt x="8579" y="11638"/>
                      <a:pt x="5083" y="12255"/>
                      <a:pt x="2515" y="10499"/>
                    </a:cubicBezTo>
                    <a:cubicBezTo>
                      <a:pt x="1243" y="9632"/>
                      <a:pt x="392" y="8329"/>
                      <a:pt x="104" y="6815"/>
                    </a:cubicBezTo>
                    <a:cubicBezTo>
                      <a:pt x="-185" y="5308"/>
                      <a:pt x="135" y="3779"/>
                      <a:pt x="1001" y="2507"/>
                    </a:cubicBezTo>
                    <a:cubicBezTo>
                      <a:pt x="2788" y="-108"/>
                      <a:pt x="6371" y="-787"/>
                      <a:pt x="8993" y="992"/>
                    </a:cubicBezTo>
                    <a:cubicBezTo>
                      <a:pt x="11616" y="2780"/>
                      <a:pt x="12287" y="6362"/>
                      <a:pt x="10507" y="8984"/>
                    </a:cubicBezTo>
                    <a:cubicBezTo>
                      <a:pt x="10476" y="9039"/>
                      <a:pt x="10437" y="9086"/>
                      <a:pt x="10398" y="913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9" name="Google Shape;1219;p44"/>
              <p:cNvSpPr/>
              <p:nvPr/>
            </p:nvSpPr>
            <p:spPr>
              <a:xfrm>
                <a:off x="6451205" y="1170183"/>
                <a:ext cx="99560" cy="114154"/>
              </a:xfrm>
              <a:custGeom>
                <a:avLst/>
                <a:gdLst/>
                <a:ahLst/>
                <a:cxnLst/>
                <a:rect l="l" t="t" r="r" b="b"/>
                <a:pathLst>
                  <a:path w="36369" h="41700" extrusionOk="0">
                    <a:moveTo>
                      <a:pt x="27289" y="41701"/>
                    </a:moveTo>
                    <a:lnTo>
                      <a:pt x="34500" y="31921"/>
                    </a:lnTo>
                    <a:cubicBezTo>
                      <a:pt x="37638" y="27668"/>
                      <a:pt x="36732" y="21681"/>
                      <a:pt x="32479" y="18544"/>
                    </a:cubicBezTo>
                    <a:lnTo>
                      <a:pt x="32175" y="18318"/>
                    </a:lnTo>
                    <a:cubicBezTo>
                      <a:pt x="27921" y="15180"/>
                      <a:pt x="21935" y="16085"/>
                      <a:pt x="18797" y="20339"/>
                    </a:cubicBezTo>
                    <a:lnTo>
                      <a:pt x="17268" y="22415"/>
                    </a:lnTo>
                    <a:cubicBezTo>
                      <a:pt x="14130" y="26669"/>
                      <a:pt x="8144" y="27574"/>
                      <a:pt x="3891" y="24437"/>
                    </a:cubicBezTo>
                    <a:lnTo>
                      <a:pt x="3891" y="24437"/>
                    </a:lnTo>
                    <a:cubicBezTo>
                      <a:pt x="-363" y="21299"/>
                      <a:pt x="-1269" y="15313"/>
                      <a:pt x="1869" y="11059"/>
                    </a:cubicBezTo>
                    <a:lnTo>
                      <a:pt x="10025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0" name="Google Shape;1220;p44"/>
              <p:cNvSpPr/>
              <p:nvPr/>
            </p:nvSpPr>
            <p:spPr>
              <a:xfrm>
                <a:off x="6453308" y="1182493"/>
                <a:ext cx="105372" cy="77726"/>
              </a:xfrm>
              <a:custGeom>
                <a:avLst/>
                <a:gdLst/>
                <a:ahLst/>
                <a:cxnLst/>
                <a:rect l="l" t="t" r="r" b="b"/>
                <a:pathLst>
                  <a:path w="38492" h="28393" extrusionOk="0">
                    <a:moveTo>
                      <a:pt x="38493" y="28394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1" name="Google Shape;1221;p44"/>
              <p:cNvSpPr/>
              <p:nvPr/>
            </p:nvSpPr>
            <p:spPr>
              <a:xfrm>
                <a:off x="6444054" y="1195041"/>
                <a:ext cx="105372" cy="77726"/>
              </a:xfrm>
              <a:custGeom>
                <a:avLst/>
                <a:gdLst/>
                <a:ahLst/>
                <a:cxnLst/>
                <a:rect l="l" t="t" r="r" b="b"/>
                <a:pathLst>
                  <a:path w="38492" h="28393" extrusionOk="0">
                    <a:moveTo>
                      <a:pt x="38493" y="28394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2" name="Google Shape;1222;p44"/>
              <p:cNvSpPr/>
              <p:nvPr/>
            </p:nvSpPr>
            <p:spPr>
              <a:xfrm>
                <a:off x="6294926" y="992094"/>
                <a:ext cx="415065" cy="479952"/>
              </a:xfrm>
              <a:custGeom>
                <a:avLst/>
                <a:gdLst/>
                <a:ahLst/>
                <a:cxnLst/>
                <a:rect l="l" t="t" r="r" b="b"/>
                <a:pathLst>
                  <a:path w="151622" h="175325" extrusionOk="0">
                    <a:moveTo>
                      <a:pt x="149148" y="34200"/>
                    </a:moveTo>
                    <a:lnTo>
                      <a:pt x="98823" y="0"/>
                    </a:lnTo>
                    <a:cubicBezTo>
                      <a:pt x="95865" y="4152"/>
                      <a:pt x="90129" y="5198"/>
                      <a:pt x="85891" y="2326"/>
                    </a:cubicBezTo>
                    <a:lnTo>
                      <a:pt x="0" y="127911"/>
                    </a:lnTo>
                    <a:cubicBezTo>
                      <a:pt x="4293" y="130846"/>
                      <a:pt x="5393" y="136700"/>
                      <a:pt x="2458" y="140992"/>
                    </a:cubicBezTo>
                    <a:lnTo>
                      <a:pt x="52682" y="175325"/>
                    </a:lnTo>
                    <a:cubicBezTo>
                      <a:pt x="55616" y="171032"/>
                      <a:pt x="61470" y="169932"/>
                      <a:pt x="65762" y="172867"/>
                    </a:cubicBezTo>
                    <a:lnTo>
                      <a:pt x="151622" y="47258"/>
                    </a:lnTo>
                    <a:cubicBezTo>
                      <a:pt x="147337" y="44331"/>
                      <a:pt x="146237" y="38485"/>
                      <a:pt x="149148" y="3420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3" name="Google Shape;1223;p44"/>
              <p:cNvSpPr/>
              <p:nvPr/>
            </p:nvSpPr>
            <p:spPr>
              <a:xfrm>
                <a:off x="6249356" y="946288"/>
                <a:ext cx="509243" cy="574150"/>
              </a:xfrm>
              <a:custGeom>
                <a:avLst/>
                <a:gdLst/>
                <a:ahLst/>
                <a:cxnLst/>
                <a:rect l="l" t="t" r="r" b="b"/>
                <a:pathLst>
                  <a:path w="186025" h="209735" extrusionOk="0">
                    <a:moveTo>
                      <a:pt x="0" y="154931"/>
                    </a:moveTo>
                    <a:lnTo>
                      <a:pt x="80179" y="209736"/>
                    </a:lnTo>
                    <a:lnTo>
                      <a:pt x="186026" y="54891"/>
                    </a:lnTo>
                    <a:lnTo>
                      <a:pt x="105723" y="0"/>
                    </a:lnTo>
                    <a:cubicBezTo>
                      <a:pt x="105723" y="0"/>
                      <a:pt x="-218" y="153776"/>
                      <a:pt x="0" y="15493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224" name="Google Shape;1224;p44"/>
          <p:cNvSpPr/>
          <p:nvPr/>
        </p:nvSpPr>
        <p:spPr>
          <a:xfrm>
            <a:off x="427296" y="511238"/>
            <a:ext cx="162842" cy="162842"/>
          </a:xfrm>
          <a:custGeom>
            <a:avLst/>
            <a:gdLst/>
            <a:ahLst/>
            <a:cxnLst/>
            <a:rect l="l" t="t" r="r" b="b"/>
            <a:pathLst>
              <a:path w="48178" h="48178" extrusionOk="0">
                <a:moveTo>
                  <a:pt x="48178" y="24085"/>
                </a:moveTo>
                <a:lnTo>
                  <a:pt x="31734" y="31734"/>
                </a:lnTo>
                <a:lnTo>
                  <a:pt x="24085" y="48178"/>
                </a:lnTo>
                <a:lnTo>
                  <a:pt x="16445" y="31734"/>
                </a:lnTo>
                <a:lnTo>
                  <a:pt x="0" y="24085"/>
                </a:lnTo>
                <a:lnTo>
                  <a:pt x="16445" y="16444"/>
                </a:lnTo>
                <a:lnTo>
                  <a:pt x="24085" y="0"/>
                </a:lnTo>
                <a:lnTo>
                  <a:pt x="31734" y="16444"/>
                </a:lnTo>
                <a:lnTo>
                  <a:pt x="48178" y="24085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" name="文本框 0"/>
          <p:cNvSpPr txBox="1"/>
          <p:nvPr/>
        </p:nvSpPr>
        <p:spPr>
          <a:xfrm>
            <a:off x="2195830" y="1033145"/>
            <a:ext cx="2522855" cy="16027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1800"/>
              <a:t>Using GridSearchCV and the grid search </a:t>
            </a:r>
            <a:endParaRPr lang="en-US" altLang="zh-CN" sz="1800"/>
          </a:p>
          <a:p>
            <a:r>
              <a:rPr lang="en-US" altLang="zh-CN" sz="1800"/>
              <a:t>Retrain the model using the feature filtered training set X_train_keep, y_train</a:t>
            </a:r>
            <a:endParaRPr lang="en-US" altLang="zh-CN" sz="1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360" y="3003550"/>
            <a:ext cx="4189730" cy="16052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140" y="0"/>
            <a:ext cx="421386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44"/>
          <p:cNvSpPr txBox="1"/>
          <p:nvPr>
            <p:ph type="title"/>
          </p:nvPr>
        </p:nvSpPr>
        <p:spPr>
          <a:xfrm>
            <a:off x="660400" y="1162685"/>
            <a:ext cx="2253615" cy="14973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Feature Importance Analysis</a:t>
            </a:r>
            <a:endParaRPr lang="en-US" altLang="en-GB">
              <a:sym typeface="+mn-ea"/>
            </a:endParaRPr>
          </a:p>
        </p:txBody>
      </p:sp>
      <p:sp>
        <p:nvSpPr>
          <p:cNvPr id="1177" name="Google Shape;1177;p44"/>
          <p:cNvSpPr/>
          <p:nvPr/>
        </p:nvSpPr>
        <p:spPr>
          <a:xfrm>
            <a:off x="-433049" y="-330200"/>
            <a:ext cx="1530888" cy="1676575"/>
          </a:xfrm>
          <a:custGeom>
            <a:avLst/>
            <a:gdLst/>
            <a:ahLst/>
            <a:cxnLst/>
            <a:rect l="l" t="t" r="r" b="b"/>
            <a:pathLst>
              <a:path w="518067" h="567369" extrusionOk="0">
                <a:moveTo>
                  <a:pt x="196048" y="533555"/>
                </a:moveTo>
                <a:cubicBezTo>
                  <a:pt x="221070" y="541117"/>
                  <a:pt x="277529" y="556680"/>
                  <a:pt x="311636" y="566014"/>
                </a:cubicBezTo>
                <a:cubicBezTo>
                  <a:pt x="328096" y="570518"/>
                  <a:pt x="345454" y="563540"/>
                  <a:pt x="354320" y="548953"/>
                </a:cubicBezTo>
                <a:lnTo>
                  <a:pt x="509603" y="282696"/>
                </a:lnTo>
                <a:cubicBezTo>
                  <a:pt x="517064" y="270427"/>
                  <a:pt x="519452" y="257010"/>
                  <a:pt x="517321" y="235024"/>
                </a:cubicBezTo>
                <a:lnTo>
                  <a:pt x="448242" y="31782"/>
                </a:lnTo>
                <a:cubicBezTo>
                  <a:pt x="443668" y="1812"/>
                  <a:pt x="406190" y="-10980"/>
                  <a:pt x="385523" y="11201"/>
                </a:cubicBezTo>
                <a:cubicBezTo>
                  <a:pt x="384891" y="11880"/>
                  <a:pt x="384282" y="12582"/>
                  <a:pt x="383689" y="13316"/>
                </a:cubicBezTo>
                <a:lnTo>
                  <a:pt x="256964" y="169309"/>
                </a:lnTo>
                <a:cubicBezTo>
                  <a:pt x="242549" y="187150"/>
                  <a:pt x="223037" y="200169"/>
                  <a:pt x="201020" y="206615"/>
                </a:cubicBezTo>
                <a:lnTo>
                  <a:pt x="27521" y="257439"/>
                </a:lnTo>
                <a:cubicBezTo>
                  <a:pt x="1048" y="265190"/>
                  <a:pt x="-8763" y="297571"/>
                  <a:pt x="8954" y="318722"/>
                </a:cubicBezTo>
                <a:lnTo>
                  <a:pt x="177949" y="521551"/>
                </a:lnTo>
                <a:cubicBezTo>
                  <a:pt x="182733" y="527264"/>
                  <a:pt x="188922" y="531408"/>
                  <a:pt x="196056" y="533562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78" name="Google Shape;1178;p44"/>
          <p:cNvGrpSpPr/>
          <p:nvPr/>
        </p:nvGrpSpPr>
        <p:grpSpPr>
          <a:xfrm>
            <a:off x="329492" y="703577"/>
            <a:ext cx="640056" cy="324421"/>
            <a:chOff x="6580515" y="3436687"/>
            <a:chExt cx="538768" cy="273657"/>
          </a:xfrm>
        </p:grpSpPr>
        <p:sp>
          <p:nvSpPr>
            <p:cNvPr id="1179" name="Google Shape;1179;p44"/>
            <p:cNvSpPr/>
            <p:nvPr/>
          </p:nvSpPr>
          <p:spPr>
            <a:xfrm>
              <a:off x="6580977" y="3553264"/>
              <a:ext cx="538305" cy="157080"/>
            </a:xfrm>
            <a:custGeom>
              <a:avLst/>
              <a:gdLst/>
              <a:ahLst/>
              <a:cxnLst/>
              <a:rect l="l" t="t" r="r" b="b"/>
              <a:pathLst>
                <a:path w="196641" h="57381" extrusionOk="0">
                  <a:moveTo>
                    <a:pt x="26" y="2763"/>
                  </a:moveTo>
                  <a:cubicBezTo>
                    <a:pt x="-146" y="3091"/>
                    <a:pt x="603" y="16210"/>
                    <a:pt x="603" y="16210"/>
                  </a:cubicBezTo>
                  <a:cubicBezTo>
                    <a:pt x="837" y="20277"/>
                    <a:pt x="4771" y="25084"/>
                    <a:pt x="7206" y="27972"/>
                  </a:cubicBezTo>
                  <a:cubicBezTo>
                    <a:pt x="15908" y="38298"/>
                    <a:pt x="28747" y="44534"/>
                    <a:pt x="41390" y="48538"/>
                  </a:cubicBezTo>
                  <a:cubicBezTo>
                    <a:pt x="74178" y="58918"/>
                    <a:pt x="109401" y="60057"/>
                    <a:pt x="142766" y="52502"/>
                  </a:cubicBezTo>
                  <a:cubicBezTo>
                    <a:pt x="154512" y="49841"/>
                    <a:pt x="166422" y="45931"/>
                    <a:pt x="176912" y="39664"/>
                  </a:cubicBezTo>
                  <a:cubicBezTo>
                    <a:pt x="185395" y="34598"/>
                    <a:pt x="196681" y="24803"/>
                    <a:pt x="196642" y="13853"/>
                  </a:cubicBezTo>
                  <a:lnTo>
                    <a:pt x="196595" y="0"/>
                  </a:lnTo>
                  <a:lnTo>
                    <a:pt x="34" y="275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44"/>
            <p:cNvSpPr/>
            <p:nvPr/>
          </p:nvSpPr>
          <p:spPr>
            <a:xfrm>
              <a:off x="6580515" y="3436687"/>
              <a:ext cx="538655" cy="230005"/>
            </a:xfrm>
            <a:custGeom>
              <a:avLst/>
              <a:gdLst/>
              <a:ahLst/>
              <a:cxnLst/>
              <a:rect l="l" t="t" r="r" b="b"/>
              <a:pathLst>
                <a:path w="196769" h="84020" extrusionOk="0">
                  <a:moveTo>
                    <a:pt x="193423" y="30884"/>
                  </a:moveTo>
                  <a:cubicBezTo>
                    <a:pt x="181521" y="11880"/>
                    <a:pt x="139196" y="-631"/>
                    <a:pt x="95661" y="25"/>
                  </a:cubicBezTo>
                  <a:cubicBezTo>
                    <a:pt x="50332" y="711"/>
                    <a:pt x="7452" y="15595"/>
                    <a:pt x="889" y="36754"/>
                  </a:cubicBezTo>
                  <a:cubicBezTo>
                    <a:pt x="-7338" y="63274"/>
                    <a:pt x="42527" y="87266"/>
                    <a:pt x="110045" y="83660"/>
                  </a:cubicBezTo>
                  <a:cubicBezTo>
                    <a:pt x="173638" y="80265"/>
                    <a:pt x="208065" y="54252"/>
                    <a:pt x="193423" y="308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44"/>
            <p:cNvSpPr/>
            <p:nvPr/>
          </p:nvSpPr>
          <p:spPr>
            <a:xfrm>
              <a:off x="6581624" y="3550188"/>
              <a:ext cx="535116" cy="115205"/>
            </a:xfrm>
            <a:custGeom>
              <a:avLst/>
              <a:gdLst/>
              <a:ahLst/>
              <a:cxnLst/>
              <a:rect l="l" t="t" r="r" b="b"/>
              <a:pathLst>
                <a:path w="195476" h="42084" extrusionOk="0">
                  <a:moveTo>
                    <a:pt x="0" y="6962"/>
                  </a:moveTo>
                  <a:cubicBezTo>
                    <a:pt x="7508" y="28159"/>
                    <a:pt x="51776" y="44768"/>
                    <a:pt x="108751" y="41724"/>
                  </a:cubicBezTo>
                  <a:cubicBezTo>
                    <a:pt x="162408" y="38860"/>
                    <a:pt x="195297" y="19894"/>
                    <a:pt x="195477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44"/>
            <p:cNvSpPr/>
            <p:nvPr/>
          </p:nvSpPr>
          <p:spPr>
            <a:xfrm>
              <a:off x="6660775" y="3458842"/>
              <a:ext cx="386612" cy="163678"/>
            </a:xfrm>
            <a:custGeom>
              <a:avLst/>
              <a:gdLst/>
              <a:ahLst/>
              <a:cxnLst/>
              <a:rect l="l" t="t" r="r" b="b"/>
              <a:pathLst>
                <a:path w="141228" h="59791" extrusionOk="0">
                  <a:moveTo>
                    <a:pt x="77992" y="59602"/>
                  </a:moveTo>
                  <a:cubicBezTo>
                    <a:pt x="32365" y="61701"/>
                    <a:pt x="-3006" y="46092"/>
                    <a:pt x="202" y="27790"/>
                  </a:cubicBezTo>
                  <a:cubicBezTo>
                    <a:pt x="2926" y="12219"/>
                    <a:pt x="33450" y="668"/>
                    <a:pt x="67744" y="28"/>
                  </a:cubicBezTo>
                  <a:cubicBezTo>
                    <a:pt x="101000" y="-596"/>
                    <a:pt x="132406" y="9160"/>
                    <a:pt x="139657" y="23544"/>
                  </a:cubicBezTo>
                  <a:cubicBezTo>
                    <a:pt x="148101" y="40285"/>
                    <a:pt x="121792" y="57588"/>
                    <a:pt x="77992" y="5960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44"/>
            <p:cNvSpPr/>
            <p:nvPr/>
          </p:nvSpPr>
          <p:spPr>
            <a:xfrm>
              <a:off x="6759006" y="3501113"/>
              <a:ext cx="180880" cy="70140"/>
            </a:xfrm>
            <a:custGeom>
              <a:avLst/>
              <a:gdLst/>
              <a:ahLst/>
              <a:cxnLst/>
              <a:rect l="l" t="t" r="r" b="b"/>
              <a:pathLst>
                <a:path w="66075" h="25622" extrusionOk="0">
                  <a:moveTo>
                    <a:pt x="196" y="0"/>
                  </a:moveTo>
                  <a:lnTo>
                    <a:pt x="1" y="12831"/>
                  </a:lnTo>
                  <a:cubicBezTo>
                    <a:pt x="-85" y="18411"/>
                    <a:pt x="7165" y="23047"/>
                    <a:pt x="16196" y="23180"/>
                  </a:cubicBezTo>
                  <a:lnTo>
                    <a:pt x="16843" y="23180"/>
                  </a:lnTo>
                  <a:cubicBezTo>
                    <a:pt x="25873" y="23328"/>
                    <a:pt x="33264" y="18919"/>
                    <a:pt x="33342" y="13338"/>
                  </a:cubicBezTo>
                  <a:lnTo>
                    <a:pt x="33382" y="10614"/>
                  </a:lnTo>
                  <a:cubicBezTo>
                    <a:pt x="33467" y="5034"/>
                    <a:pt x="40858" y="624"/>
                    <a:pt x="49880" y="765"/>
                  </a:cubicBezTo>
                  <a:lnTo>
                    <a:pt x="49880" y="765"/>
                  </a:lnTo>
                  <a:cubicBezTo>
                    <a:pt x="58911" y="905"/>
                    <a:pt x="66161" y="5534"/>
                    <a:pt x="66075" y="11114"/>
                  </a:cubicBezTo>
                  <a:lnTo>
                    <a:pt x="65857" y="25623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44"/>
            <p:cNvSpPr/>
            <p:nvPr/>
          </p:nvSpPr>
          <p:spPr>
            <a:xfrm>
              <a:off x="6738315" y="3541852"/>
              <a:ext cx="223758" cy="3416"/>
            </a:xfrm>
            <a:custGeom>
              <a:avLst/>
              <a:gdLst/>
              <a:ahLst/>
              <a:cxnLst/>
              <a:rect l="l" t="t" r="r" b="b"/>
              <a:pathLst>
                <a:path w="81738" h="1248" extrusionOk="0">
                  <a:moveTo>
                    <a:pt x="0" y="0"/>
                  </a:moveTo>
                  <a:lnTo>
                    <a:pt x="81739" y="1249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44"/>
            <p:cNvSpPr/>
            <p:nvPr/>
          </p:nvSpPr>
          <p:spPr>
            <a:xfrm>
              <a:off x="6738551" y="3525393"/>
              <a:ext cx="223780" cy="3394"/>
            </a:xfrm>
            <a:custGeom>
              <a:avLst/>
              <a:gdLst/>
              <a:ahLst/>
              <a:cxnLst/>
              <a:rect l="l" t="t" r="r" b="b"/>
              <a:pathLst>
                <a:path w="81746" h="1240" extrusionOk="0">
                  <a:moveTo>
                    <a:pt x="0" y="0"/>
                  </a:moveTo>
                  <a:lnTo>
                    <a:pt x="81747" y="124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44"/>
            <p:cNvSpPr/>
            <p:nvPr/>
          </p:nvSpPr>
          <p:spPr>
            <a:xfrm>
              <a:off x="6964176" y="3654726"/>
              <a:ext cx="5702" cy="43841"/>
            </a:xfrm>
            <a:custGeom>
              <a:avLst/>
              <a:gdLst/>
              <a:ahLst/>
              <a:cxnLst/>
              <a:rect l="l" t="t" r="r" b="b"/>
              <a:pathLst>
                <a:path w="2083" h="16015" extrusionOk="0">
                  <a:moveTo>
                    <a:pt x="2084" y="0"/>
                  </a:moveTo>
                  <a:lnTo>
                    <a:pt x="0" y="16015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44"/>
            <p:cNvSpPr/>
            <p:nvPr/>
          </p:nvSpPr>
          <p:spPr>
            <a:xfrm>
              <a:off x="6841703" y="3666568"/>
              <a:ext cx="4038" cy="43690"/>
            </a:xfrm>
            <a:custGeom>
              <a:avLst/>
              <a:gdLst/>
              <a:ahLst/>
              <a:cxnLst/>
              <a:rect l="l" t="t" r="r" b="b"/>
              <a:pathLst>
                <a:path w="1475" h="15960" extrusionOk="0">
                  <a:moveTo>
                    <a:pt x="1475" y="0"/>
                  </a:moveTo>
                  <a:lnTo>
                    <a:pt x="0" y="1596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44"/>
            <p:cNvSpPr/>
            <p:nvPr/>
          </p:nvSpPr>
          <p:spPr>
            <a:xfrm>
              <a:off x="6708884" y="3653080"/>
              <a:ext cx="5489" cy="37857"/>
            </a:xfrm>
            <a:custGeom>
              <a:avLst/>
              <a:gdLst/>
              <a:ahLst/>
              <a:cxnLst/>
              <a:rect l="l" t="t" r="r" b="b"/>
              <a:pathLst>
                <a:path w="2005" h="13829" extrusionOk="0">
                  <a:moveTo>
                    <a:pt x="2006" y="0"/>
                  </a:moveTo>
                  <a:lnTo>
                    <a:pt x="0" y="1383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44"/>
            <p:cNvSpPr/>
            <p:nvPr/>
          </p:nvSpPr>
          <p:spPr>
            <a:xfrm>
              <a:off x="6667098" y="3639489"/>
              <a:ext cx="4914" cy="36535"/>
            </a:xfrm>
            <a:custGeom>
              <a:avLst/>
              <a:gdLst/>
              <a:ahLst/>
              <a:cxnLst/>
              <a:rect l="l" t="t" r="r" b="b"/>
              <a:pathLst>
                <a:path w="1795" h="13346" extrusionOk="0">
                  <a:moveTo>
                    <a:pt x="1795" y="0"/>
                  </a:moveTo>
                  <a:lnTo>
                    <a:pt x="0" y="13346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44"/>
            <p:cNvSpPr/>
            <p:nvPr/>
          </p:nvSpPr>
          <p:spPr>
            <a:xfrm>
              <a:off x="6606611" y="3605952"/>
              <a:ext cx="4123" cy="30657"/>
            </a:xfrm>
            <a:custGeom>
              <a:avLst/>
              <a:gdLst/>
              <a:ahLst/>
              <a:cxnLst/>
              <a:rect l="l" t="t" r="r" b="b"/>
              <a:pathLst>
                <a:path w="1506" h="11199" extrusionOk="0">
                  <a:moveTo>
                    <a:pt x="1506" y="0"/>
                  </a:moveTo>
                  <a:lnTo>
                    <a:pt x="0" y="1120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44"/>
            <p:cNvSpPr/>
            <p:nvPr/>
          </p:nvSpPr>
          <p:spPr>
            <a:xfrm>
              <a:off x="6825351" y="3633119"/>
              <a:ext cx="16707" cy="16707"/>
            </a:xfrm>
            <a:custGeom>
              <a:avLst/>
              <a:gdLst/>
              <a:ahLst/>
              <a:cxnLst/>
              <a:rect l="l" t="t" r="r" b="b"/>
              <a:pathLst>
                <a:path w="6103" h="6103" extrusionOk="0">
                  <a:moveTo>
                    <a:pt x="6103" y="3052"/>
                  </a:moveTo>
                  <a:cubicBezTo>
                    <a:pt x="6103" y="4738"/>
                    <a:pt x="4737" y="6103"/>
                    <a:pt x="3051" y="6103"/>
                  </a:cubicBezTo>
                  <a:cubicBezTo>
                    <a:pt x="1366" y="6103"/>
                    <a:pt x="0" y="4738"/>
                    <a:pt x="0" y="3052"/>
                  </a:cubicBezTo>
                  <a:cubicBezTo>
                    <a:pt x="0" y="1366"/>
                    <a:pt x="1366" y="0"/>
                    <a:pt x="3051" y="0"/>
                  </a:cubicBezTo>
                  <a:cubicBezTo>
                    <a:pt x="4737" y="0"/>
                    <a:pt x="6103" y="1366"/>
                    <a:pt x="6103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44"/>
            <p:cNvSpPr/>
            <p:nvPr/>
          </p:nvSpPr>
          <p:spPr>
            <a:xfrm>
              <a:off x="6717434" y="3619439"/>
              <a:ext cx="16707" cy="16707"/>
            </a:xfrm>
            <a:custGeom>
              <a:avLst/>
              <a:gdLst/>
              <a:ahLst/>
              <a:cxnLst/>
              <a:rect l="l" t="t" r="r" b="b"/>
              <a:pathLst>
                <a:path w="6103" h="6103" extrusionOk="0">
                  <a:moveTo>
                    <a:pt x="6103" y="3052"/>
                  </a:moveTo>
                  <a:cubicBezTo>
                    <a:pt x="6103" y="4737"/>
                    <a:pt x="4737" y="6103"/>
                    <a:pt x="3051" y="6103"/>
                  </a:cubicBezTo>
                  <a:cubicBezTo>
                    <a:pt x="1366" y="6103"/>
                    <a:pt x="0" y="4737"/>
                    <a:pt x="0" y="3052"/>
                  </a:cubicBezTo>
                  <a:cubicBezTo>
                    <a:pt x="0" y="1366"/>
                    <a:pt x="1366" y="0"/>
                    <a:pt x="3051" y="0"/>
                  </a:cubicBezTo>
                  <a:cubicBezTo>
                    <a:pt x="4737" y="0"/>
                    <a:pt x="6103" y="1366"/>
                    <a:pt x="6103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44"/>
            <p:cNvSpPr/>
            <p:nvPr/>
          </p:nvSpPr>
          <p:spPr>
            <a:xfrm>
              <a:off x="6628645" y="3572522"/>
              <a:ext cx="16707" cy="16707"/>
            </a:xfrm>
            <a:custGeom>
              <a:avLst/>
              <a:gdLst/>
              <a:ahLst/>
              <a:cxnLst/>
              <a:rect l="l" t="t" r="r" b="b"/>
              <a:pathLst>
                <a:path w="6103" h="6103" extrusionOk="0">
                  <a:moveTo>
                    <a:pt x="6103" y="3052"/>
                  </a:moveTo>
                  <a:cubicBezTo>
                    <a:pt x="6103" y="4737"/>
                    <a:pt x="4737" y="6103"/>
                    <a:pt x="3052" y="6103"/>
                  </a:cubicBezTo>
                  <a:cubicBezTo>
                    <a:pt x="1366" y="6103"/>
                    <a:pt x="0" y="4737"/>
                    <a:pt x="0" y="3052"/>
                  </a:cubicBezTo>
                  <a:cubicBezTo>
                    <a:pt x="0" y="1366"/>
                    <a:pt x="1366" y="0"/>
                    <a:pt x="3052" y="0"/>
                  </a:cubicBezTo>
                  <a:cubicBezTo>
                    <a:pt x="4737" y="0"/>
                    <a:pt x="6103" y="1366"/>
                    <a:pt x="6103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44"/>
            <p:cNvSpPr/>
            <p:nvPr/>
          </p:nvSpPr>
          <p:spPr>
            <a:xfrm>
              <a:off x="6613728" y="3511286"/>
              <a:ext cx="16707" cy="16707"/>
            </a:xfrm>
            <a:custGeom>
              <a:avLst/>
              <a:gdLst/>
              <a:ahLst/>
              <a:cxnLst/>
              <a:rect l="l" t="t" r="r" b="b"/>
              <a:pathLst>
                <a:path w="6103" h="6103" extrusionOk="0">
                  <a:moveTo>
                    <a:pt x="6103" y="3052"/>
                  </a:moveTo>
                  <a:cubicBezTo>
                    <a:pt x="6103" y="4738"/>
                    <a:pt x="4737" y="6103"/>
                    <a:pt x="3052" y="6103"/>
                  </a:cubicBezTo>
                  <a:cubicBezTo>
                    <a:pt x="1366" y="6103"/>
                    <a:pt x="0" y="4738"/>
                    <a:pt x="0" y="3052"/>
                  </a:cubicBezTo>
                  <a:cubicBezTo>
                    <a:pt x="0" y="1366"/>
                    <a:pt x="1366" y="0"/>
                    <a:pt x="3052" y="0"/>
                  </a:cubicBezTo>
                  <a:cubicBezTo>
                    <a:pt x="4737" y="0"/>
                    <a:pt x="6103" y="1366"/>
                    <a:pt x="6103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44"/>
            <p:cNvSpPr/>
            <p:nvPr/>
          </p:nvSpPr>
          <p:spPr>
            <a:xfrm>
              <a:off x="6674407" y="3471703"/>
              <a:ext cx="13288" cy="13288"/>
            </a:xfrm>
            <a:custGeom>
              <a:avLst/>
              <a:gdLst/>
              <a:ahLst/>
              <a:cxnLst/>
              <a:rect l="l" t="t" r="r" b="b"/>
              <a:pathLst>
                <a:path w="4854" h="4854" extrusionOk="0">
                  <a:moveTo>
                    <a:pt x="4854" y="2427"/>
                  </a:moveTo>
                  <a:cubicBezTo>
                    <a:pt x="4854" y="3770"/>
                    <a:pt x="3770" y="4855"/>
                    <a:pt x="2427" y="4855"/>
                  </a:cubicBezTo>
                  <a:cubicBezTo>
                    <a:pt x="1085" y="4855"/>
                    <a:pt x="0" y="3770"/>
                    <a:pt x="0" y="2427"/>
                  </a:cubicBezTo>
                  <a:cubicBezTo>
                    <a:pt x="0" y="1085"/>
                    <a:pt x="1085" y="0"/>
                    <a:pt x="2427" y="0"/>
                  </a:cubicBezTo>
                  <a:cubicBezTo>
                    <a:pt x="3770" y="0"/>
                    <a:pt x="4854" y="1085"/>
                    <a:pt x="4854" y="2427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44"/>
            <p:cNvSpPr/>
            <p:nvPr/>
          </p:nvSpPr>
          <p:spPr>
            <a:xfrm>
              <a:off x="6750434" y="3449493"/>
              <a:ext cx="13288" cy="13288"/>
            </a:xfrm>
            <a:custGeom>
              <a:avLst/>
              <a:gdLst/>
              <a:ahLst/>
              <a:cxnLst/>
              <a:rect l="l" t="t" r="r" b="b"/>
              <a:pathLst>
                <a:path w="4854" h="4854" extrusionOk="0">
                  <a:moveTo>
                    <a:pt x="4855" y="2427"/>
                  </a:moveTo>
                  <a:cubicBezTo>
                    <a:pt x="4855" y="3770"/>
                    <a:pt x="3770" y="4855"/>
                    <a:pt x="2427" y="4855"/>
                  </a:cubicBezTo>
                  <a:cubicBezTo>
                    <a:pt x="1085" y="4855"/>
                    <a:pt x="0" y="3770"/>
                    <a:pt x="0" y="2427"/>
                  </a:cubicBezTo>
                  <a:cubicBezTo>
                    <a:pt x="0" y="1085"/>
                    <a:pt x="1085" y="0"/>
                    <a:pt x="2427" y="0"/>
                  </a:cubicBezTo>
                  <a:cubicBezTo>
                    <a:pt x="3770" y="0"/>
                    <a:pt x="4855" y="1085"/>
                    <a:pt x="4855" y="2427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44"/>
            <p:cNvSpPr/>
            <p:nvPr/>
          </p:nvSpPr>
          <p:spPr>
            <a:xfrm>
              <a:off x="6831526" y="3440474"/>
              <a:ext cx="13288" cy="13288"/>
            </a:xfrm>
            <a:custGeom>
              <a:avLst/>
              <a:gdLst/>
              <a:ahLst/>
              <a:cxnLst/>
              <a:rect l="l" t="t" r="r" b="b"/>
              <a:pathLst>
                <a:path w="4854" h="4854" extrusionOk="0">
                  <a:moveTo>
                    <a:pt x="4855" y="2427"/>
                  </a:moveTo>
                  <a:cubicBezTo>
                    <a:pt x="4855" y="3770"/>
                    <a:pt x="3770" y="4855"/>
                    <a:pt x="2428" y="4855"/>
                  </a:cubicBezTo>
                  <a:cubicBezTo>
                    <a:pt x="1085" y="4855"/>
                    <a:pt x="0" y="3770"/>
                    <a:pt x="0" y="2427"/>
                  </a:cubicBezTo>
                  <a:cubicBezTo>
                    <a:pt x="0" y="1085"/>
                    <a:pt x="1085" y="0"/>
                    <a:pt x="2428" y="0"/>
                  </a:cubicBezTo>
                  <a:cubicBezTo>
                    <a:pt x="3770" y="0"/>
                    <a:pt x="4855" y="1085"/>
                    <a:pt x="4855" y="2427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44"/>
            <p:cNvSpPr/>
            <p:nvPr/>
          </p:nvSpPr>
          <p:spPr>
            <a:xfrm>
              <a:off x="6919011" y="3445648"/>
              <a:ext cx="13288" cy="13288"/>
            </a:xfrm>
            <a:custGeom>
              <a:avLst/>
              <a:gdLst/>
              <a:ahLst/>
              <a:cxnLst/>
              <a:rect l="l" t="t" r="r" b="b"/>
              <a:pathLst>
                <a:path w="4854" h="4854" extrusionOk="0">
                  <a:moveTo>
                    <a:pt x="4855" y="2427"/>
                  </a:moveTo>
                  <a:cubicBezTo>
                    <a:pt x="4855" y="3770"/>
                    <a:pt x="3770" y="4855"/>
                    <a:pt x="2427" y="4855"/>
                  </a:cubicBezTo>
                  <a:cubicBezTo>
                    <a:pt x="1085" y="4855"/>
                    <a:pt x="0" y="3770"/>
                    <a:pt x="0" y="2427"/>
                  </a:cubicBezTo>
                  <a:cubicBezTo>
                    <a:pt x="0" y="1085"/>
                    <a:pt x="1085" y="0"/>
                    <a:pt x="2427" y="0"/>
                  </a:cubicBezTo>
                  <a:cubicBezTo>
                    <a:pt x="3770" y="0"/>
                    <a:pt x="4855" y="1085"/>
                    <a:pt x="4855" y="2427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44"/>
            <p:cNvSpPr/>
            <p:nvPr/>
          </p:nvSpPr>
          <p:spPr>
            <a:xfrm>
              <a:off x="7001771" y="3468282"/>
              <a:ext cx="13288" cy="13288"/>
            </a:xfrm>
            <a:custGeom>
              <a:avLst/>
              <a:gdLst/>
              <a:ahLst/>
              <a:cxnLst/>
              <a:rect l="l" t="t" r="r" b="b"/>
              <a:pathLst>
                <a:path w="4854" h="4854" extrusionOk="0">
                  <a:moveTo>
                    <a:pt x="4854" y="2427"/>
                  </a:moveTo>
                  <a:cubicBezTo>
                    <a:pt x="4854" y="3770"/>
                    <a:pt x="3769" y="4855"/>
                    <a:pt x="2427" y="4855"/>
                  </a:cubicBezTo>
                  <a:cubicBezTo>
                    <a:pt x="1085" y="4855"/>
                    <a:pt x="0" y="3770"/>
                    <a:pt x="0" y="2427"/>
                  </a:cubicBezTo>
                  <a:cubicBezTo>
                    <a:pt x="0" y="1085"/>
                    <a:pt x="1085" y="0"/>
                    <a:pt x="2427" y="0"/>
                  </a:cubicBezTo>
                  <a:cubicBezTo>
                    <a:pt x="3769" y="0"/>
                    <a:pt x="4854" y="1085"/>
                    <a:pt x="4854" y="2427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44"/>
            <p:cNvSpPr/>
            <p:nvPr/>
          </p:nvSpPr>
          <p:spPr>
            <a:xfrm>
              <a:off x="6940449" y="3625574"/>
              <a:ext cx="16707" cy="16707"/>
            </a:xfrm>
            <a:custGeom>
              <a:avLst/>
              <a:gdLst/>
              <a:ahLst/>
              <a:cxnLst/>
              <a:rect l="l" t="t" r="r" b="b"/>
              <a:pathLst>
                <a:path w="6103" h="6103" extrusionOk="0">
                  <a:moveTo>
                    <a:pt x="6104" y="3052"/>
                  </a:moveTo>
                  <a:cubicBezTo>
                    <a:pt x="6104" y="4738"/>
                    <a:pt x="4738" y="6103"/>
                    <a:pt x="3052" y="6103"/>
                  </a:cubicBezTo>
                  <a:cubicBezTo>
                    <a:pt x="1366" y="6103"/>
                    <a:pt x="0" y="4738"/>
                    <a:pt x="0" y="3052"/>
                  </a:cubicBezTo>
                  <a:cubicBezTo>
                    <a:pt x="0" y="1366"/>
                    <a:pt x="1366" y="0"/>
                    <a:pt x="3052" y="0"/>
                  </a:cubicBezTo>
                  <a:cubicBezTo>
                    <a:pt x="4738" y="0"/>
                    <a:pt x="6104" y="1366"/>
                    <a:pt x="6104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44"/>
            <p:cNvSpPr/>
            <p:nvPr/>
          </p:nvSpPr>
          <p:spPr>
            <a:xfrm>
              <a:off x="7030735" y="3593554"/>
              <a:ext cx="16707" cy="16707"/>
            </a:xfrm>
            <a:custGeom>
              <a:avLst/>
              <a:gdLst/>
              <a:ahLst/>
              <a:cxnLst/>
              <a:rect l="l" t="t" r="r" b="b"/>
              <a:pathLst>
                <a:path w="6103" h="6103" extrusionOk="0">
                  <a:moveTo>
                    <a:pt x="6103" y="3052"/>
                  </a:moveTo>
                  <a:cubicBezTo>
                    <a:pt x="6103" y="4738"/>
                    <a:pt x="4737" y="6103"/>
                    <a:pt x="3052" y="6103"/>
                  </a:cubicBezTo>
                  <a:cubicBezTo>
                    <a:pt x="1366" y="6103"/>
                    <a:pt x="0" y="4738"/>
                    <a:pt x="0" y="3052"/>
                  </a:cubicBezTo>
                  <a:cubicBezTo>
                    <a:pt x="0" y="1366"/>
                    <a:pt x="1366" y="0"/>
                    <a:pt x="3052" y="0"/>
                  </a:cubicBezTo>
                  <a:cubicBezTo>
                    <a:pt x="4737" y="0"/>
                    <a:pt x="6103" y="1366"/>
                    <a:pt x="6103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44"/>
            <p:cNvSpPr/>
            <p:nvPr/>
          </p:nvSpPr>
          <p:spPr>
            <a:xfrm>
              <a:off x="7070661" y="3524303"/>
              <a:ext cx="18456" cy="18459"/>
            </a:xfrm>
            <a:custGeom>
              <a:avLst/>
              <a:gdLst/>
              <a:ahLst/>
              <a:cxnLst/>
              <a:rect l="l" t="t" r="r" b="b"/>
              <a:pathLst>
                <a:path w="6742" h="6743" extrusionOk="0">
                  <a:moveTo>
                    <a:pt x="6743" y="3372"/>
                  </a:moveTo>
                  <a:cubicBezTo>
                    <a:pt x="6743" y="5237"/>
                    <a:pt x="5237" y="6743"/>
                    <a:pt x="3371" y="6743"/>
                  </a:cubicBezTo>
                  <a:cubicBezTo>
                    <a:pt x="1506" y="6743"/>
                    <a:pt x="0" y="5229"/>
                    <a:pt x="0" y="3372"/>
                  </a:cubicBezTo>
                  <a:cubicBezTo>
                    <a:pt x="0" y="1514"/>
                    <a:pt x="1506" y="0"/>
                    <a:pt x="3371" y="0"/>
                  </a:cubicBezTo>
                  <a:cubicBezTo>
                    <a:pt x="5237" y="0"/>
                    <a:pt x="6743" y="1514"/>
                    <a:pt x="6743" y="337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3" name="Google Shape;1203;p44"/>
          <p:cNvGrpSpPr/>
          <p:nvPr/>
        </p:nvGrpSpPr>
        <p:grpSpPr>
          <a:xfrm rot="5400000">
            <a:off x="801968" y="52280"/>
            <a:ext cx="1017513" cy="1013304"/>
            <a:chOff x="1001358" y="2876235"/>
            <a:chExt cx="1017513" cy="1013304"/>
          </a:xfrm>
        </p:grpSpPr>
        <p:grpSp>
          <p:nvGrpSpPr>
            <p:cNvPr id="1204" name="Google Shape;1204;p44"/>
            <p:cNvGrpSpPr/>
            <p:nvPr/>
          </p:nvGrpSpPr>
          <p:grpSpPr>
            <a:xfrm rot="-473396">
              <a:off x="1050928" y="2919736"/>
              <a:ext cx="686874" cy="769581"/>
              <a:chOff x="6225377" y="921581"/>
              <a:chExt cx="556268" cy="623249"/>
            </a:xfrm>
          </p:grpSpPr>
          <p:sp>
            <p:nvSpPr>
              <p:cNvPr id="1205" name="Google Shape;1205;p44"/>
              <p:cNvSpPr/>
              <p:nvPr/>
            </p:nvSpPr>
            <p:spPr>
              <a:xfrm>
                <a:off x="6225377" y="921581"/>
                <a:ext cx="556268" cy="623249"/>
              </a:xfrm>
              <a:custGeom>
                <a:avLst/>
                <a:gdLst/>
                <a:ahLst/>
                <a:cxnLst/>
                <a:rect l="l" t="t" r="r" b="b"/>
                <a:pathLst>
                  <a:path w="203203" h="227671" extrusionOk="0">
                    <a:moveTo>
                      <a:pt x="89629" y="227671"/>
                    </a:moveTo>
                    <a:lnTo>
                      <a:pt x="203203" y="61095"/>
                    </a:lnTo>
                    <a:lnTo>
                      <a:pt x="113855" y="0"/>
                    </a:lnTo>
                    <a:lnTo>
                      <a:pt x="0" y="166560"/>
                    </a:lnTo>
                    <a:lnTo>
                      <a:pt x="89629" y="22767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6" name="Google Shape;1206;p44"/>
              <p:cNvSpPr/>
              <p:nvPr/>
            </p:nvSpPr>
            <p:spPr>
              <a:xfrm>
                <a:off x="6417476" y="1141509"/>
                <a:ext cx="174781" cy="174702"/>
              </a:xfrm>
              <a:custGeom>
                <a:avLst/>
                <a:gdLst/>
                <a:ahLst/>
                <a:cxnLst/>
                <a:rect l="l" t="t" r="r" b="b"/>
                <a:pathLst>
                  <a:path w="63847" h="63818" extrusionOk="0">
                    <a:moveTo>
                      <a:pt x="57719" y="50726"/>
                    </a:moveTo>
                    <a:cubicBezTo>
                      <a:pt x="47620" y="64572"/>
                      <a:pt x="28210" y="68006"/>
                      <a:pt x="13950" y="58281"/>
                    </a:cubicBezTo>
                    <a:cubicBezTo>
                      <a:pt x="6903" y="53473"/>
                      <a:pt x="2158" y="46215"/>
                      <a:pt x="565" y="37841"/>
                    </a:cubicBezTo>
                    <a:cubicBezTo>
                      <a:pt x="-1019" y="29458"/>
                      <a:pt x="752" y="20967"/>
                      <a:pt x="5560" y="13919"/>
                    </a:cubicBezTo>
                    <a:cubicBezTo>
                      <a:pt x="15488" y="-598"/>
                      <a:pt x="35374" y="-4383"/>
                      <a:pt x="49922" y="5529"/>
                    </a:cubicBezTo>
                    <a:cubicBezTo>
                      <a:pt x="64462" y="15449"/>
                      <a:pt x="68224" y="35343"/>
                      <a:pt x="58312" y="49891"/>
                    </a:cubicBezTo>
                    <a:cubicBezTo>
                      <a:pt x="58117" y="50172"/>
                      <a:pt x="57922" y="50453"/>
                      <a:pt x="57719" y="50726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7" name="Google Shape;1207;p44"/>
              <p:cNvSpPr/>
              <p:nvPr/>
            </p:nvSpPr>
            <p:spPr>
              <a:xfrm>
                <a:off x="6577613" y="1083763"/>
                <a:ext cx="31484" cy="31479"/>
              </a:xfrm>
              <a:custGeom>
                <a:avLst/>
                <a:gdLst/>
                <a:ahLst/>
                <a:cxnLst/>
                <a:rect l="l" t="t" r="r" b="b"/>
                <a:pathLst>
                  <a:path w="11501" h="11499" extrusionOk="0">
                    <a:moveTo>
                      <a:pt x="10398" y="9140"/>
                    </a:moveTo>
                    <a:cubicBezTo>
                      <a:pt x="8579" y="11638"/>
                      <a:pt x="5083" y="12255"/>
                      <a:pt x="2515" y="10499"/>
                    </a:cubicBezTo>
                    <a:cubicBezTo>
                      <a:pt x="1243" y="9632"/>
                      <a:pt x="392" y="8329"/>
                      <a:pt x="104" y="6815"/>
                    </a:cubicBezTo>
                    <a:cubicBezTo>
                      <a:pt x="-185" y="5301"/>
                      <a:pt x="135" y="3779"/>
                      <a:pt x="1001" y="2506"/>
                    </a:cubicBezTo>
                    <a:cubicBezTo>
                      <a:pt x="2788" y="-108"/>
                      <a:pt x="6371" y="-787"/>
                      <a:pt x="8993" y="992"/>
                    </a:cubicBezTo>
                    <a:cubicBezTo>
                      <a:pt x="11616" y="2780"/>
                      <a:pt x="12287" y="6362"/>
                      <a:pt x="10507" y="8984"/>
                    </a:cubicBezTo>
                    <a:cubicBezTo>
                      <a:pt x="10476" y="9031"/>
                      <a:pt x="10437" y="9086"/>
                      <a:pt x="10398" y="913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8" name="Google Shape;1208;p44"/>
              <p:cNvSpPr/>
              <p:nvPr/>
            </p:nvSpPr>
            <p:spPr>
              <a:xfrm>
                <a:off x="6395551" y="1350084"/>
                <a:ext cx="31484" cy="31479"/>
              </a:xfrm>
              <a:custGeom>
                <a:avLst/>
                <a:gdLst/>
                <a:ahLst/>
                <a:cxnLst/>
                <a:rect l="l" t="t" r="r" b="b"/>
                <a:pathLst>
                  <a:path w="11501" h="11499" extrusionOk="0">
                    <a:moveTo>
                      <a:pt x="10398" y="9141"/>
                    </a:moveTo>
                    <a:cubicBezTo>
                      <a:pt x="8579" y="11638"/>
                      <a:pt x="5083" y="12255"/>
                      <a:pt x="2515" y="10499"/>
                    </a:cubicBezTo>
                    <a:cubicBezTo>
                      <a:pt x="1243" y="9632"/>
                      <a:pt x="392" y="8329"/>
                      <a:pt x="104" y="6815"/>
                    </a:cubicBezTo>
                    <a:cubicBezTo>
                      <a:pt x="-185" y="5308"/>
                      <a:pt x="135" y="3779"/>
                      <a:pt x="1001" y="2507"/>
                    </a:cubicBezTo>
                    <a:cubicBezTo>
                      <a:pt x="2788" y="-108"/>
                      <a:pt x="6371" y="-787"/>
                      <a:pt x="8993" y="992"/>
                    </a:cubicBezTo>
                    <a:cubicBezTo>
                      <a:pt x="11616" y="2780"/>
                      <a:pt x="12287" y="6362"/>
                      <a:pt x="10507" y="8984"/>
                    </a:cubicBezTo>
                    <a:cubicBezTo>
                      <a:pt x="10476" y="9039"/>
                      <a:pt x="10437" y="9086"/>
                      <a:pt x="10398" y="913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9" name="Google Shape;1209;p44"/>
              <p:cNvSpPr/>
              <p:nvPr/>
            </p:nvSpPr>
            <p:spPr>
              <a:xfrm>
                <a:off x="6451205" y="1170183"/>
                <a:ext cx="99560" cy="114154"/>
              </a:xfrm>
              <a:custGeom>
                <a:avLst/>
                <a:gdLst/>
                <a:ahLst/>
                <a:cxnLst/>
                <a:rect l="l" t="t" r="r" b="b"/>
                <a:pathLst>
                  <a:path w="36369" h="41700" extrusionOk="0">
                    <a:moveTo>
                      <a:pt x="27289" y="41701"/>
                    </a:moveTo>
                    <a:lnTo>
                      <a:pt x="34500" y="31921"/>
                    </a:lnTo>
                    <a:cubicBezTo>
                      <a:pt x="37638" y="27668"/>
                      <a:pt x="36732" y="21681"/>
                      <a:pt x="32479" y="18544"/>
                    </a:cubicBezTo>
                    <a:lnTo>
                      <a:pt x="32175" y="18318"/>
                    </a:lnTo>
                    <a:cubicBezTo>
                      <a:pt x="27921" y="15180"/>
                      <a:pt x="21935" y="16085"/>
                      <a:pt x="18797" y="20339"/>
                    </a:cubicBezTo>
                    <a:lnTo>
                      <a:pt x="17268" y="22415"/>
                    </a:lnTo>
                    <a:cubicBezTo>
                      <a:pt x="14130" y="26669"/>
                      <a:pt x="8144" y="27574"/>
                      <a:pt x="3891" y="24437"/>
                    </a:cubicBezTo>
                    <a:lnTo>
                      <a:pt x="3891" y="24437"/>
                    </a:lnTo>
                    <a:cubicBezTo>
                      <a:pt x="-363" y="21299"/>
                      <a:pt x="-1269" y="15313"/>
                      <a:pt x="1869" y="11059"/>
                    </a:cubicBezTo>
                    <a:lnTo>
                      <a:pt x="10025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0" name="Google Shape;1210;p44"/>
              <p:cNvSpPr/>
              <p:nvPr/>
            </p:nvSpPr>
            <p:spPr>
              <a:xfrm>
                <a:off x="6453308" y="1182493"/>
                <a:ext cx="105372" cy="77726"/>
              </a:xfrm>
              <a:custGeom>
                <a:avLst/>
                <a:gdLst/>
                <a:ahLst/>
                <a:cxnLst/>
                <a:rect l="l" t="t" r="r" b="b"/>
                <a:pathLst>
                  <a:path w="38492" h="28393" extrusionOk="0">
                    <a:moveTo>
                      <a:pt x="38493" y="28394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1" name="Google Shape;1211;p44"/>
              <p:cNvSpPr/>
              <p:nvPr/>
            </p:nvSpPr>
            <p:spPr>
              <a:xfrm>
                <a:off x="6444054" y="1195041"/>
                <a:ext cx="105372" cy="77726"/>
              </a:xfrm>
              <a:custGeom>
                <a:avLst/>
                <a:gdLst/>
                <a:ahLst/>
                <a:cxnLst/>
                <a:rect l="l" t="t" r="r" b="b"/>
                <a:pathLst>
                  <a:path w="38492" h="28393" extrusionOk="0">
                    <a:moveTo>
                      <a:pt x="38493" y="28394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2" name="Google Shape;1212;p44"/>
              <p:cNvSpPr/>
              <p:nvPr/>
            </p:nvSpPr>
            <p:spPr>
              <a:xfrm>
                <a:off x="6294926" y="992094"/>
                <a:ext cx="415065" cy="479952"/>
              </a:xfrm>
              <a:custGeom>
                <a:avLst/>
                <a:gdLst/>
                <a:ahLst/>
                <a:cxnLst/>
                <a:rect l="l" t="t" r="r" b="b"/>
                <a:pathLst>
                  <a:path w="151622" h="175325" extrusionOk="0">
                    <a:moveTo>
                      <a:pt x="149148" y="34200"/>
                    </a:moveTo>
                    <a:lnTo>
                      <a:pt x="98823" y="0"/>
                    </a:lnTo>
                    <a:cubicBezTo>
                      <a:pt x="95865" y="4152"/>
                      <a:pt x="90129" y="5198"/>
                      <a:pt x="85891" y="2326"/>
                    </a:cubicBezTo>
                    <a:lnTo>
                      <a:pt x="0" y="127911"/>
                    </a:lnTo>
                    <a:cubicBezTo>
                      <a:pt x="4293" y="130846"/>
                      <a:pt x="5393" y="136700"/>
                      <a:pt x="2458" y="140992"/>
                    </a:cubicBezTo>
                    <a:lnTo>
                      <a:pt x="52682" y="175325"/>
                    </a:lnTo>
                    <a:cubicBezTo>
                      <a:pt x="55616" y="171032"/>
                      <a:pt x="61470" y="169932"/>
                      <a:pt x="65762" y="172867"/>
                    </a:cubicBezTo>
                    <a:lnTo>
                      <a:pt x="151622" y="47258"/>
                    </a:lnTo>
                    <a:cubicBezTo>
                      <a:pt x="147337" y="44331"/>
                      <a:pt x="146237" y="38485"/>
                      <a:pt x="149148" y="3420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3" name="Google Shape;1213;p44"/>
              <p:cNvSpPr/>
              <p:nvPr/>
            </p:nvSpPr>
            <p:spPr>
              <a:xfrm>
                <a:off x="6249356" y="946288"/>
                <a:ext cx="509243" cy="574150"/>
              </a:xfrm>
              <a:custGeom>
                <a:avLst/>
                <a:gdLst/>
                <a:ahLst/>
                <a:cxnLst/>
                <a:rect l="l" t="t" r="r" b="b"/>
                <a:pathLst>
                  <a:path w="186025" h="209735" extrusionOk="0">
                    <a:moveTo>
                      <a:pt x="0" y="154931"/>
                    </a:moveTo>
                    <a:lnTo>
                      <a:pt x="80179" y="209736"/>
                    </a:lnTo>
                    <a:lnTo>
                      <a:pt x="186026" y="54891"/>
                    </a:lnTo>
                    <a:lnTo>
                      <a:pt x="105723" y="0"/>
                    </a:lnTo>
                    <a:cubicBezTo>
                      <a:pt x="105723" y="0"/>
                      <a:pt x="-218" y="153776"/>
                      <a:pt x="0" y="15493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14" name="Google Shape;1214;p44"/>
            <p:cNvGrpSpPr/>
            <p:nvPr/>
          </p:nvGrpSpPr>
          <p:grpSpPr>
            <a:xfrm rot="1326696">
              <a:off x="1212398" y="3018964"/>
              <a:ext cx="686890" cy="769599"/>
              <a:chOff x="6225377" y="921581"/>
              <a:chExt cx="556268" cy="623249"/>
            </a:xfrm>
          </p:grpSpPr>
          <p:sp>
            <p:nvSpPr>
              <p:cNvPr id="1215" name="Google Shape;1215;p44"/>
              <p:cNvSpPr/>
              <p:nvPr/>
            </p:nvSpPr>
            <p:spPr>
              <a:xfrm>
                <a:off x="6225377" y="921581"/>
                <a:ext cx="556268" cy="623249"/>
              </a:xfrm>
              <a:custGeom>
                <a:avLst/>
                <a:gdLst/>
                <a:ahLst/>
                <a:cxnLst/>
                <a:rect l="l" t="t" r="r" b="b"/>
                <a:pathLst>
                  <a:path w="203203" h="227671" extrusionOk="0">
                    <a:moveTo>
                      <a:pt x="89629" y="227671"/>
                    </a:moveTo>
                    <a:lnTo>
                      <a:pt x="203203" y="61095"/>
                    </a:lnTo>
                    <a:lnTo>
                      <a:pt x="113855" y="0"/>
                    </a:lnTo>
                    <a:lnTo>
                      <a:pt x="0" y="166560"/>
                    </a:lnTo>
                    <a:lnTo>
                      <a:pt x="89629" y="22767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6" name="Google Shape;1216;p44"/>
              <p:cNvSpPr/>
              <p:nvPr/>
            </p:nvSpPr>
            <p:spPr>
              <a:xfrm>
                <a:off x="6417476" y="1141509"/>
                <a:ext cx="174781" cy="174702"/>
              </a:xfrm>
              <a:custGeom>
                <a:avLst/>
                <a:gdLst/>
                <a:ahLst/>
                <a:cxnLst/>
                <a:rect l="l" t="t" r="r" b="b"/>
                <a:pathLst>
                  <a:path w="63847" h="63818" extrusionOk="0">
                    <a:moveTo>
                      <a:pt x="57719" y="50726"/>
                    </a:moveTo>
                    <a:cubicBezTo>
                      <a:pt x="47620" y="64572"/>
                      <a:pt x="28210" y="68006"/>
                      <a:pt x="13950" y="58281"/>
                    </a:cubicBezTo>
                    <a:cubicBezTo>
                      <a:pt x="6903" y="53473"/>
                      <a:pt x="2158" y="46215"/>
                      <a:pt x="565" y="37841"/>
                    </a:cubicBezTo>
                    <a:cubicBezTo>
                      <a:pt x="-1019" y="29458"/>
                      <a:pt x="752" y="20967"/>
                      <a:pt x="5560" y="13919"/>
                    </a:cubicBezTo>
                    <a:cubicBezTo>
                      <a:pt x="15488" y="-598"/>
                      <a:pt x="35374" y="-4383"/>
                      <a:pt x="49922" y="5529"/>
                    </a:cubicBezTo>
                    <a:cubicBezTo>
                      <a:pt x="64462" y="15449"/>
                      <a:pt x="68224" y="35343"/>
                      <a:pt x="58312" y="49891"/>
                    </a:cubicBezTo>
                    <a:cubicBezTo>
                      <a:pt x="58117" y="50172"/>
                      <a:pt x="57922" y="50453"/>
                      <a:pt x="57719" y="50726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7" name="Google Shape;1217;p44"/>
              <p:cNvSpPr/>
              <p:nvPr/>
            </p:nvSpPr>
            <p:spPr>
              <a:xfrm>
                <a:off x="6577613" y="1083763"/>
                <a:ext cx="31484" cy="31479"/>
              </a:xfrm>
              <a:custGeom>
                <a:avLst/>
                <a:gdLst/>
                <a:ahLst/>
                <a:cxnLst/>
                <a:rect l="l" t="t" r="r" b="b"/>
                <a:pathLst>
                  <a:path w="11501" h="11499" extrusionOk="0">
                    <a:moveTo>
                      <a:pt x="10398" y="9140"/>
                    </a:moveTo>
                    <a:cubicBezTo>
                      <a:pt x="8579" y="11638"/>
                      <a:pt x="5083" y="12255"/>
                      <a:pt x="2515" y="10499"/>
                    </a:cubicBezTo>
                    <a:cubicBezTo>
                      <a:pt x="1243" y="9632"/>
                      <a:pt x="392" y="8329"/>
                      <a:pt x="104" y="6815"/>
                    </a:cubicBezTo>
                    <a:cubicBezTo>
                      <a:pt x="-185" y="5301"/>
                      <a:pt x="135" y="3779"/>
                      <a:pt x="1001" y="2506"/>
                    </a:cubicBezTo>
                    <a:cubicBezTo>
                      <a:pt x="2788" y="-108"/>
                      <a:pt x="6371" y="-787"/>
                      <a:pt x="8993" y="992"/>
                    </a:cubicBezTo>
                    <a:cubicBezTo>
                      <a:pt x="11616" y="2780"/>
                      <a:pt x="12287" y="6362"/>
                      <a:pt x="10507" y="8984"/>
                    </a:cubicBezTo>
                    <a:cubicBezTo>
                      <a:pt x="10476" y="9031"/>
                      <a:pt x="10437" y="9086"/>
                      <a:pt x="10398" y="913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8" name="Google Shape;1218;p44"/>
              <p:cNvSpPr/>
              <p:nvPr/>
            </p:nvSpPr>
            <p:spPr>
              <a:xfrm>
                <a:off x="6395551" y="1350084"/>
                <a:ext cx="31484" cy="31479"/>
              </a:xfrm>
              <a:custGeom>
                <a:avLst/>
                <a:gdLst/>
                <a:ahLst/>
                <a:cxnLst/>
                <a:rect l="l" t="t" r="r" b="b"/>
                <a:pathLst>
                  <a:path w="11501" h="11499" extrusionOk="0">
                    <a:moveTo>
                      <a:pt x="10398" y="9141"/>
                    </a:moveTo>
                    <a:cubicBezTo>
                      <a:pt x="8579" y="11638"/>
                      <a:pt x="5083" y="12255"/>
                      <a:pt x="2515" y="10499"/>
                    </a:cubicBezTo>
                    <a:cubicBezTo>
                      <a:pt x="1243" y="9632"/>
                      <a:pt x="392" y="8329"/>
                      <a:pt x="104" y="6815"/>
                    </a:cubicBezTo>
                    <a:cubicBezTo>
                      <a:pt x="-185" y="5308"/>
                      <a:pt x="135" y="3779"/>
                      <a:pt x="1001" y="2507"/>
                    </a:cubicBezTo>
                    <a:cubicBezTo>
                      <a:pt x="2788" y="-108"/>
                      <a:pt x="6371" y="-787"/>
                      <a:pt x="8993" y="992"/>
                    </a:cubicBezTo>
                    <a:cubicBezTo>
                      <a:pt x="11616" y="2780"/>
                      <a:pt x="12287" y="6362"/>
                      <a:pt x="10507" y="8984"/>
                    </a:cubicBezTo>
                    <a:cubicBezTo>
                      <a:pt x="10476" y="9039"/>
                      <a:pt x="10437" y="9086"/>
                      <a:pt x="10398" y="913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9" name="Google Shape;1219;p44"/>
              <p:cNvSpPr/>
              <p:nvPr/>
            </p:nvSpPr>
            <p:spPr>
              <a:xfrm>
                <a:off x="6451205" y="1170183"/>
                <a:ext cx="99560" cy="114154"/>
              </a:xfrm>
              <a:custGeom>
                <a:avLst/>
                <a:gdLst/>
                <a:ahLst/>
                <a:cxnLst/>
                <a:rect l="l" t="t" r="r" b="b"/>
                <a:pathLst>
                  <a:path w="36369" h="41700" extrusionOk="0">
                    <a:moveTo>
                      <a:pt x="27289" y="41701"/>
                    </a:moveTo>
                    <a:lnTo>
                      <a:pt x="34500" y="31921"/>
                    </a:lnTo>
                    <a:cubicBezTo>
                      <a:pt x="37638" y="27668"/>
                      <a:pt x="36732" y="21681"/>
                      <a:pt x="32479" y="18544"/>
                    </a:cubicBezTo>
                    <a:lnTo>
                      <a:pt x="32175" y="18318"/>
                    </a:lnTo>
                    <a:cubicBezTo>
                      <a:pt x="27921" y="15180"/>
                      <a:pt x="21935" y="16085"/>
                      <a:pt x="18797" y="20339"/>
                    </a:cubicBezTo>
                    <a:lnTo>
                      <a:pt x="17268" y="22415"/>
                    </a:lnTo>
                    <a:cubicBezTo>
                      <a:pt x="14130" y="26669"/>
                      <a:pt x="8144" y="27574"/>
                      <a:pt x="3891" y="24437"/>
                    </a:cubicBezTo>
                    <a:lnTo>
                      <a:pt x="3891" y="24437"/>
                    </a:lnTo>
                    <a:cubicBezTo>
                      <a:pt x="-363" y="21299"/>
                      <a:pt x="-1269" y="15313"/>
                      <a:pt x="1869" y="11059"/>
                    </a:cubicBezTo>
                    <a:lnTo>
                      <a:pt x="10025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0" name="Google Shape;1220;p44"/>
              <p:cNvSpPr/>
              <p:nvPr/>
            </p:nvSpPr>
            <p:spPr>
              <a:xfrm>
                <a:off x="6453308" y="1182493"/>
                <a:ext cx="105372" cy="77726"/>
              </a:xfrm>
              <a:custGeom>
                <a:avLst/>
                <a:gdLst/>
                <a:ahLst/>
                <a:cxnLst/>
                <a:rect l="l" t="t" r="r" b="b"/>
                <a:pathLst>
                  <a:path w="38492" h="28393" extrusionOk="0">
                    <a:moveTo>
                      <a:pt x="38493" y="28394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1" name="Google Shape;1221;p44"/>
              <p:cNvSpPr/>
              <p:nvPr/>
            </p:nvSpPr>
            <p:spPr>
              <a:xfrm>
                <a:off x="6444054" y="1195041"/>
                <a:ext cx="105372" cy="77726"/>
              </a:xfrm>
              <a:custGeom>
                <a:avLst/>
                <a:gdLst/>
                <a:ahLst/>
                <a:cxnLst/>
                <a:rect l="l" t="t" r="r" b="b"/>
                <a:pathLst>
                  <a:path w="38492" h="28393" extrusionOk="0">
                    <a:moveTo>
                      <a:pt x="38493" y="28394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2" name="Google Shape;1222;p44"/>
              <p:cNvSpPr/>
              <p:nvPr/>
            </p:nvSpPr>
            <p:spPr>
              <a:xfrm>
                <a:off x="6294926" y="992094"/>
                <a:ext cx="415065" cy="479952"/>
              </a:xfrm>
              <a:custGeom>
                <a:avLst/>
                <a:gdLst/>
                <a:ahLst/>
                <a:cxnLst/>
                <a:rect l="l" t="t" r="r" b="b"/>
                <a:pathLst>
                  <a:path w="151622" h="175325" extrusionOk="0">
                    <a:moveTo>
                      <a:pt x="149148" y="34200"/>
                    </a:moveTo>
                    <a:lnTo>
                      <a:pt x="98823" y="0"/>
                    </a:lnTo>
                    <a:cubicBezTo>
                      <a:pt x="95865" y="4152"/>
                      <a:pt x="90129" y="5198"/>
                      <a:pt x="85891" y="2326"/>
                    </a:cubicBezTo>
                    <a:lnTo>
                      <a:pt x="0" y="127911"/>
                    </a:lnTo>
                    <a:cubicBezTo>
                      <a:pt x="4293" y="130846"/>
                      <a:pt x="5393" y="136700"/>
                      <a:pt x="2458" y="140992"/>
                    </a:cubicBezTo>
                    <a:lnTo>
                      <a:pt x="52682" y="175325"/>
                    </a:lnTo>
                    <a:cubicBezTo>
                      <a:pt x="55616" y="171032"/>
                      <a:pt x="61470" y="169932"/>
                      <a:pt x="65762" y="172867"/>
                    </a:cubicBezTo>
                    <a:lnTo>
                      <a:pt x="151622" y="47258"/>
                    </a:lnTo>
                    <a:cubicBezTo>
                      <a:pt x="147337" y="44331"/>
                      <a:pt x="146237" y="38485"/>
                      <a:pt x="149148" y="3420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3" name="Google Shape;1223;p44"/>
              <p:cNvSpPr/>
              <p:nvPr/>
            </p:nvSpPr>
            <p:spPr>
              <a:xfrm>
                <a:off x="6249356" y="946288"/>
                <a:ext cx="509243" cy="574150"/>
              </a:xfrm>
              <a:custGeom>
                <a:avLst/>
                <a:gdLst/>
                <a:ahLst/>
                <a:cxnLst/>
                <a:rect l="l" t="t" r="r" b="b"/>
                <a:pathLst>
                  <a:path w="186025" h="209735" extrusionOk="0">
                    <a:moveTo>
                      <a:pt x="0" y="154931"/>
                    </a:moveTo>
                    <a:lnTo>
                      <a:pt x="80179" y="209736"/>
                    </a:lnTo>
                    <a:lnTo>
                      <a:pt x="186026" y="54891"/>
                    </a:lnTo>
                    <a:lnTo>
                      <a:pt x="105723" y="0"/>
                    </a:lnTo>
                    <a:cubicBezTo>
                      <a:pt x="105723" y="0"/>
                      <a:pt x="-218" y="153776"/>
                      <a:pt x="0" y="15493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224" name="Google Shape;1224;p44"/>
          <p:cNvSpPr/>
          <p:nvPr/>
        </p:nvSpPr>
        <p:spPr>
          <a:xfrm>
            <a:off x="427296" y="511238"/>
            <a:ext cx="162842" cy="162842"/>
          </a:xfrm>
          <a:custGeom>
            <a:avLst/>
            <a:gdLst/>
            <a:ahLst/>
            <a:cxnLst/>
            <a:rect l="l" t="t" r="r" b="b"/>
            <a:pathLst>
              <a:path w="48178" h="48178" extrusionOk="0">
                <a:moveTo>
                  <a:pt x="48178" y="24085"/>
                </a:moveTo>
                <a:lnTo>
                  <a:pt x="31734" y="31734"/>
                </a:lnTo>
                <a:lnTo>
                  <a:pt x="24085" y="48178"/>
                </a:lnTo>
                <a:lnTo>
                  <a:pt x="16445" y="31734"/>
                </a:lnTo>
                <a:lnTo>
                  <a:pt x="0" y="24085"/>
                </a:lnTo>
                <a:lnTo>
                  <a:pt x="16445" y="16444"/>
                </a:lnTo>
                <a:lnTo>
                  <a:pt x="24085" y="0"/>
                </a:lnTo>
                <a:lnTo>
                  <a:pt x="31734" y="16444"/>
                </a:lnTo>
                <a:lnTo>
                  <a:pt x="48178" y="24085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71775" y="904240"/>
            <a:ext cx="20142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/>
              <a:t>Choose i &gt; 0.005</a:t>
            </a:r>
            <a:endParaRPr lang="en-US" altLang="zh-CN" sz="1800"/>
          </a:p>
          <a:p>
            <a:r>
              <a:rPr lang="en-US" altLang="zh-CN" sz="1800"/>
              <a:t>Than drop others</a:t>
            </a:r>
            <a:endParaRPr lang="en-US" altLang="zh-CN" sz="1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0680" y="2639695"/>
            <a:ext cx="4617085" cy="21361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960" y="-20955"/>
            <a:ext cx="4257040" cy="5143500"/>
          </a:xfrm>
          <a:prstGeom prst="rect">
            <a:avLst/>
          </a:prstGeom>
        </p:spPr>
      </p:pic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8"/>
          <p:cNvSpPr txBox="1"/>
          <p:nvPr>
            <p:ph type="title"/>
          </p:nvPr>
        </p:nvSpPr>
        <p:spPr>
          <a:xfrm>
            <a:off x="683170" y="33961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4000"/>
              <a:t>Model Evaluation</a:t>
            </a:r>
            <a:endParaRPr lang="en-US" altLang="en-GB" sz="4000"/>
          </a:p>
        </p:txBody>
      </p:sp>
      <p:grpSp>
        <p:nvGrpSpPr>
          <p:cNvPr id="415" name="Google Shape;415;p28"/>
          <p:cNvGrpSpPr/>
          <p:nvPr/>
        </p:nvGrpSpPr>
        <p:grpSpPr>
          <a:xfrm>
            <a:off x="1426489" y="4490982"/>
            <a:ext cx="640056" cy="324092"/>
            <a:chOff x="6580515" y="3436687"/>
            <a:chExt cx="538768" cy="273657"/>
          </a:xfrm>
        </p:grpSpPr>
        <p:sp>
          <p:nvSpPr>
            <p:cNvPr id="416" name="Google Shape;416;p28"/>
            <p:cNvSpPr/>
            <p:nvPr/>
          </p:nvSpPr>
          <p:spPr>
            <a:xfrm>
              <a:off x="6580977" y="3553264"/>
              <a:ext cx="538305" cy="157080"/>
            </a:xfrm>
            <a:custGeom>
              <a:avLst/>
              <a:gdLst/>
              <a:ahLst/>
              <a:cxnLst/>
              <a:rect l="l" t="t" r="r" b="b"/>
              <a:pathLst>
                <a:path w="196641" h="57381" extrusionOk="0">
                  <a:moveTo>
                    <a:pt x="26" y="2763"/>
                  </a:moveTo>
                  <a:cubicBezTo>
                    <a:pt x="-146" y="3091"/>
                    <a:pt x="603" y="16210"/>
                    <a:pt x="603" y="16210"/>
                  </a:cubicBezTo>
                  <a:cubicBezTo>
                    <a:pt x="837" y="20277"/>
                    <a:pt x="4771" y="25084"/>
                    <a:pt x="7206" y="27972"/>
                  </a:cubicBezTo>
                  <a:cubicBezTo>
                    <a:pt x="15908" y="38298"/>
                    <a:pt x="28747" y="44534"/>
                    <a:pt x="41390" y="48538"/>
                  </a:cubicBezTo>
                  <a:cubicBezTo>
                    <a:pt x="74178" y="58918"/>
                    <a:pt x="109401" y="60057"/>
                    <a:pt x="142766" y="52502"/>
                  </a:cubicBezTo>
                  <a:cubicBezTo>
                    <a:pt x="154512" y="49841"/>
                    <a:pt x="166422" y="45931"/>
                    <a:pt x="176912" y="39664"/>
                  </a:cubicBezTo>
                  <a:cubicBezTo>
                    <a:pt x="185395" y="34598"/>
                    <a:pt x="196681" y="24803"/>
                    <a:pt x="196642" y="13853"/>
                  </a:cubicBezTo>
                  <a:lnTo>
                    <a:pt x="196595" y="0"/>
                  </a:lnTo>
                  <a:lnTo>
                    <a:pt x="34" y="275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28"/>
            <p:cNvSpPr/>
            <p:nvPr/>
          </p:nvSpPr>
          <p:spPr>
            <a:xfrm>
              <a:off x="6580515" y="3436687"/>
              <a:ext cx="538655" cy="230005"/>
            </a:xfrm>
            <a:custGeom>
              <a:avLst/>
              <a:gdLst/>
              <a:ahLst/>
              <a:cxnLst/>
              <a:rect l="l" t="t" r="r" b="b"/>
              <a:pathLst>
                <a:path w="196769" h="84020" extrusionOk="0">
                  <a:moveTo>
                    <a:pt x="193423" y="30884"/>
                  </a:moveTo>
                  <a:cubicBezTo>
                    <a:pt x="181521" y="11880"/>
                    <a:pt x="139196" y="-631"/>
                    <a:pt x="95661" y="25"/>
                  </a:cubicBezTo>
                  <a:cubicBezTo>
                    <a:pt x="50332" y="711"/>
                    <a:pt x="7452" y="15595"/>
                    <a:pt x="889" y="36754"/>
                  </a:cubicBezTo>
                  <a:cubicBezTo>
                    <a:pt x="-7338" y="63274"/>
                    <a:pt x="42527" y="87266"/>
                    <a:pt x="110045" y="83660"/>
                  </a:cubicBezTo>
                  <a:cubicBezTo>
                    <a:pt x="173638" y="80265"/>
                    <a:pt x="208065" y="54252"/>
                    <a:pt x="193423" y="308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6581624" y="3550188"/>
              <a:ext cx="535116" cy="115205"/>
            </a:xfrm>
            <a:custGeom>
              <a:avLst/>
              <a:gdLst/>
              <a:ahLst/>
              <a:cxnLst/>
              <a:rect l="l" t="t" r="r" b="b"/>
              <a:pathLst>
                <a:path w="195476" h="42084" extrusionOk="0">
                  <a:moveTo>
                    <a:pt x="0" y="6962"/>
                  </a:moveTo>
                  <a:cubicBezTo>
                    <a:pt x="7508" y="28159"/>
                    <a:pt x="51776" y="44768"/>
                    <a:pt x="108751" y="41724"/>
                  </a:cubicBezTo>
                  <a:cubicBezTo>
                    <a:pt x="162408" y="38860"/>
                    <a:pt x="195297" y="19894"/>
                    <a:pt x="195477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28"/>
            <p:cNvSpPr/>
            <p:nvPr/>
          </p:nvSpPr>
          <p:spPr>
            <a:xfrm>
              <a:off x="6660775" y="3458842"/>
              <a:ext cx="386612" cy="163678"/>
            </a:xfrm>
            <a:custGeom>
              <a:avLst/>
              <a:gdLst/>
              <a:ahLst/>
              <a:cxnLst/>
              <a:rect l="l" t="t" r="r" b="b"/>
              <a:pathLst>
                <a:path w="141228" h="59791" extrusionOk="0">
                  <a:moveTo>
                    <a:pt x="77992" y="59602"/>
                  </a:moveTo>
                  <a:cubicBezTo>
                    <a:pt x="32365" y="61701"/>
                    <a:pt x="-3006" y="46092"/>
                    <a:pt x="202" y="27790"/>
                  </a:cubicBezTo>
                  <a:cubicBezTo>
                    <a:pt x="2926" y="12219"/>
                    <a:pt x="33450" y="668"/>
                    <a:pt x="67744" y="28"/>
                  </a:cubicBezTo>
                  <a:cubicBezTo>
                    <a:pt x="101000" y="-596"/>
                    <a:pt x="132406" y="9160"/>
                    <a:pt x="139657" y="23544"/>
                  </a:cubicBezTo>
                  <a:cubicBezTo>
                    <a:pt x="148101" y="40285"/>
                    <a:pt x="121792" y="57588"/>
                    <a:pt x="77992" y="5960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28"/>
            <p:cNvSpPr/>
            <p:nvPr/>
          </p:nvSpPr>
          <p:spPr>
            <a:xfrm>
              <a:off x="6759006" y="3501113"/>
              <a:ext cx="180880" cy="70140"/>
            </a:xfrm>
            <a:custGeom>
              <a:avLst/>
              <a:gdLst/>
              <a:ahLst/>
              <a:cxnLst/>
              <a:rect l="l" t="t" r="r" b="b"/>
              <a:pathLst>
                <a:path w="66075" h="25622" extrusionOk="0">
                  <a:moveTo>
                    <a:pt x="196" y="0"/>
                  </a:moveTo>
                  <a:lnTo>
                    <a:pt x="1" y="12831"/>
                  </a:lnTo>
                  <a:cubicBezTo>
                    <a:pt x="-85" y="18411"/>
                    <a:pt x="7165" y="23047"/>
                    <a:pt x="16196" y="23180"/>
                  </a:cubicBezTo>
                  <a:lnTo>
                    <a:pt x="16843" y="23180"/>
                  </a:lnTo>
                  <a:cubicBezTo>
                    <a:pt x="25873" y="23328"/>
                    <a:pt x="33264" y="18919"/>
                    <a:pt x="33342" y="13338"/>
                  </a:cubicBezTo>
                  <a:lnTo>
                    <a:pt x="33382" y="10614"/>
                  </a:lnTo>
                  <a:cubicBezTo>
                    <a:pt x="33467" y="5034"/>
                    <a:pt x="40858" y="624"/>
                    <a:pt x="49880" y="765"/>
                  </a:cubicBezTo>
                  <a:lnTo>
                    <a:pt x="49880" y="765"/>
                  </a:lnTo>
                  <a:cubicBezTo>
                    <a:pt x="58911" y="905"/>
                    <a:pt x="66161" y="5534"/>
                    <a:pt x="66075" y="11114"/>
                  </a:cubicBezTo>
                  <a:lnTo>
                    <a:pt x="65857" y="25623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28"/>
            <p:cNvSpPr/>
            <p:nvPr/>
          </p:nvSpPr>
          <p:spPr>
            <a:xfrm>
              <a:off x="6738315" y="3541852"/>
              <a:ext cx="223758" cy="3416"/>
            </a:xfrm>
            <a:custGeom>
              <a:avLst/>
              <a:gdLst/>
              <a:ahLst/>
              <a:cxnLst/>
              <a:rect l="l" t="t" r="r" b="b"/>
              <a:pathLst>
                <a:path w="81738" h="1248" extrusionOk="0">
                  <a:moveTo>
                    <a:pt x="0" y="0"/>
                  </a:moveTo>
                  <a:lnTo>
                    <a:pt x="81739" y="1249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28"/>
            <p:cNvSpPr/>
            <p:nvPr/>
          </p:nvSpPr>
          <p:spPr>
            <a:xfrm>
              <a:off x="6738551" y="3525393"/>
              <a:ext cx="223780" cy="3394"/>
            </a:xfrm>
            <a:custGeom>
              <a:avLst/>
              <a:gdLst/>
              <a:ahLst/>
              <a:cxnLst/>
              <a:rect l="l" t="t" r="r" b="b"/>
              <a:pathLst>
                <a:path w="81746" h="1240" extrusionOk="0">
                  <a:moveTo>
                    <a:pt x="0" y="0"/>
                  </a:moveTo>
                  <a:lnTo>
                    <a:pt x="81747" y="124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28"/>
            <p:cNvSpPr/>
            <p:nvPr/>
          </p:nvSpPr>
          <p:spPr>
            <a:xfrm>
              <a:off x="6964176" y="3654726"/>
              <a:ext cx="5702" cy="43841"/>
            </a:xfrm>
            <a:custGeom>
              <a:avLst/>
              <a:gdLst/>
              <a:ahLst/>
              <a:cxnLst/>
              <a:rect l="l" t="t" r="r" b="b"/>
              <a:pathLst>
                <a:path w="2083" h="16015" extrusionOk="0">
                  <a:moveTo>
                    <a:pt x="2084" y="0"/>
                  </a:moveTo>
                  <a:lnTo>
                    <a:pt x="0" y="16015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28"/>
            <p:cNvSpPr/>
            <p:nvPr/>
          </p:nvSpPr>
          <p:spPr>
            <a:xfrm>
              <a:off x="6841703" y="3666568"/>
              <a:ext cx="4038" cy="43690"/>
            </a:xfrm>
            <a:custGeom>
              <a:avLst/>
              <a:gdLst/>
              <a:ahLst/>
              <a:cxnLst/>
              <a:rect l="l" t="t" r="r" b="b"/>
              <a:pathLst>
                <a:path w="1475" h="15960" extrusionOk="0">
                  <a:moveTo>
                    <a:pt x="1475" y="0"/>
                  </a:moveTo>
                  <a:lnTo>
                    <a:pt x="0" y="1596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28"/>
            <p:cNvSpPr/>
            <p:nvPr/>
          </p:nvSpPr>
          <p:spPr>
            <a:xfrm>
              <a:off x="6708884" y="3653080"/>
              <a:ext cx="5489" cy="37857"/>
            </a:xfrm>
            <a:custGeom>
              <a:avLst/>
              <a:gdLst/>
              <a:ahLst/>
              <a:cxnLst/>
              <a:rect l="l" t="t" r="r" b="b"/>
              <a:pathLst>
                <a:path w="2005" h="13829" extrusionOk="0">
                  <a:moveTo>
                    <a:pt x="2006" y="0"/>
                  </a:moveTo>
                  <a:lnTo>
                    <a:pt x="0" y="1383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28"/>
            <p:cNvSpPr/>
            <p:nvPr/>
          </p:nvSpPr>
          <p:spPr>
            <a:xfrm>
              <a:off x="6667098" y="3639489"/>
              <a:ext cx="4914" cy="36535"/>
            </a:xfrm>
            <a:custGeom>
              <a:avLst/>
              <a:gdLst/>
              <a:ahLst/>
              <a:cxnLst/>
              <a:rect l="l" t="t" r="r" b="b"/>
              <a:pathLst>
                <a:path w="1795" h="13346" extrusionOk="0">
                  <a:moveTo>
                    <a:pt x="1795" y="0"/>
                  </a:moveTo>
                  <a:lnTo>
                    <a:pt x="0" y="13346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28"/>
            <p:cNvSpPr/>
            <p:nvPr/>
          </p:nvSpPr>
          <p:spPr>
            <a:xfrm>
              <a:off x="6606611" y="3605952"/>
              <a:ext cx="4123" cy="30657"/>
            </a:xfrm>
            <a:custGeom>
              <a:avLst/>
              <a:gdLst/>
              <a:ahLst/>
              <a:cxnLst/>
              <a:rect l="l" t="t" r="r" b="b"/>
              <a:pathLst>
                <a:path w="1506" h="11199" extrusionOk="0">
                  <a:moveTo>
                    <a:pt x="1506" y="0"/>
                  </a:moveTo>
                  <a:lnTo>
                    <a:pt x="0" y="1120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28"/>
            <p:cNvSpPr/>
            <p:nvPr/>
          </p:nvSpPr>
          <p:spPr>
            <a:xfrm>
              <a:off x="6825351" y="3633119"/>
              <a:ext cx="16707" cy="16707"/>
            </a:xfrm>
            <a:custGeom>
              <a:avLst/>
              <a:gdLst/>
              <a:ahLst/>
              <a:cxnLst/>
              <a:rect l="l" t="t" r="r" b="b"/>
              <a:pathLst>
                <a:path w="6103" h="6103" extrusionOk="0">
                  <a:moveTo>
                    <a:pt x="6103" y="3052"/>
                  </a:moveTo>
                  <a:cubicBezTo>
                    <a:pt x="6103" y="4738"/>
                    <a:pt x="4737" y="6103"/>
                    <a:pt x="3051" y="6103"/>
                  </a:cubicBezTo>
                  <a:cubicBezTo>
                    <a:pt x="1366" y="6103"/>
                    <a:pt x="0" y="4738"/>
                    <a:pt x="0" y="3052"/>
                  </a:cubicBezTo>
                  <a:cubicBezTo>
                    <a:pt x="0" y="1366"/>
                    <a:pt x="1366" y="0"/>
                    <a:pt x="3051" y="0"/>
                  </a:cubicBezTo>
                  <a:cubicBezTo>
                    <a:pt x="4737" y="0"/>
                    <a:pt x="6103" y="1366"/>
                    <a:pt x="6103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28"/>
            <p:cNvSpPr/>
            <p:nvPr/>
          </p:nvSpPr>
          <p:spPr>
            <a:xfrm>
              <a:off x="6717434" y="3619439"/>
              <a:ext cx="16707" cy="16707"/>
            </a:xfrm>
            <a:custGeom>
              <a:avLst/>
              <a:gdLst/>
              <a:ahLst/>
              <a:cxnLst/>
              <a:rect l="l" t="t" r="r" b="b"/>
              <a:pathLst>
                <a:path w="6103" h="6103" extrusionOk="0">
                  <a:moveTo>
                    <a:pt x="6103" y="3052"/>
                  </a:moveTo>
                  <a:cubicBezTo>
                    <a:pt x="6103" y="4737"/>
                    <a:pt x="4737" y="6103"/>
                    <a:pt x="3051" y="6103"/>
                  </a:cubicBezTo>
                  <a:cubicBezTo>
                    <a:pt x="1366" y="6103"/>
                    <a:pt x="0" y="4737"/>
                    <a:pt x="0" y="3052"/>
                  </a:cubicBezTo>
                  <a:cubicBezTo>
                    <a:pt x="0" y="1366"/>
                    <a:pt x="1366" y="0"/>
                    <a:pt x="3051" y="0"/>
                  </a:cubicBezTo>
                  <a:cubicBezTo>
                    <a:pt x="4737" y="0"/>
                    <a:pt x="6103" y="1366"/>
                    <a:pt x="6103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28"/>
            <p:cNvSpPr/>
            <p:nvPr/>
          </p:nvSpPr>
          <p:spPr>
            <a:xfrm>
              <a:off x="6628645" y="3572522"/>
              <a:ext cx="16707" cy="16707"/>
            </a:xfrm>
            <a:custGeom>
              <a:avLst/>
              <a:gdLst/>
              <a:ahLst/>
              <a:cxnLst/>
              <a:rect l="l" t="t" r="r" b="b"/>
              <a:pathLst>
                <a:path w="6103" h="6103" extrusionOk="0">
                  <a:moveTo>
                    <a:pt x="6103" y="3052"/>
                  </a:moveTo>
                  <a:cubicBezTo>
                    <a:pt x="6103" y="4737"/>
                    <a:pt x="4737" y="6103"/>
                    <a:pt x="3052" y="6103"/>
                  </a:cubicBezTo>
                  <a:cubicBezTo>
                    <a:pt x="1366" y="6103"/>
                    <a:pt x="0" y="4737"/>
                    <a:pt x="0" y="3052"/>
                  </a:cubicBezTo>
                  <a:cubicBezTo>
                    <a:pt x="0" y="1366"/>
                    <a:pt x="1366" y="0"/>
                    <a:pt x="3052" y="0"/>
                  </a:cubicBezTo>
                  <a:cubicBezTo>
                    <a:pt x="4737" y="0"/>
                    <a:pt x="6103" y="1366"/>
                    <a:pt x="6103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28"/>
            <p:cNvSpPr/>
            <p:nvPr/>
          </p:nvSpPr>
          <p:spPr>
            <a:xfrm>
              <a:off x="6613728" y="3511286"/>
              <a:ext cx="16707" cy="16707"/>
            </a:xfrm>
            <a:custGeom>
              <a:avLst/>
              <a:gdLst/>
              <a:ahLst/>
              <a:cxnLst/>
              <a:rect l="l" t="t" r="r" b="b"/>
              <a:pathLst>
                <a:path w="6103" h="6103" extrusionOk="0">
                  <a:moveTo>
                    <a:pt x="6103" y="3052"/>
                  </a:moveTo>
                  <a:cubicBezTo>
                    <a:pt x="6103" y="4738"/>
                    <a:pt x="4737" y="6103"/>
                    <a:pt x="3052" y="6103"/>
                  </a:cubicBezTo>
                  <a:cubicBezTo>
                    <a:pt x="1366" y="6103"/>
                    <a:pt x="0" y="4738"/>
                    <a:pt x="0" y="3052"/>
                  </a:cubicBezTo>
                  <a:cubicBezTo>
                    <a:pt x="0" y="1366"/>
                    <a:pt x="1366" y="0"/>
                    <a:pt x="3052" y="0"/>
                  </a:cubicBezTo>
                  <a:cubicBezTo>
                    <a:pt x="4737" y="0"/>
                    <a:pt x="6103" y="1366"/>
                    <a:pt x="6103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28"/>
            <p:cNvSpPr/>
            <p:nvPr/>
          </p:nvSpPr>
          <p:spPr>
            <a:xfrm>
              <a:off x="6674407" y="3471703"/>
              <a:ext cx="13288" cy="13288"/>
            </a:xfrm>
            <a:custGeom>
              <a:avLst/>
              <a:gdLst/>
              <a:ahLst/>
              <a:cxnLst/>
              <a:rect l="l" t="t" r="r" b="b"/>
              <a:pathLst>
                <a:path w="4854" h="4854" extrusionOk="0">
                  <a:moveTo>
                    <a:pt x="4854" y="2427"/>
                  </a:moveTo>
                  <a:cubicBezTo>
                    <a:pt x="4854" y="3770"/>
                    <a:pt x="3770" y="4855"/>
                    <a:pt x="2427" y="4855"/>
                  </a:cubicBezTo>
                  <a:cubicBezTo>
                    <a:pt x="1085" y="4855"/>
                    <a:pt x="0" y="3770"/>
                    <a:pt x="0" y="2427"/>
                  </a:cubicBezTo>
                  <a:cubicBezTo>
                    <a:pt x="0" y="1085"/>
                    <a:pt x="1085" y="0"/>
                    <a:pt x="2427" y="0"/>
                  </a:cubicBezTo>
                  <a:cubicBezTo>
                    <a:pt x="3770" y="0"/>
                    <a:pt x="4854" y="1085"/>
                    <a:pt x="4854" y="2427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28"/>
            <p:cNvSpPr/>
            <p:nvPr/>
          </p:nvSpPr>
          <p:spPr>
            <a:xfrm>
              <a:off x="6750434" y="3449493"/>
              <a:ext cx="13288" cy="13288"/>
            </a:xfrm>
            <a:custGeom>
              <a:avLst/>
              <a:gdLst/>
              <a:ahLst/>
              <a:cxnLst/>
              <a:rect l="l" t="t" r="r" b="b"/>
              <a:pathLst>
                <a:path w="4854" h="4854" extrusionOk="0">
                  <a:moveTo>
                    <a:pt x="4855" y="2427"/>
                  </a:moveTo>
                  <a:cubicBezTo>
                    <a:pt x="4855" y="3770"/>
                    <a:pt x="3770" y="4855"/>
                    <a:pt x="2427" y="4855"/>
                  </a:cubicBezTo>
                  <a:cubicBezTo>
                    <a:pt x="1085" y="4855"/>
                    <a:pt x="0" y="3770"/>
                    <a:pt x="0" y="2427"/>
                  </a:cubicBezTo>
                  <a:cubicBezTo>
                    <a:pt x="0" y="1085"/>
                    <a:pt x="1085" y="0"/>
                    <a:pt x="2427" y="0"/>
                  </a:cubicBezTo>
                  <a:cubicBezTo>
                    <a:pt x="3770" y="0"/>
                    <a:pt x="4855" y="1085"/>
                    <a:pt x="4855" y="2427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28"/>
            <p:cNvSpPr/>
            <p:nvPr/>
          </p:nvSpPr>
          <p:spPr>
            <a:xfrm>
              <a:off x="6831526" y="3440474"/>
              <a:ext cx="13288" cy="13288"/>
            </a:xfrm>
            <a:custGeom>
              <a:avLst/>
              <a:gdLst/>
              <a:ahLst/>
              <a:cxnLst/>
              <a:rect l="l" t="t" r="r" b="b"/>
              <a:pathLst>
                <a:path w="4854" h="4854" extrusionOk="0">
                  <a:moveTo>
                    <a:pt x="4855" y="2427"/>
                  </a:moveTo>
                  <a:cubicBezTo>
                    <a:pt x="4855" y="3770"/>
                    <a:pt x="3770" y="4855"/>
                    <a:pt x="2428" y="4855"/>
                  </a:cubicBezTo>
                  <a:cubicBezTo>
                    <a:pt x="1085" y="4855"/>
                    <a:pt x="0" y="3770"/>
                    <a:pt x="0" y="2427"/>
                  </a:cubicBezTo>
                  <a:cubicBezTo>
                    <a:pt x="0" y="1085"/>
                    <a:pt x="1085" y="0"/>
                    <a:pt x="2428" y="0"/>
                  </a:cubicBezTo>
                  <a:cubicBezTo>
                    <a:pt x="3770" y="0"/>
                    <a:pt x="4855" y="1085"/>
                    <a:pt x="4855" y="2427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28"/>
            <p:cNvSpPr/>
            <p:nvPr/>
          </p:nvSpPr>
          <p:spPr>
            <a:xfrm>
              <a:off x="6919011" y="3445648"/>
              <a:ext cx="13288" cy="13288"/>
            </a:xfrm>
            <a:custGeom>
              <a:avLst/>
              <a:gdLst/>
              <a:ahLst/>
              <a:cxnLst/>
              <a:rect l="l" t="t" r="r" b="b"/>
              <a:pathLst>
                <a:path w="4854" h="4854" extrusionOk="0">
                  <a:moveTo>
                    <a:pt x="4855" y="2427"/>
                  </a:moveTo>
                  <a:cubicBezTo>
                    <a:pt x="4855" y="3770"/>
                    <a:pt x="3770" y="4855"/>
                    <a:pt x="2427" y="4855"/>
                  </a:cubicBezTo>
                  <a:cubicBezTo>
                    <a:pt x="1085" y="4855"/>
                    <a:pt x="0" y="3770"/>
                    <a:pt x="0" y="2427"/>
                  </a:cubicBezTo>
                  <a:cubicBezTo>
                    <a:pt x="0" y="1085"/>
                    <a:pt x="1085" y="0"/>
                    <a:pt x="2427" y="0"/>
                  </a:cubicBezTo>
                  <a:cubicBezTo>
                    <a:pt x="3770" y="0"/>
                    <a:pt x="4855" y="1085"/>
                    <a:pt x="4855" y="2427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28"/>
            <p:cNvSpPr/>
            <p:nvPr/>
          </p:nvSpPr>
          <p:spPr>
            <a:xfrm>
              <a:off x="7001771" y="3468282"/>
              <a:ext cx="13288" cy="13288"/>
            </a:xfrm>
            <a:custGeom>
              <a:avLst/>
              <a:gdLst/>
              <a:ahLst/>
              <a:cxnLst/>
              <a:rect l="l" t="t" r="r" b="b"/>
              <a:pathLst>
                <a:path w="4854" h="4854" extrusionOk="0">
                  <a:moveTo>
                    <a:pt x="4854" y="2427"/>
                  </a:moveTo>
                  <a:cubicBezTo>
                    <a:pt x="4854" y="3770"/>
                    <a:pt x="3769" y="4855"/>
                    <a:pt x="2427" y="4855"/>
                  </a:cubicBezTo>
                  <a:cubicBezTo>
                    <a:pt x="1085" y="4855"/>
                    <a:pt x="0" y="3770"/>
                    <a:pt x="0" y="2427"/>
                  </a:cubicBezTo>
                  <a:cubicBezTo>
                    <a:pt x="0" y="1085"/>
                    <a:pt x="1085" y="0"/>
                    <a:pt x="2427" y="0"/>
                  </a:cubicBezTo>
                  <a:cubicBezTo>
                    <a:pt x="3769" y="0"/>
                    <a:pt x="4854" y="1085"/>
                    <a:pt x="4854" y="2427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28"/>
            <p:cNvSpPr/>
            <p:nvPr/>
          </p:nvSpPr>
          <p:spPr>
            <a:xfrm>
              <a:off x="6940449" y="3625574"/>
              <a:ext cx="16707" cy="16707"/>
            </a:xfrm>
            <a:custGeom>
              <a:avLst/>
              <a:gdLst/>
              <a:ahLst/>
              <a:cxnLst/>
              <a:rect l="l" t="t" r="r" b="b"/>
              <a:pathLst>
                <a:path w="6103" h="6103" extrusionOk="0">
                  <a:moveTo>
                    <a:pt x="6104" y="3052"/>
                  </a:moveTo>
                  <a:cubicBezTo>
                    <a:pt x="6104" y="4738"/>
                    <a:pt x="4738" y="6103"/>
                    <a:pt x="3052" y="6103"/>
                  </a:cubicBezTo>
                  <a:cubicBezTo>
                    <a:pt x="1366" y="6103"/>
                    <a:pt x="0" y="4738"/>
                    <a:pt x="0" y="3052"/>
                  </a:cubicBezTo>
                  <a:cubicBezTo>
                    <a:pt x="0" y="1366"/>
                    <a:pt x="1366" y="0"/>
                    <a:pt x="3052" y="0"/>
                  </a:cubicBezTo>
                  <a:cubicBezTo>
                    <a:pt x="4738" y="0"/>
                    <a:pt x="6104" y="1366"/>
                    <a:pt x="6104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7030735" y="3593554"/>
              <a:ext cx="16707" cy="16707"/>
            </a:xfrm>
            <a:custGeom>
              <a:avLst/>
              <a:gdLst/>
              <a:ahLst/>
              <a:cxnLst/>
              <a:rect l="l" t="t" r="r" b="b"/>
              <a:pathLst>
                <a:path w="6103" h="6103" extrusionOk="0">
                  <a:moveTo>
                    <a:pt x="6103" y="3052"/>
                  </a:moveTo>
                  <a:cubicBezTo>
                    <a:pt x="6103" y="4738"/>
                    <a:pt x="4737" y="6103"/>
                    <a:pt x="3052" y="6103"/>
                  </a:cubicBezTo>
                  <a:cubicBezTo>
                    <a:pt x="1366" y="6103"/>
                    <a:pt x="0" y="4738"/>
                    <a:pt x="0" y="3052"/>
                  </a:cubicBezTo>
                  <a:cubicBezTo>
                    <a:pt x="0" y="1366"/>
                    <a:pt x="1366" y="0"/>
                    <a:pt x="3052" y="0"/>
                  </a:cubicBezTo>
                  <a:cubicBezTo>
                    <a:pt x="4737" y="0"/>
                    <a:pt x="6103" y="1366"/>
                    <a:pt x="6103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7070661" y="3524303"/>
              <a:ext cx="18456" cy="18459"/>
            </a:xfrm>
            <a:custGeom>
              <a:avLst/>
              <a:gdLst/>
              <a:ahLst/>
              <a:cxnLst/>
              <a:rect l="l" t="t" r="r" b="b"/>
              <a:pathLst>
                <a:path w="6742" h="6743" extrusionOk="0">
                  <a:moveTo>
                    <a:pt x="6743" y="3372"/>
                  </a:moveTo>
                  <a:cubicBezTo>
                    <a:pt x="6743" y="5237"/>
                    <a:pt x="5237" y="6743"/>
                    <a:pt x="3371" y="6743"/>
                  </a:cubicBezTo>
                  <a:cubicBezTo>
                    <a:pt x="1506" y="6743"/>
                    <a:pt x="0" y="5229"/>
                    <a:pt x="0" y="3372"/>
                  </a:cubicBezTo>
                  <a:cubicBezTo>
                    <a:pt x="0" y="1514"/>
                    <a:pt x="1506" y="0"/>
                    <a:pt x="3371" y="0"/>
                  </a:cubicBezTo>
                  <a:cubicBezTo>
                    <a:pt x="5237" y="0"/>
                    <a:pt x="6743" y="1514"/>
                    <a:pt x="6743" y="337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0" name="Google Shape;440;p28"/>
          <p:cNvGrpSpPr/>
          <p:nvPr/>
        </p:nvGrpSpPr>
        <p:grpSpPr>
          <a:xfrm rot="1800014">
            <a:off x="311232" y="2395865"/>
            <a:ext cx="715094" cy="731518"/>
            <a:chOff x="6884972" y="1482087"/>
            <a:chExt cx="427537" cy="441436"/>
          </a:xfrm>
        </p:grpSpPr>
        <p:sp>
          <p:nvSpPr>
            <p:cNvPr id="441" name="Google Shape;441;p28"/>
            <p:cNvSpPr/>
            <p:nvPr/>
          </p:nvSpPr>
          <p:spPr>
            <a:xfrm>
              <a:off x="6884972" y="1482087"/>
              <a:ext cx="427537" cy="441436"/>
            </a:xfrm>
            <a:custGeom>
              <a:avLst/>
              <a:gdLst/>
              <a:ahLst/>
              <a:cxnLst/>
              <a:rect l="l" t="t" r="r" b="b"/>
              <a:pathLst>
                <a:path w="316109" h="326385" extrusionOk="0">
                  <a:moveTo>
                    <a:pt x="257540" y="0"/>
                  </a:moveTo>
                  <a:lnTo>
                    <a:pt x="110741" y="36955"/>
                  </a:lnTo>
                  <a:cubicBezTo>
                    <a:pt x="110624" y="36745"/>
                    <a:pt x="110554" y="36620"/>
                    <a:pt x="110554" y="36620"/>
                  </a:cubicBezTo>
                  <a:lnTo>
                    <a:pt x="110016" y="37135"/>
                  </a:lnTo>
                  <a:lnTo>
                    <a:pt x="109290" y="37314"/>
                  </a:lnTo>
                  <a:cubicBezTo>
                    <a:pt x="109290" y="37314"/>
                    <a:pt x="109360" y="37439"/>
                    <a:pt x="109477" y="37650"/>
                  </a:cubicBezTo>
                  <a:lnTo>
                    <a:pt x="0" y="142194"/>
                  </a:lnTo>
                  <a:cubicBezTo>
                    <a:pt x="0" y="142194"/>
                    <a:pt x="56179" y="248892"/>
                    <a:pt x="131666" y="294230"/>
                  </a:cubicBezTo>
                  <a:cubicBezTo>
                    <a:pt x="171548" y="318183"/>
                    <a:pt x="224643" y="319345"/>
                    <a:pt x="269630" y="326385"/>
                  </a:cubicBezTo>
                  <a:lnTo>
                    <a:pt x="269786" y="326299"/>
                  </a:lnTo>
                  <a:cubicBezTo>
                    <a:pt x="287799" y="284482"/>
                    <a:pt x="315092" y="238926"/>
                    <a:pt x="316068" y="192417"/>
                  </a:cubicBezTo>
                  <a:cubicBezTo>
                    <a:pt x="317917" y="104380"/>
                    <a:pt x="257540" y="0"/>
                    <a:pt x="2575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28"/>
            <p:cNvSpPr/>
            <p:nvPr/>
          </p:nvSpPr>
          <p:spPr>
            <a:xfrm>
              <a:off x="6936568" y="1533081"/>
              <a:ext cx="336913" cy="348692"/>
            </a:xfrm>
            <a:custGeom>
              <a:avLst/>
              <a:gdLst/>
              <a:ahLst/>
              <a:cxnLst/>
              <a:rect l="l" t="t" r="r" b="b"/>
              <a:pathLst>
                <a:path w="249104" h="257813" extrusionOk="0">
                  <a:moveTo>
                    <a:pt x="0" y="112466"/>
                  </a:moveTo>
                  <a:cubicBezTo>
                    <a:pt x="4878" y="121004"/>
                    <a:pt x="14603" y="137238"/>
                    <a:pt x="27957" y="155634"/>
                  </a:cubicBezTo>
                  <a:cubicBezTo>
                    <a:pt x="45759" y="180148"/>
                    <a:pt x="73684" y="213396"/>
                    <a:pt x="105660" y="232604"/>
                  </a:cubicBezTo>
                  <a:cubicBezTo>
                    <a:pt x="130557" y="247558"/>
                    <a:pt x="162689" y="251507"/>
                    <a:pt x="193768" y="255323"/>
                  </a:cubicBezTo>
                  <a:cubicBezTo>
                    <a:pt x="200441" y="256143"/>
                    <a:pt x="206840" y="256931"/>
                    <a:pt x="213147" y="257813"/>
                  </a:cubicBezTo>
                  <a:cubicBezTo>
                    <a:pt x="215761" y="251999"/>
                    <a:pt x="218501" y="246168"/>
                    <a:pt x="221365" y="240081"/>
                  </a:cubicBezTo>
                  <a:cubicBezTo>
                    <a:pt x="234688" y="211750"/>
                    <a:pt x="248463" y="182451"/>
                    <a:pt x="249072" y="153417"/>
                  </a:cubicBezTo>
                  <a:cubicBezTo>
                    <a:pt x="249852" y="116126"/>
                    <a:pt x="236592" y="74777"/>
                    <a:pt x="225330" y="46656"/>
                  </a:cubicBezTo>
                  <a:cubicBezTo>
                    <a:pt x="216877" y="25553"/>
                    <a:pt x="208323" y="8671"/>
                    <a:pt x="203687" y="0"/>
                  </a:cubicBezTo>
                  <a:lnTo>
                    <a:pt x="87015" y="29377"/>
                  </a:lnTo>
                  <a:lnTo>
                    <a:pt x="0" y="11246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28"/>
            <p:cNvSpPr/>
            <p:nvPr/>
          </p:nvSpPr>
          <p:spPr>
            <a:xfrm>
              <a:off x="7071454" y="1610724"/>
              <a:ext cx="100512" cy="165178"/>
            </a:xfrm>
            <a:custGeom>
              <a:avLst/>
              <a:gdLst/>
              <a:ahLst/>
              <a:cxnLst/>
              <a:rect l="l" t="t" r="r" b="b"/>
              <a:pathLst>
                <a:path w="74316" h="122128" extrusionOk="0">
                  <a:moveTo>
                    <a:pt x="0" y="93922"/>
                  </a:moveTo>
                  <a:cubicBezTo>
                    <a:pt x="3707" y="95584"/>
                    <a:pt x="48046" y="122128"/>
                    <a:pt x="48046" y="122128"/>
                  </a:cubicBezTo>
                  <a:lnTo>
                    <a:pt x="74316" y="0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4" name="Google Shape;444;p28"/>
          <p:cNvGrpSpPr/>
          <p:nvPr/>
        </p:nvGrpSpPr>
        <p:grpSpPr>
          <a:xfrm>
            <a:off x="1001358" y="2876235"/>
            <a:ext cx="1017513" cy="1013304"/>
            <a:chOff x="1001358" y="2876235"/>
            <a:chExt cx="1017513" cy="1013304"/>
          </a:xfrm>
        </p:grpSpPr>
        <p:grpSp>
          <p:nvGrpSpPr>
            <p:cNvPr id="445" name="Google Shape;445;p28"/>
            <p:cNvGrpSpPr/>
            <p:nvPr/>
          </p:nvGrpSpPr>
          <p:grpSpPr>
            <a:xfrm rot="-473396">
              <a:off x="1050928" y="2919736"/>
              <a:ext cx="686874" cy="769581"/>
              <a:chOff x="6225377" y="921581"/>
              <a:chExt cx="556268" cy="623249"/>
            </a:xfrm>
          </p:grpSpPr>
          <p:sp>
            <p:nvSpPr>
              <p:cNvPr id="446" name="Google Shape;446;p28"/>
              <p:cNvSpPr/>
              <p:nvPr/>
            </p:nvSpPr>
            <p:spPr>
              <a:xfrm>
                <a:off x="6225377" y="921581"/>
                <a:ext cx="556268" cy="623249"/>
              </a:xfrm>
              <a:custGeom>
                <a:avLst/>
                <a:gdLst/>
                <a:ahLst/>
                <a:cxnLst/>
                <a:rect l="l" t="t" r="r" b="b"/>
                <a:pathLst>
                  <a:path w="203203" h="227671" extrusionOk="0">
                    <a:moveTo>
                      <a:pt x="89629" y="227671"/>
                    </a:moveTo>
                    <a:lnTo>
                      <a:pt x="203203" y="61095"/>
                    </a:lnTo>
                    <a:lnTo>
                      <a:pt x="113855" y="0"/>
                    </a:lnTo>
                    <a:lnTo>
                      <a:pt x="0" y="166560"/>
                    </a:lnTo>
                    <a:lnTo>
                      <a:pt x="89629" y="22767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28"/>
              <p:cNvSpPr/>
              <p:nvPr/>
            </p:nvSpPr>
            <p:spPr>
              <a:xfrm>
                <a:off x="6417476" y="1141509"/>
                <a:ext cx="174781" cy="174702"/>
              </a:xfrm>
              <a:custGeom>
                <a:avLst/>
                <a:gdLst/>
                <a:ahLst/>
                <a:cxnLst/>
                <a:rect l="l" t="t" r="r" b="b"/>
                <a:pathLst>
                  <a:path w="63847" h="63818" extrusionOk="0">
                    <a:moveTo>
                      <a:pt x="57719" y="50726"/>
                    </a:moveTo>
                    <a:cubicBezTo>
                      <a:pt x="47620" y="64572"/>
                      <a:pt x="28210" y="68006"/>
                      <a:pt x="13950" y="58281"/>
                    </a:cubicBezTo>
                    <a:cubicBezTo>
                      <a:pt x="6903" y="53473"/>
                      <a:pt x="2158" y="46215"/>
                      <a:pt x="565" y="37841"/>
                    </a:cubicBezTo>
                    <a:cubicBezTo>
                      <a:pt x="-1019" y="29458"/>
                      <a:pt x="752" y="20967"/>
                      <a:pt x="5560" y="13919"/>
                    </a:cubicBezTo>
                    <a:cubicBezTo>
                      <a:pt x="15488" y="-598"/>
                      <a:pt x="35374" y="-4383"/>
                      <a:pt x="49922" y="5529"/>
                    </a:cubicBezTo>
                    <a:cubicBezTo>
                      <a:pt x="64462" y="15449"/>
                      <a:pt x="68224" y="35343"/>
                      <a:pt x="58312" y="49891"/>
                    </a:cubicBezTo>
                    <a:cubicBezTo>
                      <a:pt x="58117" y="50172"/>
                      <a:pt x="57922" y="50453"/>
                      <a:pt x="57719" y="50726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28"/>
              <p:cNvSpPr/>
              <p:nvPr/>
            </p:nvSpPr>
            <p:spPr>
              <a:xfrm>
                <a:off x="6577613" y="1083763"/>
                <a:ext cx="31484" cy="31479"/>
              </a:xfrm>
              <a:custGeom>
                <a:avLst/>
                <a:gdLst/>
                <a:ahLst/>
                <a:cxnLst/>
                <a:rect l="l" t="t" r="r" b="b"/>
                <a:pathLst>
                  <a:path w="11501" h="11499" extrusionOk="0">
                    <a:moveTo>
                      <a:pt x="10398" y="9140"/>
                    </a:moveTo>
                    <a:cubicBezTo>
                      <a:pt x="8579" y="11638"/>
                      <a:pt x="5083" y="12255"/>
                      <a:pt x="2515" y="10499"/>
                    </a:cubicBezTo>
                    <a:cubicBezTo>
                      <a:pt x="1243" y="9632"/>
                      <a:pt x="392" y="8329"/>
                      <a:pt x="104" y="6815"/>
                    </a:cubicBezTo>
                    <a:cubicBezTo>
                      <a:pt x="-185" y="5301"/>
                      <a:pt x="135" y="3779"/>
                      <a:pt x="1001" y="2506"/>
                    </a:cubicBezTo>
                    <a:cubicBezTo>
                      <a:pt x="2788" y="-108"/>
                      <a:pt x="6371" y="-787"/>
                      <a:pt x="8993" y="992"/>
                    </a:cubicBezTo>
                    <a:cubicBezTo>
                      <a:pt x="11616" y="2780"/>
                      <a:pt x="12287" y="6362"/>
                      <a:pt x="10507" y="8984"/>
                    </a:cubicBezTo>
                    <a:cubicBezTo>
                      <a:pt x="10476" y="9031"/>
                      <a:pt x="10437" y="9086"/>
                      <a:pt x="10398" y="913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28"/>
              <p:cNvSpPr/>
              <p:nvPr/>
            </p:nvSpPr>
            <p:spPr>
              <a:xfrm>
                <a:off x="6395551" y="1350084"/>
                <a:ext cx="31484" cy="31479"/>
              </a:xfrm>
              <a:custGeom>
                <a:avLst/>
                <a:gdLst/>
                <a:ahLst/>
                <a:cxnLst/>
                <a:rect l="l" t="t" r="r" b="b"/>
                <a:pathLst>
                  <a:path w="11501" h="11499" extrusionOk="0">
                    <a:moveTo>
                      <a:pt x="10398" y="9141"/>
                    </a:moveTo>
                    <a:cubicBezTo>
                      <a:pt x="8579" y="11638"/>
                      <a:pt x="5083" y="12255"/>
                      <a:pt x="2515" y="10499"/>
                    </a:cubicBezTo>
                    <a:cubicBezTo>
                      <a:pt x="1243" y="9632"/>
                      <a:pt x="392" y="8329"/>
                      <a:pt x="104" y="6815"/>
                    </a:cubicBezTo>
                    <a:cubicBezTo>
                      <a:pt x="-185" y="5308"/>
                      <a:pt x="135" y="3779"/>
                      <a:pt x="1001" y="2507"/>
                    </a:cubicBezTo>
                    <a:cubicBezTo>
                      <a:pt x="2788" y="-108"/>
                      <a:pt x="6371" y="-787"/>
                      <a:pt x="8993" y="992"/>
                    </a:cubicBezTo>
                    <a:cubicBezTo>
                      <a:pt x="11616" y="2780"/>
                      <a:pt x="12287" y="6362"/>
                      <a:pt x="10507" y="8984"/>
                    </a:cubicBezTo>
                    <a:cubicBezTo>
                      <a:pt x="10476" y="9039"/>
                      <a:pt x="10437" y="9086"/>
                      <a:pt x="10398" y="913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28"/>
              <p:cNvSpPr/>
              <p:nvPr/>
            </p:nvSpPr>
            <p:spPr>
              <a:xfrm>
                <a:off x="6451205" y="1170183"/>
                <a:ext cx="99560" cy="114154"/>
              </a:xfrm>
              <a:custGeom>
                <a:avLst/>
                <a:gdLst/>
                <a:ahLst/>
                <a:cxnLst/>
                <a:rect l="l" t="t" r="r" b="b"/>
                <a:pathLst>
                  <a:path w="36369" h="41700" extrusionOk="0">
                    <a:moveTo>
                      <a:pt x="27289" y="41701"/>
                    </a:moveTo>
                    <a:lnTo>
                      <a:pt x="34500" y="31921"/>
                    </a:lnTo>
                    <a:cubicBezTo>
                      <a:pt x="37638" y="27668"/>
                      <a:pt x="36732" y="21681"/>
                      <a:pt x="32479" y="18544"/>
                    </a:cubicBezTo>
                    <a:lnTo>
                      <a:pt x="32175" y="18318"/>
                    </a:lnTo>
                    <a:cubicBezTo>
                      <a:pt x="27921" y="15180"/>
                      <a:pt x="21935" y="16085"/>
                      <a:pt x="18797" y="20339"/>
                    </a:cubicBezTo>
                    <a:lnTo>
                      <a:pt x="17268" y="22415"/>
                    </a:lnTo>
                    <a:cubicBezTo>
                      <a:pt x="14130" y="26669"/>
                      <a:pt x="8144" y="27574"/>
                      <a:pt x="3891" y="24437"/>
                    </a:cubicBezTo>
                    <a:lnTo>
                      <a:pt x="3891" y="24437"/>
                    </a:lnTo>
                    <a:cubicBezTo>
                      <a:pt x="-363" y="21299"/>
                      <a:pt x="-1269" y="15313"/>
                      <a:pt x="1869" y="11059"/>
                    </a:cubicBezTo>
                    <a:lnTo>
                      <a:pt x="10025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28"/>
              <p:cNvSpPr/>
              <p:nvPr/>
            </p:nvSpPr>
            <p:spPr>
              <a:xfrm>
                <a:off x="6453308" y="1182493"/>
                <a:ext cx="105372" cy="77726"/>
              </a:xfrm>
              <a:custGeom>
                <a:avLst/>
                <a:gdLst/>
                <a:ahLst/>
                <a:cxnLst/>
                <a:rect l="l" t="t" r="r" b="b"/>
                <a:pathLst>
                  <a:path w="38492" h="28393" extrusionOk="0">
                    <a:moveTo>
                      <a:pt x="38493" y="28394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28"/>
              <p:cNvSpPr/>
              <p:nvPr/>
            </p:nvSpPr>
            <p:spPr>
              <a:xfrm>
                <a:off x="6444054" y="1195041"/>
                <a:ext cx="105372" cy="77726"/>
              </a:xfrm>
              <a:custGeom>
                <a:avLst/>
                <a:gdLst/>
                <a:ahLst/>
                <a:cxnLst/>
                <a:rect l="l" t="t" r="r" b="b"/>
                <a:pathLst>
                  <a:path w="38492" h="28393" extrusionOk="0">
                    <a:moveTo>
                      <a:pt x="38493" y="28394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28"/>
              <p:cNvSpPr/>
              <p:nvPr/>
            </p:nvSpPr>
            <p:spPr>
              <a:xfrm>
                <a:off x="6294926" y="992094"/>
                <a:ext cx="415065" cy="479952"/>
              </a:xfrm>
              <a:custGeom>
                <a:avLst/>
                <a:gdLst/>
                <a:ahLst/>
                <a:cxnLst/>
                <a:rect l="l" t="t" r="r" b="b"/>
                <a:pathLst>
                  <a:path w="151622" h="175325" extrusionOk="0">
                    <a:moveTo>
                      <a:pt x="149148" y="34200"/>
                    </a:moveTo>
                    <a:lnTo>
                      <a:pt x="98823" y="0"/>
                    </a:lnTo>
                    <a:cubicBezTo>
                      <a:pt x="95865" y="4152"/>
                      <a:pt x="90129" y="5198"/>
                      <a:pt x="85891" y="2326"/>
                    </a:cubicBezTo>
                    <a:lnTo>
                      <a:pt x="0" y="127911"/>
                    </a:lnTo>
                    <a:cubicBezTo>
                      <a:pt x="4293" y="130846"/>
                      <a:pt x="5393" y="136700"/>
                      <a:pt x="2458" y="140992"/>
                    </a:cubicBezTo>
                    <a:lnTo>
                      <a:pt x="52682" y="175325"/>
                    </a:lnTo>
                    <a:cubicBezTo>
                      <a:pt x="55616" y="171032"/>
                      <a:pt x="61470" y="169932"/>
                      <a:pt x="65762" y="172867"/>
                    </a:cubicBezTo>
                    <a:lnTo>
                      <a:pt x="151622" y="47258"/>
                    </a:lnTo>
                    <a:cubicBezTo>
                      <a:pt x="147337" y="44331"/>
                      <a:pt x="146237" y="38485"/>
                      <a:pt x="149148" y="3420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28"/>
              <p:cNvSpPr/>
              <p:nvPr/>
            </p:nvSpPr>
            <p:spPr>
              <a:xfrm>
                <a:off x="6249356" y="946288"/>
                <a:ext cx="509243" cy="574150"/>
              </a:xfrm>
              <a:custGeom>
                <a:avLst/>
                <a:gdLst/>
                <a:ahLst/>
                <a:cxnLst/>
                <a:rect l="l" t="t" r="r" b="b"/>
                <a:pathLst>
                  <a:path w="186025" h="209735" extrusionOk="0">
                    <a:moveTo>
                      <a:pt x="0" y="154931"/>
                    </a:moveTo>
                    <a:lnTo>
                      <a:pt x="80179" y="209736"/>
                    </a:lnTo>
                    <a:lnTo>
                      <a:pt x="186026" y="54891"/>
                    </a:lnTo>
                    <a:lnTo>
                      <a:pt x="105723" y="0"/>
                    </a:lnTo>
                    <a:cubicBezTo>
                      <a:pt x="105723" y="0"/>
                      <a:pt x="-218" y="153776"/>
                      <a:pt x="0" y="15493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5" name="Google Shape;455;p28"/>
            <p:cNvGrpSpPr/>
            <p:nvPr/>
          </p:nvGrpSpPr>
          <p:grpSpPr>
            <a:xfrm rot="1326696">
              <a:off x="1212398" y="3018964"/>
              <a:ext cx="686890" cy="769599"/>
              <a:chOff x="6225377" y="921581"/>
              <a:chExt cx="556268" cy="623249"/>
            </a:xfrm>
          </p:grpSpPr>
          <p:sp>
            <p:nvSpPr>
              <p:cNvPr id="456" name="Google Shape;456;p28"/>
              <p:cNvSpPr/>
              <p:nvPr/>
            </p:nvSpPr>
            <p:spPr>
              <a:xfrm>
                <a:off x="6225377" y="921581"/>
                <a:ext cx="556268" cy="623249"/>
              </a:xfrm>
              <a:custGeom>
                <a:avLst/>
                <a:gdLst/>
                <a:ahLst/>
                <a:cxnLst/>
                <a:rect l="l" t="t" r="r" b="b"/>
                <a:pathLst>
                  <a:path w="203203" h="227671" extrusionOk="0">
                    <a:moveTo>
                      <a:pt x="89629" y="227671"/>
                    </a:moveTo>
                    <a:lnTo>
                      <a:pt x="203203" y="61095"/>
                    </a:lnTo>
                    <a:lnTo>
                      <a:pt x="113855" y="0"/>
                    </a:lnTo>
                    <a:lnTo>
                      <a:pt x="0" y="166560"/>
                    </a:lnTo>
                    <a:lnTo>
                      <a:pt x="89629" y="22767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28"/>
              <p:cNvSpPr/>
              <p:nvPr/>
            </p:nvSpPr>
            <p:spPr>
              <a:xfrm>
                <a:off x="6417476" y="1141509"/>
                <a:ext cx="174781" cy="174702"/>
              </a:xfrm>
              <a:custGeom>
                <a:avLst/>
                <a:gdLst/>
                <a:ahLst/>
                <a:cxnLst/>
                <a:rect l="l" t="t" r="r" b="b"/>
                <a:pathLst>
                  <a:path w="63847" h="63818" extrusionOk="0">
                    <a:moveTo>
                      <a:pt x="57719" y="50726"/>
                    </a:moveTo>
                    <a:cubicBezTo>
                      <a:pt x="47620" y="64572"/>
                      <a:pt x="28210" y="68006"/>
                      <a:pt x="13950" y="58281"/>
                    </a:cubicBezTo>
                    <a:cubicBezTo>
                      <a:pt x="6903" y="53473"/>
                      <a:pt x="2158" y="46215"/>
                      <a:pt x="565" y="37841"/>
                    </a:cubicBezTo>
                    <a:cubicBezTo>
                      <a:pt x="-1019" y="29458"/>
                      <a:pt x="752" y="20967"/>
                      <a:pt x="5560" y="13919"/>
                    </a:cubicBezTo>
                    <a:cubicBezTo>
                      <a:pt x="15488" y="-598"/>
                      <a:pt x="35374" y="-4383"/>
                      <a:pt x="49922" y="5529"/>
                    </a:cubicBezTo>
                    <a:cubicBezTo>
                      <a:pt x="64462" y="15449"/>
                      <a:pt x="68224" y="35343"/>
                      <a:pt x="58312" y="49891"/>
                    </a:cubicBezTo>
                    <a:cubicBezTo>
                      <a:pt x="58117" y="50172"/>
                      <a:pt x="57922" y="50453"/>
                      <a:pt x="57719" y="50726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28"/>
              <p:cNvSpPr/>
              <p:nvPr/>
            </p:nvSpPr>
            <p:spPr>
              <a:xfrm>
                <a:off x="6577613" y="1083763"/>
                <a:ext cx="31484" cy="31479"/>
              </a:xfrm>
              <a:custGeom>
                <a:avLst/>
                <a:gdLst/>
                <a:ahLst/>
                <a:cxnLst/>
                <a:rect l="l" t="t" r="r" b="b"/>
                <a:pathLst>
                  <a:path w="11501" h="11499" extrusionOk="0">
                    <a:moveTo>
                      <a:pt x="10398" y="9140"/>
                    </a:moveTo>
                    <a:cubicBezTo>
                      <a:pt x="8579" y="11638"/>
                      <a:pt x="5083" y="12255"/>
                      <a:pt x="2515" y="10499"/>
                    </a:cubicBezTo>
                    <a:cubicBezTo>
                      <a:pt x="1243" y="9632"/>
                      <a:pt x="392" y="8329"/>
                      <a:pt x="104" y="6815"/>
                    </a:cubicBezTo>
                    <a:cubicBezTo>
                      <a:pt x="-185" y="5301"/>
                      <a:pt x="135" y="3779"/>
                      <a:pt x="1001" y="2506"/>
                    </a:cubicBezTo>
                    <a:cubicBezTo>
                      <a:pt x="2788" y="-108"/>
                      <a:pt x="6371" y="-787"/>
                      <a:pt x="8993" y="992"/>
                    </a:cubicBezTo>
                    <a:cubicBezTo>
                      <a:pt x="11616" y="2780"/>
                      <a:pt x="12287" y="6362"/>
                      <a:pt x="10507" y="8984"/>
                    </a:cubicBezTo>
                    <a:cubicBezTo>
                      <a:pt x="10476" y="9031"/>
                      <a:pt x="10437" y="9086"/>
                      <a:pt x="10398" y="913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28"/>
              <p:cNvSpPr/>
              <p:nvPr/>
            </p:nvSpPr>
            <p:spPr>
              <a:xfrm>
                <a:off x="6395551" y="1350084"/>
                <a:ext cx="31484" cy="31479"/>
              </a:xfrm>
              <a:custGeom>
                <a:avLst/>
                <a:gdLst/>
                <a:ahLst/>
                <a:cxnLst/>
                <a:rect l="l" t="t" r="r" b="b"/>
                <a:pathLst>
                  <a:path w="11501" h="11499" extrusionOk="0">
                    <a:moveTo>
                      <a:pt x="10398" y="9141"/>
                    </a:moveTo>
                    <a:cubicBezTo>
                      <a:pt x="8579" y="11638"/>
                      <a:pt x="5083" y="12255"/>
                      <a:pt x="2515" y="10499"/>
                    </a:cubicBezTo>
                    <a:cubicBezTo>
                      <a:pt x="1243" y="9632"/>
                      <a:pt x="392" y="8329"/>
                      <a:pt x="104" y="6815"/>
                    </a:cubicBezTo>
                    <a:cubicBezTo>
                      <a:pt x="-185" y="5308"/>
                      <a:pt x="135" y="3779"/>
                      <a:pt x="1001" y="2507"/>
                    </a:cubicBezTo>
                    <a:cubicBezTo>
                      <a:pt x="2788" y="-108"/>
                      <a:pt x="6371" y="-787"/>
                      <a:pt x="8993" y="992"/>
                    </a:cubicBezTo>
                    <a:cubicBezTo>
                      <a:pt x="11616" y="2780"/>
                      <a:pt x="12287" y="6362"/>
                      <a:pt x="10507" y="8984"/>
                    </a:cubicBezTo>
                    <a:cubicBezTo>
                      <a:pt x="10476" y="9039"/>
                      <a:pt x="10437" y="9086"/>
                      <a:pt x="10398" y="913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28"/>
              <p:cNvSpPr/>
              <p:nvPr/>
            </p:nvSpPr>
            <p:spPr>
              <a:xfrm>
                <a:off x="6451205" y="1170183"/>
                <a:ext cx="99560" cy="114154"/>
              </a:xfrm>
              <a:custGeom>
                <a:avLst/>
                <a:gdLst/>
                <a:ahLst/>
                <a:cxnLst/>
                <a:rect l="l" t="t" r="r" b="b"/>
                <a:pathLst>
                  <a:path w="36369" h="41700" extrusionOk="0">
                    <a:moveTo>
                      <a:pt x="27289" y="41701"/>
                    </a:moveTo>
                    <a:lnTo>
                      <a:pt x="34500" y="31921"/>
                    </a:lnTo>
                    <a:cubicBezTo>
                      <a:pt x="37638" y="27668"/>
                      <a:pt x="36732" y="21681"/>
                      <a:pt x="32479" y="18544"/>
                    </a:cubicBezTo>
                    <a:lnTo>
                      <a:pt x="32175" y="18318"/>
                    </a:lnTo>
                    <a:cubicBezTo>
                      <a:pt x="27921" y="15180"/>
                      <a:pt x="21935" y="16085"/>
                      <a:pt x="18797" y="20339"/>
                    </a:cubicBezTo>
                    <a:lnTo>
                      <a:pt x="17268" y="22415"/>
                    </a:lnTo>
                    <a:cubicBezTo>
                      <a:pt x="14130" y="26669"/>
                      <a:pt x="8144" y="27574"/>
                      <a:pt x="3891" y="24437"/>
                    </a:cubicBezTo>
                    <a:lnTo>
                      <a:pt x="3891" y="24437"/>
                    </a:lnTo>
                    <a:cubicBezTo>
                      <a:pt x="-363" y="21299"/>
                      <a:pt x="-1269" y="15313"/>
                      <a:pt x="1869" y="11059"/>
                    </a:cubicBezTo>
                    <a:lnTo>
                      <a:pt x="10025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28"/>
              <p:cNvSpPr/>
              <p:nvPr/>
            </p:nvSpPr>
            <p:spPr>
              <a:xfrm>
                <a:off x="6453308" y="1182493"/>
                <a:ext cx="105372" cy="77726"/>
              </a:xfrm>
              <a:custGeom>
                <a:avLst/>
                <a:gdLst/>
                <a:ahLst/>
                <a:cxnLst/>
                <a:rect l="l" t="t" r="r" b="b"/>
                <a:pathLst>
                  <a:path w="38492" h="28393" extrusionOk="0">
                    <a:moveTo>
                      <a:pt x="38493" y="28394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28"/>
              <p:cNvSpPr/>
              <p:nvPr/>
            </p:nvSpPr>
            <p:spPr>
              <a:xfrm>
                <a:off x="6444054" y="1195041"/>
                <a:ext cx="105372" cy="77726"/>
              </a:xfrm>
              <a:custGeom>
                <a:avLst/>
                <a:gdLst/>
                <a:ahLst/>
                <a:cxnLst/>
                <a:rect l="l" t="t" r="r" b="b"/>
                <a:pathLst>
                  <a:path w="38492" h="28393" extrusionOk="0">
                    <a:moveTo>
                      <a:pt x="38493" y="28394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28"/>
              <p:cNvSpPr/>
              <p:nvPr/>
            </p:nvSpPr>
            <p:spPr>
              <a:xfrm>
                <a:off x="6294926" y="992094"/>
                <a:ext cx="415065" cy="479952"/>
              </a:xfrm>
              <a:custGeom>
                <a:avLst/>
                <a:gdLst/>
                <a:ahLst/>
                <a:cxnLst/>
                <a:rect l="l" t="t" r="r" b="b"/>
                <a:pathLst>
                  <a:path w="151622" h="175325" extrusionOk="0">
                    <a:moveTo>
                      <a:pt x="149148" y="34200"/>
                    </a:moveTo>
                    <a:lnTo>
                      <a:pt x="98823" y="0"/>
                    </a:lnTo>
                    <a:cubicBezTo>
                      <a:pt x="95865" y="4152"/>
                      <a:pt x="90129" y="5198"/>
                      <a:pt x="85891" y="2326"/>
                    </a:cubicBezTo>
                    <a:lnTo>
                      <a:pt x="0" y="127911"/>
                    </a:lnTo>
                    <a:cubicBezTo>
                      <a:pt x="4293" y="130846"/>
                      <a:pt x="5393" y="136700"/>
                      <a:pt x="2458" y="140992"/>
                    </a:cubicBezTo>
                    <a:lnTo>
                      <a:pt x="52682" y="175325"/>
                    </a:lnTo>
                    <a:cubicBezTo>
                      <a:pt x="55616" y="171032"/>
                      <a:pt x="61470" y="169932"/>
                      <a:pt x="65762" y="172867"/>
                    </a:cubicBezTo>
                    <a:lnTo>
                      <a:pt x="151622" y="47258"/>
                    </a:lnTo>
                    <a:cubicBezTo>
                      <a:pt x="147337" y="44331"/>
                      <a:pt x="146237" y="38485"/>
                      <a:pt x="149148" y="3420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28"/>
              <p:cNvSpPr/>
              <p:nvPr/>
            </p:nvSpPr>
            <p:spPr>
              <a:xfrm>
                <a:off x="6249356" y="946288"/>
                <a:ext cx="509243" cy="574150"/>
              </a:xfrm>
              <a:custGeom>
                <a:avLst/>
                <a:gdLst/>
                <a:ahLst/>
                <a:cxnLst/>
                <a:rect l="l" t="t" r="r" b="b"/>
                <a:pathLst>
                  <a:path w="186025" h="209735" extrusionOk="0">
                    <a:moveTo>
                      <a:pt x="0" y="154931"/>
                    </a:moveTo>
                    <a:lnTo>
                      <a:pt x="80179" y="209736"/>
                    </a:lnTo>
                    <a:lnTo>
                      <a:pt x="186026" y="54891"/>
                    </a:lnTo>
                    <a:lnTo>
                      <a:pt x="105723" y="0"/>
                    </a:lnTo>
                    <a:cubicBezTo>
                      <a:pt x="105723" y="0"/>
                      <a:pt x="-218" y="153776"/>
                      <a:pt x="0" y="15493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65" name="Google Shape;465;p28"/>
          <p:cNvGrpSpPr/>
          <p:nvPr/>
        </p:nvGrpSpPr>
        <p:grpSpPr>
          <a:xfrm>
            <a:off x="79980" y="3641927"/>
            <a:ext cx="640027" cy="815014"/>
            <a:chOff x="2731919" y="3308138"/>
            <a:chExt cx="667878" cy="850479"/>
          </a:xfrm>
        </p:grpSpPr>
        <p:sp>
          <p:nvSpPr>
            <p:cNvPr id="466" name="Google Shape;466;p28"/>
            <p:cNvSpPr/>
            <p:nvPr/>
          </p:nvSpPr>
          <p:spPr>
            <a:xfrm>
              <a:off x="2731919" y="3308138"/>
              <a:ext cx="667878" cy="850479"/>
            </a:xfrm>
            <a:custGeom>
              <a:avLst/>
              <a:gdLst/>
              <a:ahLst/>
              <a:cxnLst/>
              <a:rect l="l" t="t" r="r" b="b"/>
              <a:pathLst>
                <a:path w="189738" h="241785" extrusionOk="0">
                  <a:moveTo>
                    <a:pt x="183242" y="157210"/>
                  </a:moveTo>
                  <a:lnTo>
                    <a:pt x="137397" y="68049"/>
                  </a:lnTo>
                  <a:lnTo>
                    <a:pt x="177443" y="1733"/>
                  </a:lnTo>
                  <a:cubicBezTo>
                    <a:pt x="157354" y="1514"/>
                    <a:pt x="157237" y="12004"/>
                    <a:pt x="137147" y="11785"/>
                  </a:cubicBezTo>
                  <a:cubicBezTo>
                    <a:pt x="117058" y="11567"/>
                    <a:pt x="117175" y="1085"/>
                    <a:pt x="97078" y="866"/>
                  </a:cubicBezTo>
                  <a:cubicBezTo>
                    <a:pt x="76989" y="648"/>
                    <a:pt x="76879" y="11137"/>
                    <a:pt x="56790" y="10919"/>
                  </a:cubicBezTo>
                  <a:cubicBezTo>
                    <a:pt x="36701" y="10700"/>
                    <a:pt x="36818" y="219"/>
                    <a:pt x="16729" y="0"/>
                  </a:cubicBezTo>
                  <a:lnTo>
                    <a:pt x="54862" y="67167"/>
                  </a:lnTo>
                  <a:lnTo>
                    <a:pt x="7090" y="155306"/>
                  </a:lnTo>
                  <a:cubicBezTo>
                    <a:pt x="-13733" y="193729"/>
                    <a:pt x="13778" y="240510"/>
                    <a:pt x="57485" y="240986"/>
                  </a:cubicBezTo>
                  <a:lnTo>
                    <a:pt x="130997" y="241782"/>
                  </a:lnTo>
                  <a:cubicBezTo>
                    <a:pt x="174696" y="242258"/>
                    <a:pt x="203222" y="196078"/>
                    <a:pt x="183234" y="1572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67" name="Google Shape;467;p28"/>
            <p:cNvGrpSpPr/>
            <p:nvPr/>
          </p:nvGrpSpPr>
          <p:grpSpPr>
            <a:xfrm>
              <a:off x="2908116" y="3465749"/>
              <a:ext cx="323460" cy="154520"/>
              <a:chOff x="4896306" y="1356877"/>
              <a:chExt cx="91900" cy="43904"/>
            </a:xfrm>
          </p:grpSpPr>
          <p:sp>
            <p:nvSpPr>
              <p:cNvPr id="468" name="Google Shape;468;p28"/>
              <p:cNvSpPr/>
              <p:nvPr/>
            </p:nvSpPr>
            <p:spPr>
              <a:xfrm>
                <a:off x="4896306" y="1382300"/>
                <a:ext cx="91900" cy="6462"/>
              </a:xfrm>
              <a:custGeom>
                <a:avLst/>
                <a:gdLst/>
                <a:ahLst/>
                <a:cxnLst/>
                <a:rect l="l" t="t" r="r" b="b"/>
                <a:pathLst>
                  <a:path w="91900" h="6462" extrusionOk="0">
                    <a:moveTo>
                      <a:pt x="0" y="0"/>
                    </a:moveTo>
                    <a:lnTo>
                      <a:pt x="91901" y="6462"/>
                    </a:lnTo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28"/>
              <p:cNvSpPr/>
              <p:nvPr/>
            </p:nvSpPr>
            <p:spPr>
              <a:xfrm>
                <a:off x="4897391" y="1380434"/>
                <a:ext cx="88083" cy="1771"/>
              </a:xfrm>
              <a:custGeom>
                <a:avLst/>
                <a:gdLst/>
                <a:ahLst/>
                <a:cxnLst/>
                <a:rect l="l" t="t" r="r" b="b"/>
                <a:pathLst>
                  <a:path w="88083" h="1771" extrusionOk="0">
                    <a:moveTo>
                      <a:pt x="88084" y="0"/>
                    </a:moveTo>
                    <a:lnTo>
                      <a:pt x="0" y="1772"/>
                    </a:lnTo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28"/>
              <p:cNvSpPr/>
              <p:nvPr/>
            </p:nvSpPr>
            <p:spPr>
              <a:xfrm>
                <a:off x="4925602" y="1356877"/>
                <a:ext cx="16850" cy="25914"/>
              </a:xfrm>
              <a:custGeom>
                <a:avLst/>
                <a:gdLst/>
                <a:ahLst/>
                <a:cxnLst/>
                <a:rect l="l" t="t" r="r" b="b"/>
                <a:pathLst>
                  <a:path w="16850" h="25914" extrusionOk="0">
                    <a:moveTo>
                      <a:pt x="13224" y="4288"/>
                    </a:moveTo>
                    <a:cubicBezTo>
                      <a:pt x="14645" y="7800"/>
                      <a:pt x="17728" y="25454"/>
                      <a:pt x="16611" y="25907"/>
                    </a:cubicBezTo>
                    <a:cubicBezTo>
                      <a:pt x="15667" y="26289"/>
                      <a:pt x="1923" y="12943"/>
                      <a:pt x="503" y="9431"/>
                    </a:cubicBezTo>
                    <a:cubicBezTo>
                      <a:pt x="-918" y="5919"/>
                      <a:pt x="776" y="1923"/>
                      <a:pt x="4288" y="503"/>
                    </a:cubicBezTo>
                    <a:cubicBezTo>
                      <a:pt x="7800" y="-918"/>
                      <a:pt x="11796" y="776"/>
                      <a:pt x="13216" y="4288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471;p28"/>
              <p:cNvSpPr/>
              <p:nvPr/>
            </p:nvSpPr>
            <p:spPr>
              <a:xfrm>
                <a:off x="4942155" y="1357092"/>
                <a:ext cx="17235" cy="25701"/>
              </a:xfrm>
              <a:custGeom>
                <a:avLst/>
                <a:gdLst/>
                <a:ahLst/>
                <a:cxnLst/>
                <a:rect l="l" t="t" r="r" b="b"/>
                <a:pathLst>
                  <a:path w="17235" h="25701" extrusionOk="0">
                    <a:moveTo>
                      <a:pt x="4071" y="4151"/>
                    </a:moveTo>
                    <a:cubicBezTo>
                      <a:pt x="2572" y="7632"/>
                      <a:pt x="-893" y="25216"/>
                      <a:pt x="215" y="25692"/>
                    </a:cubicBezTo>
                    <a:cubicBezTo>
                      <a:pt x="1152" y="26098"/>
                      <a:pt x="15177" y="13056"/>
                      <a:pt x="16675" y="9575"/>
                    </a:cubicBezTo>
                    <a:cubicBezTo>
                      <a:pt x="18174" y="6094"/>
                      <a:pt x="16566" y="2059"/>
                      <a:pt x="13085" y="561"/>
                    </a:cubicBezTo>
                    <a:cubicBezTo>
                      <a:pt x="9604" y="-938"/>
                      <a:pt x="5569" y="670"/>
                      <a:pt x="4071" y="415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472;p28"/>
              <p:cNvSpPr/>
              <p:nvPr/>
            </p:nvSpPr>
            <p:spPr>
              <a:xfrm>
                <a:off x="4930116" y="1382784"/>
                <a:ext cx="12253" cy="17318"/>
              </a:xfrm>
              <a:custGeom>
                <a:avLst/>
                <a:gdLst/>
                <a:ahLst/>
                <a:cxnLst/>
                <a:rect l="l" t="t" r="r" b="b"/>
                <a:pathLst>
                  <a:path w="12253" h="17318" extrusionOk="0">
                    <a:moveTo>
                      <a:pt x="0" y="17319"/>
                    </a:moveTo>
                    <a:lnTo>
                      <a:pt x="12253" y="0"/>
                    </a:lnTo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473;p28"/>
              <p:cNvSpPr/>
              <p:nvPr/>
            </p:nvSpPr>
            <p:spPr>
              <a:xfrm>
                <a:off x="4941058" y="1382347"/>
                <a:ext cx="11574" cy="18434"/>
              </a:xfrm>
              <a:custGeom>
                <a:avLst/>
                <a:gdLst/>
                <a:ahLst/>
                <a:cxnLst/>
                <a:rect l="l" t="t" r="r" b="b"/>
                <a:pathLst>
                  <a:path w="11574" h="18434" extrusionOk="0">
                    <a:moveTo>
                      <a:pt x="11574" y="18435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4" name="Google Shape;474;p28"/>
            <p:cNvGrpSpPr/>
            <p:nvPr/>
          </p:nvGrpSpPr>
          <p:grpSpPr>
            <a:xfrm>
              <a:off x="2967782" y="3658808"/>
              <a:ext cx="198279" cy="407607"/>
              <a:chOff x="4913258" y="1411731"/>
              <a:chExt cx="56334" cy="115814"/>
            </a:xfrm>
          </p:grpSpPr>
          <p:sp>
            <p:nvSpPr>
              <p:cNvPr id="475" name="Google Shape;475;p28"/>
              <p:cNvSpPr/>
              <p:nvPr/>
            </p:nvSpPr>
            <p:spPr>
              <a:xfrm>
                <a:off x="4913258" y="1423228"/>
                <a:ext cx="56334" cy="93726"/>
              </a:xfrm>
              <a:custGeom>
                <a:avLst/>
                <a:gdLst/>
                <a:ahLst/>
                <a:cxnLst/>
                <a:rect l="l" t="t" r="r" b="b"/>
                <a:pathLst>
                  <a:path w="56334" h="93726" extrusionOk="0">
                    <a:moveTo>
                      <a:pt x="250" y="93727"/>
                    </a:moveTo>
                    <a:lnTo>
                      <a:pt x="29650" y="93625"/>
                    </a:lnTo>
                    <a:cubicBezTo>
                      <a:pt x="42434" y="93578"/>
                      <a:pt x="52768" y="83183"/>
                      <a:pt x="52721" y="70391"/>
                    </a:cubicBezTo>
                    <a:lnTo>
                      <a:pt x="52721" y="69470"/>
                    </a:lnTo>
                    <a:cubicBezTo>
                      <a:pt x="52674" y="56686"/>
                      <a:pt x="42270" y="46352"/>
                      <a:pt x="29486" y="46399"/>
                    </a:cubicBezTo>
                    <a:lnTo>
                      <a:pt x="23235" y="46422"/>
                    </a:lnTo>
                    <a:cubicBezTo>
                      <a:pt x="10451" y="46469"/>
                      <a:pt x="47" y="36136"/>
                      <a:pt x="0" y="23352"/>
                    </a:cubicBezTo>
                    <a:lnTo>
                      <a:pt x="0" y="23352"/>
                    </a:lnTo>
                    <a:cubicBezTo>
                      <a:pt x="-47" y="10568"/>
                      <a:pt x="10287" y="164"/>
                      <a:pt x="23071" y="117"/>
                    </a:cubicBezTo>
                    <a:lnTo>
                      <a:pt x="56335" y="0"/>
                    </a:lnTo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Google Shape;476;p28"/>
              <p:cNvSpPr/>
              <p:nvPr/>
            </p:nvSpPr>
            <p:spPr>
              <a:xfrm>
                <a:off x="4947513" y="1411731"/>
                <a:ext cx="398" cy="115767"/>
              </a:xfrm>
              <a:custGeom>
                <a:avLst/>
                <a:gdLst/>
                <a:ahLst/>
                <a:cxnLst/>
                <a:rect l="l" t="t" r="r" b="b"/>
                <a:pathLst>
                  <a:path w="398" h="115767" extrusionOk="0">
                    <a:moveTo>
                      <a:pt x="398" y="115767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477;p28"/>
              <p:cNvSpPr/>
              <p:nvPr/>
            </p:nvSpPr>
            <p:spPr>
              <a:xfrm>
                <a:off x="4933730" y="1411778"/>
                <a:ext cx="398" cy="115767"/>
              </a:xfrm>
              <a:custGeom>
                <a:avLst/>
                <a:gdLst/>
                <a:ahLst/>
                <a:cxnLst/>
                <a:rect l="l" t="t" r="r" b="b"/>
                <a:pathLst>
                  <a:path w="398" h="115767" extrusionOk="0">
                    <a:moveTo>
                      <a:pt x="398" y="115767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" name="文本框 13"/>
          <p:cNvSpPr txBox="1"/>
          <p:nvPr/>
        </p:nvSpPr>
        <p:spPr>
          <a:xfrm>
            <a:off x="2195830" y="1117600"/>
            <a:ext cx="3157220" cy="28917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>
              <a:sym typeface="+mn-ea"/>
            </a:endParaRPr>
          </a:p>
          <a:p>
            <a:r>
              <a:rPr lang="en-US" altLang="zh-CN" b="1">
                <a:latin typeface="Arial Bold" panose="020B0604020202090204" charset="0"/>
                <a:cs typeface="Arial Bold" panose="020B0604020202090204" charset="0"/>
                <a:sym typeface="+mn-ea"/>
              </a:rPr>
              <a:t>Validation set accuracy:</a:t>
            </a:r>
            <a:endParaRPr lang="en-US" altLang="zh-CN" b="1">
              <a:latin typeface="Arial Bold" panose="020B0604020202090204" charset="0"/>
              <a:cs typeface="Arial Bold" panose="020B0604020202090204" charset="0"/>
              <a:sym typeface="+mn-ea"/>
            </a:endParaRPr>
          </a:p>
          <a:p>
            <a:r>
              <a:rPr lang="en-US" altLang="zh-CN">
                <a:sym typeface="+mn-ea"/>
              </a:rPr>
              <a:t>GridSearchCV</a:t>
            </a:r>
            <a:r>
              <a:rPr lang="en-US" altLang="zh-CN"/>
              <a:t> Catboost(0.6923)</a:t>
            </a:r>
            <a:endParaRPr lang="en-US" altLang="zh-CN"/>
          </a:p>
          <a:p>
            <a:r>
              <a:rPr lang="en-US" altLang="zh-CN">
                <a:sym typeface="+mn-ea"/>
              </a:rPr>
              <a:t>High learning rate</a:t>
            </a:r>
            <a:r>
              <a:rPr lang="en-US" altLang="zh-CN"/>
              <a:t>CatBoost (0.6836) </a:t>
            </a:r>
            <a:endParaRPr lang="en-US" altLang="zh-CN"/>
          </a:p>
          <a:p>
            <a:r>
              <a:rPr lang="en-US" altLang="zh-CN"/>
              <a:t>Random Forest (0.68 ).</a:t>
            </a:r>
            <a:endParaRPr lang="en-US" altLang="zh-CN"/>
          </a:p>
          <a:p>
            <a:endParaRPr lang="en-US" altLang="zh-CN">
              <a:sym typeface="+mn-ea"/>
            </a:endParaRPr>
          </a:p>
          <a:p>
            <a:r>
              <a:rPr lang="en-US" altLang="zh-CN" b="1">
                <a:latin typeface="Arial Bold" panose="020B0604020202090204" charset="0"/>
                <a:cs typeface="Arial Bold" panose="020B0604020202090204" charset="0"/>
                <a:sym typeface="+mn-ea"/>
              </a:rPr>
              <a:t>Training set accuracy:</a:t>
            </a:r>
            <a:endParaRPr lang="en-US" altLang="zh-CN" b="1">
              <a:latin typeface="Arial Bold" panose="020B0604020202090204" charset="0"/>
              <a:cs typeface="Arial Bold" panose="020B0604020202090204" charset="0"/>
            </a:endParaRPr>
          </a:p>
          <a:p>
            <a:r>
              <a:rPr lang="en-US" altLang="zh-CN"/>
              <a:t>High learning rate CatBoost(0.8825)</a:t>
            </a:r>
            <a:endParaRPr lang="en-US" altLang="zh-CN"/>
          </a:p>
          <a:p>
            <a:r>
              <a:rPr lang="en-US" altLang="zh-CN">
                <a:sym typeface="+mn-ea"/>
              </a:rPr>
              <a:t>GridSearchCV</a:t>
            </a:r>
            <a:r>
              <a:rPr lang="en-US" altLang="zh-CN">
                <a:sym typeface="+mn-ea"/>
              </a:rPr>
              <a:t> Catboost</a:t>
            </a:r>
            <a:r>
              <a:rPr lang="en-US" altLang="zh-CN"/>
              <a:t> (0.8794)</a:t>
            </a:r>
            <a:endParaRPr lang="en-US" altLang="zh-CN"/>
          </a:p>
          <a:p>
            <a:r>
              <a:rPr lang="en-US" altLang="zh-CN">
                <a:sym typeface="+mn-ea"/>
              </a:rPr>
              <a:t>Random Forest (0.85)</a:t>
            </a:r>
            <a:endParaRPr lang="en-US" altLang="zh-CN">
              <a:sym typeface="+mn-ea"/>
            </a:endParaRPr>
          </a:p>
          <a:p>
            <a:endParaRPr lang="en-US" altLang="zh-CN"/>
          </a:p>
          <a:p>
            <a:r>
              <a:rPr lang="en-US" altLang="zh-CN" b="1">
                <a:latin typeface="Arial Bold" panose="020B0604020202090204" charset="0"/>
                <a:cs typeface="Arial Bold" panose="020B0604020202090204" charset="0"/>
              </a:rPr>
              <a:t>AUC:</a:t>
            </a:r>
            <a:endParaRPr lang="en-US" altLang="zh-CN" b="1">
              <a:latin typeface="Arial Bold" panose="020B0604020202090204" charset="0"/>
              <a:cs typeface="Arial Bold" panose="020B0604020202090204" charset="0"/>
            </a:endParaRPr>
          </a:p>
          <a:p>
            <a:r>
              <a:rPr lang="en-US" altLang="zh-CN"/>
              <a:t>GridSearchCV closest to 1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5507990" y="1131570"/>
            <a:ext cx="3156585" cy="29229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sz="1800" b="1">
                <a:latin typeface="Arial Bold" panose="020B0604020202090204" charset="0"/>
                <a:cs typeface="Arial Bold" panose="020B0604020202090204" charset="0"/>
              </a:rPr>
              <a:t>Accuracy_score</a:t>
            </a:r>
            <a:endParaRPr lang="en-US" altLang="zh-CN" sz="1800" b="1">
              <a:latin typeface="Arial Bold" panose="020B0604020202090204" charset="0"/>
              <a:cs typeface="Arial Bold" panose="020B0604020202090204" charset="0"/>
            </a:endParaRPr>
          </a:p>
          <a:p>
            <a:r>
              <a:rPr lang="en-US" altLang="zh-CN"/>
              <a:t>Measures the overall accuracy of the prediction.</a:t>
            </a:r>
            <a:endParaRPr lang="en-US" altLang="zh-CN" sz="1800" b="1">
              <a:latin typeface="Arial Bold" panose="020B0604020202090204" charset="0"/>
              <a:cs typeface="Arial Bold" panose="020B060402020209020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sz="1800" b="1">
                <a:latin typeface="Arial Bold" panose="020B0604020202090204" charset="0"/>
                <a:cs typeface="Arial Bold" panose="020B0604020202090204" charset="0"/>
              </a:rPr>
              <a:t>AUC</a:t>
            </a:r>
            <a:endParaRPr lang="en-US" altLang="zh-CN"/>
          </a:p>
          <a:p>
            <a:r>
              <a:rPr lang="en-US" altLang="zh-CN"/>
              <a:t>Measures classification ability, especially for unbalanced data.</a:t>
            </a:r>
            <a:endParaRPr lang="en-US" altLang="zh-CN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sz="1800" b="1">
                <a:latin typeface="Arial Bold" panose="020B0604020202090204" charset="0"/>
                <a:cs typeface="Arial Bold" panose="020B0604020202090204" charset="0"/>
              </a:rPr>
              <a:t>Classification Report</a:t>
            </a:r>
            <a:r>
              <a:rPr lang="en-US" altLang="zh-CN"/>
              <a:t> </a:t>
            </a:r>
            <a:endParaRPr lang="en-US" altLang="zh-CN"/>
          </a:p>
          <a:p>
            <a:r>
              <a:rPr lang="en-US" altLang="zh-CN"/>
              <a:t>Includes Precision, Recall, F1 score, etc.</a:t>
            </a:r>
            <a:endParaRPr lang="en-US" altLang="zh-CN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sz="1800" b="1">
                <a:latin typeface="Arial Bold" panose="020B0604020202090204" charset="0"/>
                <a:cs typeface="Arial Bold" panose="020B0604020202090204" charset="0"/>
              </a:rPr>
              <a:t>Confusion_matrix</a:t>
            </a:r>
            <a:endParaRPr lang="en-US" altLang="zh-CN" sz="1800" b="1">
              <a:latin typeface="Arial Bold" panose="020B0604020202090204" charset="0"/>
              <a:cs typeface="Arial Bold" panose="020B0604020202090204" charset="0"/>
            </a:endParaRPr>
          </a:p>
          <a:p>
            <a:r>
              <a:rPr lang="en-US" altLang="zh-CN"/>
              <a:t>Used to analyze specific classification errors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28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1" name="Google Shape;1251;p45"/>
          <p:cNvGrpSpPr/>
          <p:nvPr/>
        </p:nvGrpSpPr>
        <p:grpSpPr>
          <a:xfrm>
            <a:off x="7734417" y="3142349"/>
            <a:ext cx="640056" cy="324421"/>
            <a:chOff x="6580515" y="3436687"/>
            <a:chExt cx="538768" cy="273657"/>
          </a:xfrm>
        </p:grpSpPr>
        <p:sp>
          <p:nvSpPr>
            <p:cNvPr id="1252" name="Google Shape;1252;p45"/>
            <p:cNvSpPr/>
            <p:nvPr/>
          </p:nvSpPr>
          <p:spPr>
            <a:xfrm>
              <a:off x="6580977" y="3553264"/>
              <a:ext cx="538305" cy="157080"/>
            </a:xfrm>
            <a:custGeom>
              <a:avLst/>
              <a:gdLst/>
              <a:ahLst/>
              <a:cxnLst/>
              <a:rect l="l" t="t" r="r" b="b"/>
              <a:pathLst>
                <a:path w="196641" h="57381" extrusionOk="0">
                  <a:moveTo>
                    <a:pt x="26" y="2763"/>
                  </a:moveTo>
                  <a:cubicBezTo>
                    <a:pt x="-146" y="3091"/>
                    <a:pt x="603" y="16210"/>
                    <a:pt x="603" y="16210"/>
                  </a:cubicBezTo>
                  <a:cubicBezTo>
                    <a:pt x="837" y="20277"/>
                    <a:pt x="4771" y="25084"/>
                    <a:pt x="7206" y="27972"/>
                  </a:cubicBezTo>
                  <a:cubicBezTo>
                    <a:pt x="15908" y="38298"/>
                    <a:pt x="28747" y="44534"/>
                    <a:pt x="41390" y="48538"/>
                  </a:cubicBezTo>
                  <a:cubicBezTo>
                    <a:pt x="74178" y="58918"/>
                    <a:pt x="109401" y="60057"/>
                    <a:pt x="142766" y="52502"/>
                  </a:cubicBezTo>
                  <a:cubicBezTo>
                    <a:pt x="154512" y="49841"/>
                    <a:pt x="166422" y="45931"/>
                    <a:pt x="176912" y="39664"/>
                  </a:cubicBezTo>
                  <a:cubicBezTo>
                    <a:pt x="185395" y="34598"/>
                    <a:pt x="196681" y="24803"/>
                    <a:pt x="196642" y="13853"/>
                  </a:cubicBezTo>
                  <a:lnTo>
                    <a:pt x="196595" y="0"/>
                  </a:lnTo>
                  <a:lnTo>
                    <a:pt x="34" y="275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45"/>
            <p:cNvSpPr/>
            <p:nvPr/>
          </p:nvSpPr>
          <p:spPr>
            <a:xfrm>
              <a:off x="6580515" y="3436687"/>
              <a:ext cx="538655" cy="230005"/>
            </a:xfrm>
            <a:custGeom>
              <a:avLst/>
              <a:gdLst/>
              <a:ahLst/>
              <a:cxnLst/>
              <a:rect l="l" t="t" r="r" b="b"/>
              <a:pathLst>
                <a:path w="196769" h="84020" extrusionOk="0">
                  <a:moveTo>
                    <a:pt x="193423" y="30884"/>
                  </a:moveTo>
                  <a:cubicBezTo>
                    <a:pt x="181521" y="11880"/>
                    <a:pt x="139196" y="-631"/>
                    <a:pt x="95661" y="25"/>
                  </a:cubicBezTo>
                  <a:cubicBezTo>
                    <a:pt x="50332" y="711"/>
                    <a:pt x="7452" y="15595"/>
                    <a:pt x="889" y="36754"/>
                  </a:cubicBezTo>
                  <a:cubicBezTo>
                    <a:pt x="-7338" y="63274"/>
                    <a:pt x="42527" y="87266"/>
                    <a:pt x="110045" y="83660"/>
                  </a:cubicBezTo>
                  <a:cubicBezTo>
                    <a:pt x="173638" y="80265"/>
                    <a:pt x="208065" y="54252"/>
                    <a:pt x="193423" y="308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45"/>
            <p:cNvSpPr/>
            <p:nvPr/>
          </p:nvSpPr>
          <p:spPr>
            <a:xfrm>
              <a:off x="6581624" y="3550188"/>
              <a:ext cx="535116" cy="115205"/>
            </a:xfrm>
            <a:custGeom>
              <a:avLst/>
              <a:gdLst/>
              <a:ahLst/>
              <a:cxnLst/>
              <a:rect l="l" t="t" r="r" b="b"/>
              <a:pathLst>
                <a:path w="195476" h="42084" extrusionOk="0">
                  <a:moveTo>
                    <a:pt x="0" y="6962"/>
                  </a:moveTo>
                  <a:cubicBezTo>
                    <a:pt x="7508" y="28159"/>
                    <a:pt x="51776" y="44768"/>
                    <a:pt x="108751" y="41724"/>
                  </a:cubicBezTo>
                  <a:cubicBezTo>
                    <a:pt x="162408" y="38860"/>
                    <a:pt x="195297" y="19894"/>
                    <a:pt x="195477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45"/>
            <p:cNvSpPr/>
            <p:nvPr/>
          </p:nvSpPr>
          <p:spPr>
            <a:xfrm>
              <a:off x="6660775" y="3458842"/>
              <a:ext cx="386612" cy="163678"/>
            </a:xfrm>
            <a:custGeom>
              <a:avLst/>
              <a:gdLst/>
              <a:ahLst/>
              <a:cxnLst/>
              <a:rect l="l" t="t" r="r" b="b"/>
              <a:pathLst>
                <a:path w="141228" h="59791" extrusionOk="0">
                  <a:moveTo>
                    <a:pt x="77992" y="59602"/>
                  </a:moveTo>
                  <a:cubicBezTo>
                    <a:pt x="32365" y="61701"/>
                    <a:pt x="-3006" y="46092"/>
                    <a:pt x="202" y="27790"/>
                  </a:cubicBezTo>
                  <a:cubicBezTo>
                    <a:pt x="2926" y="12219"/>
                    <a:pt x="33450" y="668"/>
                    <a:pt x="67744" y="28"/>
                  </a:cubicBezTo>
                  <a:cubicBezTo>
                    <a:pt x="101000" y="-596"/>
                    <a:pt x="132406" y="9160"/>
                    <a:pt x="139657" y="23544"/>
                  </a:cubicBezTo>
                  <a:cubicBezTo>
                    <a:pt x="148101" y="40285"/>
                    <a:pt x="121792" y="57588"/>
                    <a:pt x="77992" y="5960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45"/>
            <p:cNvSpPr/>
            <p:nvPr/>
          </p:nvSpPr>
          <p:spPr>
            <a:xfrm>
              <a:off x="6759006" y="3501113"/>
              <a:ext cx="180880" cy="70140"/>
            </a:xfrm>
            <a:custGeom>
              <a:avLst/>
              <a:gdLst/>
              <a:ahLst/>
              <a:cxnLst/>
              <a:rect l="l" t="t" r="r" b="b"/>
              <a:pathLst>
                <a:path w="66075" h="25622" extrusionOk="0">
                  <a:moveTo>
                    <a:pt x="196" y="0"/>
                  </a:moveTo>
                  <a:lnTo>
                    <a:pt x="1" y="12831"/>
                  </a:lnTo>
                  <a:cubicBezTo>
                    <a:pt x="-85" y="18411"/>
                    <a:pt x="7165" y="23047"/>
                    <a:pt x="16196" y="23180"/>
                  </a:cubicBezTo>
                  <a:lnTo>
                    <a:pt x="16843" y="23180"/>
                  </a:lnTo>
                  <a:cubicBezTo>
                    <a:pt x="25873" y="23328"/>
                    <a:pt x="33264" y="18919"/>
                    <a:pt x="33342" y="13338"/>
                  </a:cubicBezTo>
                  <a:lnTo>
                    <a:pt x="33382" y="10614"/>
                  </a:lnTo>
                  <a:cubicBezTo>
                    <a:pt x="33467" y="5034"/>
                    <a:pt x="40858" y="624"/>
                    <a:pt x="49880" y="765"/>
                  </a:cubicBezTo>
                  <a:lnTo>
                    <a:pt x="49880" y="765"/>
                  </a:lnTo>
                  <a:cubicBezTo>
                    <a:pt x="58911" y="905"/>
                    <a:pt x="66161" y="5534"/>
                    <a:pt x="66075" y="11114"/>
                  </a:cubicBezTo>
                  <a:lnTo>
                    <a:pt x="65857" y="25623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45"/>
            <p:cNvSpPr/>
            <p:nvPr/>
          </p:nvSpPr>
          <p:spPr>
            <a:xfrm>
              <a:off x="6738315" y="3541852"/>
              <a:ext cx="223758" cy="3416"/>
            </a:xfrm>
            <a:custGeom>
              <a:avLst/>
              <a:gdLst/>
              <a:ahLst/>
              <a:cxnLst/>
              <a:rect l="l" t="t" r="r" b="b"/>
              <a:pathLst>
                <a:path w="81738" h="1248" extrusionOk="0">
                  <a:moveTo>
                    <a:pt x="0" y="0"/>
                  </a:moveTo>
                  <a:lnTo>
                    <a:pt x="81739" y="1249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45"/>
            <p:cNvSpPr/>
            <p:nvPr/>
          </p:nvSpPr>
          <p:spPr>
            <a:xfrm>
              <a:off x="6738551" y="3525393"/>
              <a:ext cx="223780" cy="3394"/>
            </a:xfrm>
            <a:custGeom>
              <a:avLst/>
              <a:gdLst/>
              <a:ahLst/>
              <a:cxnLst/>
              <a:rect l="l" t="t" r="r" b="b"/>
              <a:pathLst>
                <a:path w="81746" h="1240" extrusionOk="0">
                  <a:moveTo>
                    <a:pt x="0" y="0"/>
                  </a:moveTo>
                  <a:lnTo>
                    <a:pt x="81747" y="124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45"/>
            <p:cNvSpPr/>
            <p:nvPr/>
          </p:nvSpPr>
          <p:spPr>
            <a:xfrm>
              <a:off x="6964176" y="3654726"/>
              <a:ext cx="5702" cy="43841"/>
            </a:xfrm>
            <a:custGeom>
              <a:avLst/>
              <a:gdLst/>
              <a:ahLst/>
              <a:cxnLst/>
              <a:rect l="l" t="t" r="r" b="b"/>
              <a:pathLst>
                <a:path w="2083" h="16015" extrusionOk="0">
                  <a:moveTo>
                    <a:pt x="2084" y="0"/>
                  </a:moveTo>
                  <a:lnTo>
                    <a:pt x="0" y="16015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45"/>
            <p:cNvSpPr/>
            <p:nvPr/>
          </p:nvSpPr>
          <p:spPr>
            <a:xfrm>
              <a:off x="6841703" y="3666568"/>
              <a:ext cx="4038" cy="43690"/>
            </a:xfrm>
            <a:custGeom>
              <a:avLst/>
              <a:gdLst/>
              <a:ahLst/>
              <a:cxnLst/>
              <a:rect l="l" t="t" r="r" b="b"/>
              <a:pathLst>
                <a:path w="1475" h="15960" extrusionOk="0">
                  <a:moveTo>
                    <a:pt x="1475" y="0"/>
                  </a:moveTo>
                  <a:lnTo>
                    <a:pt x="0" y="1596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45"/>
            <p:cNvSpPr/>
            <p:nvPr/>
          </p:nvSpPr>
          <p:spPr>
            <a:xfrm>
              <a:off x="6708884" y="3653080"/>
              <a:ext cx="5489" cy="37857"/>
            </a:xfrm>
            <a:custGeom>
              <a:avLst/>
              <a:gdLst/>
              <a:ahLst/>
              <a:cxnLst/>
              <a:rect l="l" t="t" r="r" b="b"/>
              <a:pathLst>
                <a:path w="2005" h="13829" extrusionOk="0">
                  <a:moveTo>
                    <a:pt x="2006" y="0"/>
                  </a:moveTo>
                  <a:lnTo>
                    <a:pt x="0" y="1383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45"/>
            <p:cNvSpPr/>
            <p:nvPr/>
          </p:nvSpPr>
          <p:spPr>
            <a:xfrm>
              <a:off x="6667098" y="3639489"/>
              <a:ext cx="4914" cy="36535"/>
            </a:xfrm>
            <a:custGeom>
              <a:avLst/>
              <a:gdLst/>
              <a:ahLst/>
              <a:cxnLst/>
              <a:rect l="l" t="t" r="r" b="b"/>
              <a:pathLst>
                <a:path w="1795" h="13346" extrusionOk="0">
                  <a:moveTo>
                    <a:pt x="1795" y="0"/>
                  </a:moveTo>
                  <a:lnTo>
                    <a:pt x="0" y="13346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45"/>
            <p:cNvSpPr/>
            <p:nvPr/>
          </p:nvSpPr>
          <p:spPr>
            <a:xfrm>
              <a:off x="6606611" y="3605952"/>
              <a:ext cx="4123" cy="30657"/>
            </a:xfrm>
            <a:custGeom>
              <a:avLst/>
              <a:gdLst/>
              <a:ahLst/>
              <a:cxnLst/>
              <a:rect l="l" t="t" r="r" b="b"/>
              <a:pathLst>
                <a:path w="1506" h="11199" extrusionOk="0">
                  <a:moveTo>
                    <a:pt x="1506" y="0"/>
                  </a:moveTo>
                  <a:lnTo>
                    <a:pt x="0" y="1120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45"/>
            <p:cNvSpPr/>
            <p:nvPr/>
          </p:nvSpPr>
          <p:spPr>
            <a:xfrm>
              <a:off x="6825351" y="3633119"/>
              <a:ext cx="16707" cy="16707"/>
            </a:xfrm>
            <a:custGeom>
              <a:avLst/>
              <a:gdLst/>
              <a:ahLst/>
              <a:cxnLst/>
              <a:rect l="l" t="t" r="r" b="b"/>
              <a:pathLst>
                <a:path w="6103" h="6103" extrusionOk="0">
                  <a:moveTo>
                    <a:pt x="6103" y="3052"/>
                  </a:moveTo>
                  <a:cubicBezTo>
                    <a:pt x="6103" y="4738"/>
                    <a:pt x="4737" y="6103"/>
                    <a:pt x="3051" y="6103"/>
                  </a:cubicBezTo>
                  <a:cubicBezTo>
                    <a:pt x="1366" y="6103"/>
                    <a:pt x="0" y="4738"/>
                    <a:pt x="0" y="3052"/>
                  </a:cubicBezTo>
                  <a:cubicBezTo>
                    <a:pt x="0" y="1366"/>
                    <a:pt x="1366" y="0"/>
                    <a:pt x="3051" y="0"/>
                  </a:cubicBezTo>
                  <a:cubicBezTo>
                    <a:pt x="4737" y="0"/>
                    <a:pt x="6103" y="1366"/>
                    <a:pt x="6103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45"/>
            <p:cNvSpPr/>
            <p:nvPr/>
          </p:nvSpPr>
          <p:spPr>
            <a:xfrm>
              <a:off x="6717434" y="3619439"/>
              <a:ext cx="16707" cy="16707"/>
            </a:xfrm>
            <a:custGeom>
              <a:avLst/>
              <a:gdLst/>
              <a:ahLst/>
              <a:cxnLst/>
              <a:rect l="l" t="t" r="r" b="b"/>
              <a:pathLst>
                <a:path w="6103" h="6103" extrusionOk="0">
                  <a:moveTo>
                    <a:pt x="6103" y="3052"/>
                  </a:moveTo>
                  <a:cubicBezTo>
                    <a:pt x="6103" y="4737"/>
                    <a:pt x="4737" y="6103"/>
                    <a:pt x="3051" y="6103"/>
                  </a:cubicBezTo>
                  <a:cubicBezTo>
                    <a:pt x="1366" y="6103"/>
                    <a:pt x="0" y="4737"/>
                    <a:pt x="0" y="3052"/>
                  </a:cubicBezTo>
                  <a:cubicBezTo>
                    <a:pt x="0" y="1366"/>
                    <a:pt x="1366" y="0"/>
                    <a:pt x="3051" y="0"/>
                  </a:cubicBezTo>
                  <a:cubicBezTo>
                    <a:pt x="4737" y="0"/>
                    <a:pt x="6103" y="1366"/>
                    <a:pt x="6103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45"/>
            <p:cNvSpPr/>
            <p:nvPr/>
          </p:nvSpPr>
          <p:spPr>
            <a:xfrm>
              <a:off x="6628645" y="3572522"/>
              <a:ext cx="16707" cy="16707"/>
            </a:xfrm>
            <a:custGeom>
              <a:avLst/>
              <a:gdLst/>
              <a:ahLst/>
              <a:cxnLst/>
              <a:rect l="l" t="t" r="r" b="b"/>
              <a:pathLst>
                <a:path w="6103" h="6103" extrusionOk="0">
                  <a:moveTo>
                    <a:pt x="6103" y="3052"/>
                  </a:moveTo>
                  <a:cubicBezTo>
                    <a:pt x="6103" y="4737"/>
                    <a:pt x="4737" y="6103"/>
                    <a:pt x="3052" y="6103"/>
                  </a:cubicBezTo>
                  <a:cubicBezTo>
                    <a:pt x="1366" y="6103"/>
                    <a:pt x="0" y="4737"/>
                    <a:pt x="0" y="3052"/>
                  </a:cubicBezTo>
                  <a:cubicBezTo>
                    <a:pt x="0" y="1366"/>
                    <a:pt x="1366" y="0"/>
                    <a:pt x="3052" y="0"/>
                  </a:cubicBezTo>
                  <a:cubicBezTo>
                    <a:pt x="4737" y="0"/>
                    <a:pt x="6103" y="1366"/>
                    <a:pt x="6103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45"/>
            <p:cNvSpPr/>
            <p:nvPr/>
          </p:nvSpPr>
          <p:spPr>
            <a:xfrm>
              <a:off x="6613728" y="3511286"/>
              <a:ext cx="16707" cy="16707"/>
            </a:xfrm>
            <a:custGeom>
              <a:avLst/>
              <a:gdLst/>
              <a:ahLst/>
              <a:cxnLst/>
              <a:rect l="l" t="t" r="r" b="b"/>
              <a:pathLst>
                <a:path w="6103" h="6103" extrusionOk="0">
                  <a:moveTo>
                    <a:pt x="6103" y="3052"/>
                  </a:moveTo>
                  <a:cubicBezTo>
                    <a:pt x="6103" y="4738"/>
                    <a:pt x="4737" y="6103"/>
                    <a:pt x="3052" y="6103"/>
                  </a:cubicBezTo>
                  <a:cubicBezTo>
                    <a:pt x="1366" y="6103"/>
                    <a:pt x="0" y="4738"/>
                    <a:pt x="0" y="3052"/>
                  </a:cubicBezTo>
                  <a:cubicBezTo>
                    <a:pt x="0" y="1366"/>
                    <a:pt x="1366" y="0"/>
                    <a:pt x="3052" y="0"/>
                  </a:cubicBezTo>
                  <a:cubicBezTo>
                    <a:pt x="4737" y="0"/>
                    <a:pt x="6103" y="1366"/>
                    <a:pt x="6103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45"/>
            <p:cNvSpPr/>
            <p:nvPr/>
          </p:nvSpPr>
          <p:spPr>
            <a:xfrm>
              <a:off x="6674407" y="3471703"/>
              <a:ext cx="13288" cy="13288"/>
            </a:xfrm>
            <a:custGeom>
              <a:avLst/>
              <a:gdLst/>
              <a:ahLst/>
              <a:cxnLst/>
              <a:rect l="l" t="t" r="r" b="b"/>
              <a:pathLst>
                <a:path w="4854" h="4854" extrusionOk="0">
                  <a:moveTo>
                    <a:pt x="4854" y="2427"/>
                  </a:moveTo>
                  <a:cubicBezTo>
                    <a:pt x="4854" y="3770"/>
                    <a:pt x="3770" y="4855"/>
                    <a:pt x="2427" y="4855"/>
                  </a:cubicBezTo>
                  <a:cubicBezTo>
                    <a:pt x="1085" y="4855"/>
                    <a:pt x="0" y="3770"/>
                    <a:pt x="0" y="2427"/>
                  </a:cubicBezTo>
                  <a:cubicBezTo>
                    <a:pt x="0" y="1085"/>
                    <a:pt x="1085" y="0"/>
                    <a:pt x="2427" y="0"/>
                  </a:cubicBezTo>
                  <a:cubicBezTo>
                    <a:pt x="3770" y="0"/>
                    <a:pt x="4854" y="1085"/>
                    <a:pt x="4854" y="2427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5"/>
            <p:cNvSpPr/>
            <p:nvPr/>
          </p:nvSpPr>
          <p:spPr>
            <a:xfrm>
              <a:off x="6750434" y="3449493"/>
              <a:ext cx="13288" cy="13288"/>
            </a:xfrm>
            <a:custGeom>
              <a:avLst/>
              <a:gdLst/>
              <a:ahLst/>
              <a:cxnLst/>
              <a:rect l="l" t="t" r="r" b="b"/>
              <a:pathLst>
                <a:path w="4854" h="4854" extrusionOk="0">
                  <a:moveTo>
                    <a:pt x="4855" y="2427"/>
                  </a:moveTo>
                  <a:cubicBezTo>
                    <a:pt x="4855" y="3770"/>
                    <a:pt x="3770" y="4855"/>
                    <a:pt x="2427" y="4855"/>
                  </a:cubicBezTo>
                  <a:cubicBezTo>
                    <a:pt x="1085" y="4855"/>
                    <a:pt x="0" y="3770"/>
                    <a:pt x="0" y="2427"/>
                  </a:cubicBezTo>
                  <a:cubicBezTo>
                    <a:pt x="0" y="1085"/>
                    <a:pt x="1085" y="0"/>
                    <a:pt x="2427" y="0"/>
                  </a:cubicBezTo>
                  <a:cubicBezTo>
                    <a:pt x="3770" y="0"/>
                    <a:pt x="4855" y="1085"/>
                    <a:pt x="4855" y="2427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45"/>
            <p:cNvSpPr/>
            <p:nvPr/>
          </p:nvSpPr>
          <p:spPr>
            <a:xfrm>
              <a:off x="6831526" y="3440474"/>
              <a:ext cx="13288" cy="13288"/>
            </a:xfrm>
            <a:custGeom>
              <a:avLst/>
              <a:gdLst/>
              <a:ahLst/>
              <a:cxnLst/>
              <a:rect l="l" t="t" r="r" b="b"/>
              <a:pathLst>
                <a:path w="4854" h="4854" extrusionOk="0">
                  <a:moveTo>
                    <a:pt x="4855" y="2427"/>
                  </a:moveTo>
                  <a:cubicBezTo>
                    <a:pt x="4855" y="3770"/>
                    <a:pt x="3770" y="4855"/>
                    <a:pt x="2428" y="4855"/>
                  </a:cubicBezTo>
                  <a:cubicBezTo>
                    <a:pt x="1085" y="4855"/>
                    <a:pt x="0" y="3770"/>
                    <a:pt x="0" y="2427"/>
                  </a:cubicBezTo>
                  <a:cubicBezTo>
                    <a:pt x="0" y="1085"/>
                    <a:pt x="1085" y="0"/>
                    <a:pt x="2428" y="0"/>
                  </a:cubicBezTo>
                  <a:cubicBezTo>
                    <a:pt x="3770" y="0"/>
                    <a:pt x="4855" y="1085"/>
                    <a:pt x="4855" y="2427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45"/>
            <p:cNvSpPr/>
            <p:nvPr/>
          </p:nvSpPr>
          <p:spPr>
            <a:xfrm>
              <a:off x="6919011" y="3445648"/>
              <a:ext cx="13288" cy="13288"/>
            </a:xfrm>
            <a:custGeom>
              <a:avLst/>
              <a:gdLst/>
              <a:ahLst/>
              <a:cxnLst/>
              <a:rect l="l" t="t" r="r" b="b"/>
              <a:pathLst>
                <a:path w="4854" h="4854" extrusionOk="0">
                  <a:moveTo>
                    <a:pt x="4855" y="2427"/>
                  </a:moveTo>
                  <a:cubicBezTo>
                    <a:pt x="4855" y="3770"/>
                    <a:pt x="3770" y="4855"/>
                    <a:pt x="2427" y="4855"/>
                  </a:cubicBezTo>
                  <a:cubicBezTo>
                    <a:pt x="1085" y="4855"/>
                    <a:pt x="0" y="3770"/>
                    <a:pt x="0" y="2427"/>
                  </a:cubicBezTo>
                  <a:cubicBezTo>
                    <a:pt x="0" y="1085"/>
                    <a:pt x="1085" y="0"/>
                    <a:pt x="2427" y="0"/>
                  </a:cubicBezTo>
                  <a:cubicBezTo>
                    <a:pt x="3770" y="0"/>
                    <a:pt x="4855" y="1085"/>
                    <a:pt x="4855" y="2427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45"/>
            <p:cNvSpPr/>
            <p:nvPr/>
          </p:nvSpPr>
          <p:spPr>
            <a:xfrm>
              <a:off x="7001771" y="3468282"/>
              <a:ext cx="13288" cy="13288"/>
            </a:xfrm>
            <a:custGeom>
              <a:avLst/>
              <a:gdLst/>
              <a:ahLst/>
              <a:cxnLst/>
              <a:rect l="l" t="t" r="r" b="b"/>
              <a:pathLst>
                <a:path w="4854" h="4854" extrusionOk="0">
                  <a:moveTo>
                    <a:pt x="4854" y="2427"/>
                  </a:moveTo>
                  <a:cubicBezTo>
                    <a:pt x="4854" y="3770"/>
                    <a:pt x="3769" y="4855"/>
                    <a:pt x="2427" y="4855"/>
                  </a:cubicBezTo>
                  <a:cubicBezTo>
                    <a:pt x="1085" y="4855"/>
                    <a:pt x="0" y="3770"/>
                    <a:pt x="0" y="2427"/>
                  </a:cubicBezTo>
                  <a:cubicBezTo>
                    <a:pt x="0" y="1085"/>
                    <a:pt x="1085" y="0"/>
                    <a:pt x="2427" y="0"/>
                  </a:cubicBezTo>
                  <a:cubicBezTo>
                    <a:pt x="3769" y="0"/>
                    <a:pt x="4854" y="1085"/>
                    <a:pt x="4854" y="2427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45"/>
            <p:cNvSpPr/>
            <p:nvPr/>
          </p:nvSpPr>
          <p:spPr>
            <a:xfrm>
              <a:off x="6940449" y="3625574"/>
              <a:ext cx="16707" cy="16707"/>
            </a:xfrm>
            <a:custGeom>
              <a:avLst/>
              <a:gdLst/>
              <a:ahLst/>
              <a:cxnLst/>
              <a:rect l="l" t="t" r="r" b="b"/>
              <a:pathLst>
                <a:path w="6103" h="6103" extrusionOk="0">
                  <a:moveTo>
                    <a:pt x="6104" y="3052"/>
                  </a:moveTo>
                  <a:cubicBezTo>
                    <a:pt x="6104" y="4738"/>
                    <a:pt x="4738" y="6103"/>
                    <a:pt x="3052" y="6103"/>
                  </a:cubicBezTo>
                  <a:cubicBezTo>
                    <a:pt x="1366" y="6103"/>
                    <a:pt x="0" y="4738"/>
                    <a:pt x="0" y="3052"/>
                  </a:cubicBezTo>
                  <a:cubicBezTo>
                    <a:pt x="0" y="1366"/>
                    <a:pt x="1366" y="0"/>
                    <a:pt x="3052" y="0"/>
                  </a:cubicBezTo>
                  <a:cubicBezTo>
                    <a:pt x="4738" y="0"/>
                    <a:pt x="6104" y="1366"/>
                    <a:pt x="6104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45"/>
            <p:cNvSpPr/>
            <p:nvPr/>
          </p:nvSpPr>
          <p:spPr>
            <a:xfrm>
              <a:off x="7030735" y="3593554"/>
              <a:ext cx="16707" cy="16707"/>
            </a:xfrm>
            <a:custGeom>
              <a:avLst/>
              <a:gdLst/>
              <a:ahLst/>
              <a:cxnLst/>
              <a:rect l="l" t="t" r="r" b="b"/>
              <a:pathLst>
                <a:path w="6103" h="6103" extrusionOk="0">
                  <a:moveTo>
                    <a:pt x="6103" y="3052"/>
                  </a:moveTo>
                  <a:cubicBezTo>
                    <a:pt x="6103" y="4738"/>
                    <a:pt x="4737" y="6103"/>
                    <a:pt x="3052" y="6103"/>
                  </a:cubicBezTo>
                  <a:cubicBezTo>
                    <a:pt x="1366" y="6103"/>
                    <a:pt x="0" y="4738"/>
                    <a:pt x="0" y="3052"/>
                  </a:cubicBezTo>
                  <a:cubicBezTo>
                    <a:pt x="0" y="1366"/>
                    <a:pt x="1366" y="0"/>
                    <a:pt x="3052" y="0"/>
                  </a:cubicBezTo>
                  <a:cubicBezTo>
                    <a:pt x="4737" y="0"/>
                    <a:pt x="6103" y="1366"/>
                    <a:pt x="6103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45"/>
            <p:cNvSpPr/>
            <p:nvPr/>
          </p:nvSpPr>
          <p:spPr>
            <a:xfrm>
              <a:off x="7070661" y="3524303"/>
              <a:ext cx="18456" cy="18459"/>
            </a:xfrm>
            <a:custGeom>
              <a:avLst/>
              <a:gdLst/>
              <a:ahLst/>
              <a:cxnLst/>
              <a:rect l="l" t="t" r="r" b="b"/>
              <a:pathLst>
                <a:path w="6742" h="6743" extrusionOk="0">
                  <a:moveTo>
                    <a:pt x="6743" y="3372"/>
                  </a:moveTo>
                  <a:cubicBezTo>
                    <a:pt x="6743" y="5237"/>
                    <a:pt x="5237" y="6743"/>
                    <a:pt x="3371" y="6743"/>
                  </a:cubicBezTo>
                  <a:cubicBezTo>
                    <a:pt x="1506" y="6743"/>
                    <a:pt x="0" y="5229"/>
                    <a:pt x="0" y="3372"/>
                  </a:cubicBezTo>
                  <a:cubicBezTo>
                    <a:pt x="0" y="1514"/>
                    <a:pt x="1506" y="0"/>
                    <a:pt x="3371" y="0"/>
                  </a:cubicBezTo>
                  <a:cubicBezTo>
                    <a:pt x="5237" y="0"/>
                    <a:pt x="6743" y="1514"/>
                    <a:pt x="6743" y="337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6" name="Google Shape;1276;p45"/>
          <p:cNvGrpSpPr/>
          <p:nvPr/>
        </p:nvGrpSpPr>
        <p:grpSpPr>
          <a:xfrm>
            <a:off x="961156" y="3734820"/>
            <a:ext cx="597969" cy="640072"/>
            <a:chOff x="7361503" y="2222384"/>
            <a:chExt cx="523111" cy="564587"/>
          </a:xfrm>
        </p:grpSpPr>
        <p:sp>
          <p:nvSpPr>
            <p:cNvPr id="1277" name="Google Shape;1277;p45"/>
            <p:cNvSpPr/>
            <p:nvPr/>
          </p:nvSpPr>
          <p:spPr>
            <a:xfrm>
              <a:off x="7361503" y="2255649"/>
              <a:ext cx="490434" cy="531321"/>
            </a:xfrm>
            <a:custGeom>
              <a:avLst/>
              <a:gdLst/>
              <a:ahLst/>
              <a:cxnLst/>
              <a:rect l="l" t="t" r="r" b="b"/>
              <a:pathLst>
                <a:path w="179154" h="194090" extrusionOk="0">
                  <a:moveTo>
                    <a:pt x="42463" y="8"/>
                  </a:moveTo>
                  <a:cubicBezTo>
                    <a:pt x="42463" y="8"/>
                    <a:pt x="-24314" y="32070"/>
                    <a:pt x="9613" y="114956"/>
                  </a:cubicBezTo>
                  <a:cubicBezTo>
                    <a:pt x="9613" y="114956"/>
                    <a:pt x="33324" y="179282"/>
                    <a:pt x="98228" y="192714"/>
                  </a:cubicBezTo>
                  <a:cubicBezTo>
                    <a:pt x="98228" y="192714"/>
                    <a:pt x="149106" y="205350"/>
                    <a:pt x="179155" y="154042"/>
                  </a:cubicBezTo>
                  <a:lnTo>
                    <a:pt x="424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45"/>
            <p:cNvSpPr/>
            <p:nvPr/>
          </p:nvSpPr>
          <p:spPr>
            <a:xfrm>
              <a:off x="7401829" y="2222384"/>
              <a:ext cx="482785" cy="530629"/>
            </a:xfrm>
            <a:custGeom>
              <a:avLst/>
              <a:gdLst/>
              <a:ahLst/>
              <a:cxnLst/>
              <a:rect l="l" t="t" r="r" b="b"/>
              <a:pathLst>
                <a:path w="176360" h="193837" extrusionOk="0">
                  <a:moveTo>
                    <a:pt x="165639" y="74921"/>
                  </a:moveTo>
                  <a:cubicBezTo>
                    <a:pt x="142139" y="22419"/>
                    <a:pt x="87553" y="-10502"/>
                    <a:pt x="44354" y="3055"/>
                  </a:cubicBezTo>
                  <a:cubicBezTo>
                    <a:pt x="874" y="16698"/>
                    <a:pt x="-12902" y="71658"/>
                    <a:pt x="13182" y="124020"/>
                  </a:cubicBezTo>
                  <a:cubicBezTo>
                    <a:pt x="38492" y="174837"/>
                    <a:pt x="92025" y="204050"/>
                    <a:pt x="132945" y="190548"/>
                  </a:cubicBezTo>
                  <a:cubicBezTo>
                    <a:pt x="173615" y="177131"/>
                    <a:pt x="188452" y="125886"/>
                    <a:pt x="165639" y="749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45"/>
            <p:cNvSpPr/>
            <p:nvPr/>
          </p:nvSpPr>
          <p:spPr>
            <a:xfrm>
              <a:off x="7402119" y="2265631"/>
              <a:ext cx="442637" cy="486016"/>
            </a:xfrm>
            <a:custGeom>
              <a:avLst/>
              <a:gdLst/>
              <a:ahLst/>
              <a:cxnLst/>
              <a:rect l="l" t="t" r="r" b="b"/>
              <a:pathLst>
                <a:path w="161694" h="177540" extrusionOk="0">
                  <a:moveTo>
                    <a:pt x="21755" y="0"/>
                  </a:moveTo>
                  <a:cubicBezTo>
                    <a:pt x="11133" y="13416"/>
                    <a:pt x="2665" y="28269"/>
                    <a:pt x="612" y="45517"/>
                  </a:cubicBezTo>
                  <a:cubicBezTo>
                    <a:pt x="-1768" y="65528"/>
                    <a:pt x="2993" y="86094"/>
                    <a:pt x="11398" y="104216"/>
                  </a:cubicBezTo>
                  <a:cubicBezTo>
                    <a:pt x="11945" y="105395"/>
                    <a:pt x="12507" y="106558"/>
                    <a:pt x="13084" y="107721"/>
                  </a:cubicBezTo>
                  <a:cubicBezTo>
                    <a:pt x="20171" y="121949"/>
                    <a:pt x="29708" y="134967"/>
                    <a:pt x="41205" y="145948"/>
                  </a:cubicBezTo>
                  <a:cubicBezTo>
                    <a:pt x="51835" y="156102"/>
                    <a:pt x="64197" y="164586"/>
                    <a:pt x="77778" y="170283"/>
                  </a:cubicBezTo>
                  <a:cubicBezTo>
                    <a:pt x="90000" y="175411"/>
                    <a:pt x="103354" y="178275"/>
                    <a:pt x="116637" y="177378"/>
                  </a:cubicBezTo>
                  <a:cubicBezTo>
                    <a:pt x="125051" y="176808"/>
                    <a:pt x="133605" y="174919"/>
                    <a:pt x="141284" y="171204"/>
                  </a:cubicBezTo>
                  <a:cubicBezTo>
                    <a:pt x="149378" y="167286"/>
                    <a:pt x="156051" y="161253"/>
                    <a:pt x="161694" y="154315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45"/>
            <p:cNvSpPr/>
            <p:nvPr/>
          </p:nvSpPr>
          <p:spPr>
            <a:xfrm>
              <a:off x="7469037" y="2301001"/>
              <a:ext cx="350378" cy="384988"/>
            </a:xfrm>
            <a:custGeom>
              <a:avLst/>
              <a:gdLst/>
              <a:ahLst/>
              <a:cxnLst/>
              <a:rect l="l" t="t" r="r" b="b"/>
              <a:pathLst>
                <a:path w="127992" h="140635" extrusionOk="0">
                  <a:moveTo>
                    <a:pt x="119963" y="53847"/>
                  </a:moveTo>
                  <a:cubicBezTo>
                    <a:pt x="136852" y="91028"/>
                    <a:pt x="126207" y="128483"/>
                    <a:pt x="96377" y="138262"/>
                  </a:cubicBezTo>
                  <a:cubicBezTo>
                    <a:pt x="66415" y="148081"/>
                    <a:pt x="27547" y="126579"/>
                    <a:pt x="9331" y="89475"/>
                  </a:cubicBezTo>
                  <a:cubicBezTo>
                    <a:pt x="-9291" y="51560"/>
                    <a:pt x="800" y="12146"/>
                    <a:pt x="32113" y="2250"/>
                  </a:cubicBezTo>
                  <a:cubicBezTo>
                    <a:pt x="63277" y="-7600"/>
                    <a:pt x="102699" y="15853"/>
                    <a:pt x="119963" y="53847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45"/>
            <p:cNvSpPr/>
            <p:nvPr/>
          </p:nvSpPr>
          <p:spPr>
            <a:xfrm>
              <a:off x="7562713" y="2361003"/>
              <a:ext cx="174086" cy="249674"/>
            </a:xfrm>
            <a:custGeom>
              <a:avLst/>
              <a:gdLst/>
              <a:ahLst/>
              <a:cxnLst/>
              <a:rect l="l" t="t" r="r" b="b"/>
              <a:pathLst>
                <a:path w="63593" h="91205" extrusionOk="0">
                  <a:moveTo>
                    <a:pt x="30297" y="0"/>
                  </a:moveTo>
                  <a:lnTo>
                    <a:pt x="9310" y="12729"/>
                  </a:lnTo>
                  <a:cubicBezTo>
                    <a:pt x="179" y="18263"/>
                    <a:pt x="-2732" y="30157"/>
                    <a:pt x="2809" y="39289"/>
                  </a:cubicBezTo>
                  <a:lnTo>
                    <a:pt x="3207" y="39944"/>
                  </a:lnTo>
                  <a:cubicBezTo>
                    <a:pt x="8748" y="49076"/>
                    <a:pt x="20635" y="51987"/>
                    <a:pt x="29766" y="46446"/>
                  </a:cubicBezTo>
                  <a:lnTo>
                    <a:pt x="34231" y="43738"/>
                  </a:lnTo>
                  <a:cubicBezTo>
                    <a:pt x="43362" y="38196"/>
                    <a:pt x="55249" y="41107"/>
                    <a:pt x="60790" y="50239"/>
                  </a:cubicBezTo>
                  <a:lnTo>
                    <a:pt x="60790" y="50239"/>
                  </a:lnTo>
                  <a:cubicBezTo>
                    <a:pt x="66324" y="59370"/>
                    <a:pt x="63413" y="71257"/>
                    <a:pt x="54289" y="76798"/>
                  </a:cubicBezTo>
                  <a:lnTo>
                    <a:pt x="30547" y="91206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45"/>
            <p:cNvSpPr/>
            <p:nvPr/>
          </p:nvSpPr>
          <p:spPr>
            <a:xfrm>
              <a:off x="7565852" y="2380924"/>
              <a:ext cx="137250" cy="226238"/>
            </a:xfrm>
            <a:custGeom>
              <a:avLst/>
              <a:gdLst/>
              <a:ahLst/>
              <a:cxnLst/>
              <a:rect l="l" t="t" r="r" b="b"/>
              <a:pathLst>
                <a:path w="50137" h="82644" extrusionOk="0">
                  <a:moveTo>
                    <a:pt x="0" y="0"/>
                  </a:moveTo>
                  <a:lnTo>
                    <a:pt x="50138" y="8264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45"/>
            <p:cNvSpPr/>
            <p:nvPr/>
          </p:nvSpPr>
          <p:spPr>
            <a:xfrm>
              <a:off x="7592805" y="2364572"/>
              <a:ext cx="137228" cy="226238"/>
            </a:xfrm>
            <a:custGeom>
              <a:avLst/>
              <a:gdLst/>
              <a:ahLst/>
              <a:cxnLst/>
              <a:rect l="l" t="t" r="r" b="b"/>
              <a:pathLst>
                <a:path w="50129" h="82644" extrusionOk="0">
                  <a:moveTo>
                    <a:pt x="0" y="0"/>
                  </a:moveTo>
                  <a:lnTo>
                    <a:pt x="50130" y="8264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45"/>
            <p:cNvSpPr/>
            <p:nvPr/>
          </p:nvSpPr>
          <p:spPr>
            <a:xfrm>
              <a:off x="7364190" y="2378081"/>
              <a:ext cx="40592" cy="28073"/>
            </a:xfrm>
            <a:custGeom>
              <a:avLst/>
              <a:gdLst/>
              <a:ahLst/>
              <a:cxnLst/>
              <a:rect l="l" t="t" r="r" b="b"/>
              <a:pathLst>
                <a:path w="14828" h="10255" extrusionOk="0">
                  <a:moveTo>
                    <a:pt x="14829" y="0"/>
                  </a:moveTo>
                  <a:lnTo>
                    <a:pt x="0" y="10255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45"/>
            <p:cNvSpPr/>
            <p:nvPr/>
          </p:nvSpPr>
          <p:spPr>
            <a:xfrm>
              <a:off x="7364190" y="2469027"/>
              <a:ext cx="42387" cy="26299"/>
            </a:xfrm>
            <a:custGeom>
              <a:avLst/>
              <a:gdLst/>
              <a:ahLst/>
              <a:cxnLst/>
              <a:rect l="l" t="t" r="r" b="b"/>
              <a:pathLst>
                <a:path w="15484" h="9607" extrusionOk="0">
                  <a:moveTo>
                    <a:pt x="15485" y="0"/>
                  </a:moveTo>
                  <a:lnTo>
                    <a:pt x="0" y="960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45"/>
            <p:cNvSpPr/>
            <p:nvPr/>
          </p:nvSpPr>
          <p:spPr>
            <a:xfrm>
              <a:off x="7393386" y="2547255"/>
              <a:ext cx="37580" cy="30893"/>
            </a:xfrm>
            <a:custGeom>
              <a:avLst/>
              <a:gdLst/>
              <a:ahLst/>
              <a:cxnLst/>
              <a:rect l="l" t="t" r="r" b="b"/>
              <a:pathLst>
                <a:path w="13728" h="11285" extrusionOk="0">
                  <a:moveTo>
                    <a:pt x="13728" y="0"/>
                  </a:moveTo>
                  <a:lnTo>
                    <a:pt x="0" y="11286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45"/>
            <p:cNvSpPr/>
            <p:nvPr/>
          </p:nvSpPr>
          <p:spPr>
            <a:xfrm>
              <a:off x="7410272" y="2579743"/>
              <a:ext cx="37068" cy="33907"/>
            </a:xfrm>
            <a:custGeom>
              <a:avLst/>
              <a:gdLst/>
              <a:ahLst/>
              <a:cxnLst/>
              <a:rect l="l" t="t" r="r" b="b"/>
              <a:pathLst>
                <a:path w="13541" h="12386" extrusionOk="0">
                  <a:moveTo>
                    <a:pt x="13541" y="0"/>
                  </a:moveTo>
                  <a:lnTo>
                    <a:pt x="0" y="12386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45"/>
            <p:cNvSpPr/>
            <p:nvPr/>
          </p:nvSpPr>
          <p:spPr>
            <a:xfrm>
              <a:off x="7451480" y="2639571"/>
              <a:ext cx="37772" cy="34503"/>
            </a:xfrm>
            <a:custGeom>
              <a:avLst/>
              <a:gdLst/>
              <a:ahLst/>
              <a:cxnLst/>
              <a:rect l="l" t="t" r="r" b="b"/>
              <a:pathLst>
                <a:path w="13798" h="12604" extrusionOk="0">
                  <a:moveTo>
                    <a:pt x="13799" y="0"/>
                  </a:moveTo>
                  <a:lnTo>
                    <a:pt x="0" y="12605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45"/>
            <p:cNvSpPr/>
            <p:nvPr/>
          </p:nvSpPr>
          <p:spPr>
            <a:xfrm>
              <a:off x="7588380" y="2737207"/>
              <a:ext cx="35122" cy="34268"/>
            </a:xfrm>
            <a:custGeom>
              <a:avLst/>
              <a:gdLst/>
              <a:ahLst/>
              <a:cxnLst/>
              <a:rect l="l" t="t" r="r" b="b"/>
              <a:pathLst>
                <a:path w="12830" h="12518" extrusionOk="0">
                  <a:moveTo>
                    <a:pt x="12831" y="0"/>
                  </a:moveTo>
                  <a:lnTo>
                    <a:pt x="0" y="12519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45"/>
            <p:cNvSpPr/>
            <p:nvPr/>
          </p:nvSpPr>
          <p:spPr>
            <a:xfrm>
              <a:off x="7789338" y="2673020"/>
              <a:ext cx="24057" cy="24057"/>
            </a:xfrm>
            <a:custGeom>
              <a:avLst/>
              <a:gdLst/>
              <a:ahLst/>
              <a:cxnLst/>
              <a:rect l="l" t="t" r="r" b="b"/>
              <a:pathLst>
                <a:path w="8788" h="8788" extrusionOk="0">
                  <a:moveTo>
                    <a:pt x="8788" y="4394"/>
                  </a:moveTo>
                  <a:cubicBezTo>
                    <a:pt x="8788" y="6821"/>
                    <a:pt x="6821" y="8788"/>
                    <a:pt x="4394" y="8788"/>
                  </a:cubicBezTo>
                  <a:cubicBezTo>
                    <a:pt x="1968" y="8788"/>
                    <a:pt x="0" y="6821"/>
                    <a:pt x="0" y="4394"/>
                  </a:cubicBezTo>
                  <a:cubicBezTo>
                    <a:pt x="0" y="1967"/>
                    <a:pt x="1968" y="0"/>
                    <a:pt x="4394" y="0"/>
                  </a:cubicBezTo>
                  <a:cubicBezTo>
                    <a:pt x="6821" y="0"/>
                    <a:pt x="8788" y="1967"/>
                    <a:pt x="8788" y="4394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45"/>
            <p:cNvSpPr/>
            <p:nvPr/>
          </p:nvSpPr>
          <p:spPr>
            <a:xfrm>
              <a:off x="7836853" y="2582351"/>
              <a:ext cx="24057" cy="24057"/>
            </a:xfrm>
            <a:custGeom>
              <a:avLst/>
              <a:gdLst/>
              <a:ahLst/>
              <a:cxnLst/>
              <a:rect l="l" t="t" r="r" b="b"/>
              <a:pathLst>
                <a:path w="8788" h="8788" extrusionOk="0">
                  <a:moveTo>
                    <a:pt x="8788" y="4394"/>
                  </a:moveTo>
                  <a:cubicBezTo>
                    <a:pt x="8788" y="6821"/>
                    <a:pt x="6822" y="8788"/>
                    <a:pt x="4394" y="8788"/>
                  </a:cubicBezTo>
                  <a:cubicBezTo>
                    <a:pt x="1967" y="8788"/>
                    <a:pt x="0" y="6821"/>
                    <a:pt x="0" y="4394"/>
                  </a:cubicBezTo>
                  <a:cubicBezTo>
                    <a:pt x="0" y="1967"/>
                    <a:pt x="1967" y="0"/>
                    <a:pt x="4394" y="0"/>
                  </a:cubicBezTo>
                  <a:cubicBezTo>
                    <a:pt x="6822" y="0"/>
                    <a:pt x="8788" y="1967"/>
                    <a:pt x="8788" y="4394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45"/>
            <p:cNvSpPr/>
            <p:nvPr/>
          </p:nvSpPr>
          <p:spPr>
            <a:xfrm>
              <a:off x="7689565" y="2704654"/>
              <a:ext cx="24057" cy="24057"/>
            </a:xfrm>
            <a:custGeom>
              <a:avLst/>
              <a:gdLst/>
              <a:ahLst/>
              <a:cxnLst/>
              <a:rect l="l" t="t" r="r" b="b"/>
              <a:pathLst>
                <a:path w="8788" h="8788" extrusionOk="0">
                  <a:moveTo>
                    <a:pt x="8788" y="4394"/>
                  </a:moveTo>
                  <a:cubicBezTo>
                    <a:pt x="8788" y="6821"/>
                    <a:pt x="6821" y="8788"/>
                    <a:pt x="4394" y="8788"/>
                  </a:cubicBezTo>
                  <a:cubicBezTo>
                    <a:pt x="1967" y="8788"/>
                    <a:pt x="0" y="6821"/>
                    <a:pt x="0" y="4394"/>
                  </a:cubicBezTo>
                  <a:cubicBezTo>
                    <a:pt x="0" y="1967"/>
                    <a:pt x="1967" y="0"/>
                    <a:pt x="4394" y="0"/>
                  </a:cubicBezTo>
                  <a:cubicBezTo>
                    <a:pt x="6821" y="0"/>
                    <a:pt x="8788" y="1967"/>
                    <a:pt x="8788" y="4394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45"/>
            <p:cNvSpPr/>
            <p:nvPr/>
          </p:nvSpPr>
          <p:spPr>
            <a:xfrm>
              <a:off x="7586586" y="2679538"/>
              <a:ext cx="24054" cy="24057"/>
            </a:xfrm>
            <a:custGeom>
              <a:avLst/>
              <a:gdLst/>
              <a:ahLst/>
              <a:cxnLst/>
              <a:rect l="l" t="t" r="r" b="b"/>
              <a:pathLst>
                <a:path w="8787" h="8788" extrusionOk="0">
                  <a:moveTo>
                    <a:pt x="8788" y="4394"/>
                  </a:moveTo>
                  <a:cubicBezTo>
                    <a:pt x="8788" y="6821"/>
                    <a:pt x="6821" y="8788"/>
                    <a:pt x="4394" y="8788"/>
                  </a:cubicBezTo>
                  <a:cubicBezTo>
                    <a:pt x="1967" y="8788"/>
                    <a:pt x="0" y="6821"/>
                    <a:pt x="0" y="4394"/>
                  </a:cubicBezTo>
                  <a:cubicBezTo>
                    <a:pt x="0" y="1967"/>
                    <a:pt x="1967" y="0"/>
                    <a:pt x="4394" y="0"/>
                  </a:cubicBezTo>
                  <a:cubicBezTo>
                    <a:pt x="6821" y="0"/>
                    <a:pt x="8788" y="1967"/>
                    <a:pt x="8788" y="4394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45"/>
            <p:cNvSpPr/>
            <p:nvPr/>
          </p:nvSpPr>
          <p:spPr>
            <a:xfrm>
              <a:off x="7499616" y="2610523"/>
              <a:ext cx="24054" cy="24057"/>
            </a:xfrm>
            <a:custGeom>
              <a:avLst/>
              <a:gdLst/>
              <a:ahLst/>
              <a:cxnLst/>
              <a:rect l="l" t="t" r="r" b="b"/>
              <a:pathLst>
                <a:path w="8787" h="8788" extrusionOk="0">
                  <a:moveTo>
                    <a:pt x="8788" y="4394"/>
                  </a:moveTo>
                  <a:cubicBezTo>
                    <a:pt x="8788" y="6821"/>
                    <a:pt x="6821" y="8788"/>
                    <a:pt x="4394" y="8788"/>
                  </a:cubicBezTo>
                  <a:cubicBezTo>
                    <a:pt x="1967" y="8788"/>
                    <a:pt x="0" y="6821"/>
                    <a:pt x="0" y="4394"/>
                  </a:cubicBezTo>
                  <a:cubicBezTo>
                    <a:pt x="0" y="1967"/>
                    <a:pt x="1967" y="0"/>
                    <a:pt x="4394" y="0"/>
                  </a:cubicBezTo>
                  <a:cubicBezTo>
                    <a:pt x="6821" y="0"/>
                    <a:pt x="8788" y="1967"/>
                    <a:pt x="8788" y="4394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45"/>
            <p:cNvSpPr/>
            <p:nvPr/>
          </p:nvSpPr>
          <p:spPr>
            <a:xfrm>
              <a:off x="7442530" y="2512229"/>
              <a:ext cx="24046" cy="24046"/>
            </a:xfrm>
            <a:custGeom>
              <a:avLst/>
              <a:gdLst/>
              <a:ahLst/>
              <a:cxnLst/>
              <a:rect l="l" t="t" r="r" b="b"/>
              <a:pathLst>
                <a:path w="8784" h="8784" extrusionOk="0">
                  <a:moveTo>
                    <a:pt x="107" y="5352"/>
                  </a:moveTo>
                  <a:cubicBezTo>
                    <a:pt x="-423" y="2987"/>
                    <a:pt x="1067" y="638"/>
                    <a:pt x="3432" y="107"/>
                  </a:cubicBezTo>
                  <a:cubicBezTo>
                    <a:pt x="5797" y="-423"/>
                    <a:pt x="8146" y="1067"/>
                    <a:pt x="8677" y="3432"/>
                  </a:cubicBezTo>
                  <a:cubicBezTo>
                    <a:pt x="9208" y="5797"/>
                    <a:pt x="7717" y="8146"/>
                    <a:pt x="5352" y="8677"/>
                  </a:cubicBezTo>
                  <a:cubicBezTo>
                    <a:pt x="2987" y="9208"/>
                    <a:pt x="638" y="7717"/>
                    <a:pt x="107" y="53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45"/>
            <p:cNvSpPr/>
            <p:nvPr/>
          </p:nvSpPr>
          <p:spPr>
            <a:xfrm>
              <a:off x="7426052" y="2401105"/>
              <a:ext cx="24046" cy="24046"/>
            </a:xfrm>
            <a:custGeom>
              <a:avLst/>
              <a:gdLst/>
              <a:ahLst/>
              <a:cxnLst/>
              <a:rect l="l" t="t" r="r" b="b"/>
              <a:pathLst>
                <a:path w="8784" h="8784" extrusionOk="0">
                  <a:moveTo>
                    <a:pt x="107" y="5352"/>
                  </a:moveTo>
                  <a:cubicBezTo>
                    <a:pt x="-423" y="2987"/>
                    <a:pt x="1067" y="638"/>
                    <a:pt x="3432" y="107"/>
                  </a:cubicBezTo>
                  <a:cubicBezTo>
                    <a:pt x="5797" y="-423"/>
                    <a:pt x="8146" y="1067"/>
                    <a:pt x="8677" y="3432"/>
                  </a:cubicBezTo>
                  <a:cubicBezTo>
                    <a:pt x="9208" y="5797"/>
                    <a:pt x="7717" y="8146"/>
                    <a:pt x="5352" y="8677"/>
                  </a:cubicBezTo>
                  <a:cubicBezTo>
                    <a:pt x="2987" y="9208"/>
                    <a:pt x="638" y="7717"/>
                    <a:pt x="107" y="53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45"/>
            <p:cNvSpPr/>
            <p:nvPr/>
          </p:nvSpPr>
          <p:spPr>
            <a:xfrm>
              <a:off x="7463647" y="2299516"/>
              <a:ext cx="24046" cy="24046"/>
            </a:xfrm>
            <a:custGeom>
              <a:avLst/>
              <a:gdLst/>
              <a:ahLst/>
              <a:cxnLst/>
              <a:rect l="l" t="t" r="r" b="b"/>
              <a:pathLst>
                <a:path w="8784" h="8784" extrusionOk="0">
                  <a:moveTo>
                    <a:pt x="107" y="5352"/>
                  </a:moveTo>
                  <a:cubicBezTo>
                    <a:pt x="-424" y="2987"/>
                    <a:pt x="1067" y="638"/>
                    <a:pt x="3432" y="107"/>
                  </a:cubicBezTo>
                  <a:cubicBezTo>
                    <a:pt x="5797" y="-423"/>
                    <a:pt x="8146" y="1067"/>
                    <a:pt x="8677" y="3432"/>
                  </a:cubicBezTo>
                  <a:cubicBezTo>
                    <a:pt x="9207" y="5797"/>
                    <a:pt x="7717" y="8146"/>
                    <a:pt x="5352" y="8677"/>
                  </a:cubicBezTo>
                  <a:cubicBezTo>
                    <a:pt x="2987" y="9207"/>
                    <a:pt x="638" y="7717"/>
                    <a:pt x="107" y="53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45"/>
            <p:cNvSpPr/>
            <p:nvPr/>
          </p:nvSpPr>
          <p:spPr>
            <a:xfrm>
              <a:off x="7546613" y="2250605"/>
              <a:ext cx="24038" cy="24038"/>
            </a:xfrm>
            <a:custGeom>
              <a:avLst/>
              <a:gdLst/>
              <a:ahLst/>
              <a:cxnLst/>
              <a:rect l="l" t="t" r="r" b="b"/>
              <a:pathLst>
                <a:path w="8781" h="8781" extrusionOk="0">
                  <a:moveTo>
                    <a:pt x="32" y="3872"/>
                  </a:moveTo>
                  <a:cubicBezTo>
                    <a:pt x="321" y="1460"/>
                    <a:pt x="2506" y="-257"/>
                    <a:pt x="4910" y="32"/>
                  </a:cubicBezTo>
                  <a:cubicBezTo>
                    <a:pt x="7321" y="320"/>
                    <a:pt x="9038" y="2506"/>
                    <a:pt x="8750" y="4910"/>
                  </a:cubicBezTo>
                  <a:cubicBezTo>
                    <a:pt x="8461" y="7321"/>
                    <a:pt x="6275" y="9038"/>
                    <a:pt x="3872" y="8750"/>
                  </a:cubicBezTo>
                  <a:cubicBezTo>
                    <a:pt x="1460" y="8461"/>
                    <a:pt x="-257" y="6275"/>
                    <a:pt x="32" y="387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45"/>
            <p:cNvSpPr/>
            <p:nvPr/>
          </p:nvSpPr>
          <p:spPr>
            <a:xfrm>
              <a:off x="7642177" y="2262553"/>
              <a:ext cx="24038" cy="24038"/>
            </a:xfrm>
            <a:custGeom>
              <a:avLst/>
              <a:gdLst/>
              <a:ahLst/>
              <a:cxnLst/>
              <a:rect l="l" t="t" r="r" b="b"/>
              <a:pathLst>
                <a:path w="8781" h="8781" extrusionOk="0">
                  <a:moveTo>
                    <a:pt x="32" y="3872"/>
                  </a:moveTo>
                  <a:cubicBezTo>
                    <a:pt x="321" y="1460"/>
                    <a:pt x="2506" y="-257"/>
                    <a:pt x="4910" y="32"/>
                  </a:cubicBezTo>
                  <a:cubicBezTo>
                    <a:pt x="7322" y="320"/>
                    <a:pt x="9038" y="2506"/>
                    <a:pt x="8750" y="4910"/>
                  </a:cubicBezTo>
                  <a:cubicBezTo>
                    <a:pt x="8461" y="7321"/>
                    <a:pt x="6275" y="9038"/>
                    <a:pt x="3872" y="8749"/>
                  </a:cubicBezTo>
                  <a:cubicBezTo>
                    <a:pt x="1460" y="8461"/>
                    <a:pt x="-257" y="6275"/>
                    <a:pt x="32" y="387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45"/>
            <p:cNvSpPr/>
            <p:nvPr/>
          </p:nvSpPr>
          <p:spPr>
            <a:xfrm>
              <a:off x="7830420" y="2477128"/>
              <a:ext cx="24054" cy="24057"/>
            </a:xfrm>
            <a:custGeom>
              <a:avLst/>
              <a:gdLst/>
              <a:ahLst/>
              <a:cxnLst/>
              <a:rect l="l" t="t" r="r" b="b"/>
              <a:pathLst>
                <a:path w="8787" h="8788" extrusionOk="0">
                  <a:moveTo>
                    <a:pt x="8788" y="4394"/>
                  </a:moveTo>
                  <a:cubicBezTo>
                    <a:pt x="8788" y="6821"/>
                    <a:pt x="6821" y="8788"/>
                    <a:pt x="4394" y="8788"/>
                  </a:cubicBezTo>
                  <a:cubicBezTo>
                    <a:pt x="1967" y="8788"/>
                    <a:pt x="0" y="6821"/>
                    <a:pt x="0" y="4394"/>
                  </a:cubicBezTo>
                  <a:cubicBezTo>
                    <a:pt x="0" y="1967"/>
                    <a:pt x="1967" y="0"/>
                    <a:pt x="4394" y="0"/>
                  </a:cubicBezTo>
                  <a:cubicBezTo>
                    <a:pt x="6821" y="0"/>
                    <a:pt x="8788" y="1967"/>
                    <a:pt x="8788" y="4394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45"/>
            <p:cNvSpPr/>
            <p:nvPr/>
          </p:nvSpPr>
          <p:spPr>
            <a:xfrm>
              <a:off x="7792674" y="2384322"/>
              <a:ext cx="24054" cy="24057"/>
            </a:xfrm>
            <a:custGeom>
              <a:avLst/>
              <a:gdLst/>
              <a:ahLst/>
              <a:cxnLst/>
              <a:rect l="l" t="t" r="r" b="b"/>
              <a:pathLst>
                <a:path w="8787" h="8788" extrusionOk="0">
                  <a:moveTo>
                    <a:pt x="8788" y="4394"/>
                  </a:moveTo>
                  <a:cubicBezTo>
                    <a:pt x="8788" y="6821"/>
                    <a:pt x="6821" y="8788"/>
                    <a:pt x="4394" y="8788"/>
                  </a:cubicBezTo>
                  <a:cubicBezTo>
                    <a:pt x="1967" y="8788"/>
                    <a:pt x="0" y="6821"/>
                    <a:pt x="0" y="4394"/>
                  </a:cubicBezTo>
                  <a:cubicBezTo>
                    <a:pt x="0" y="1967"/>
                    <a:pt x="1967" y="0"/>
                    <a:pt x="4394" y="0"/>
                  </a:cubicBezTo>
                  <a:cubicBezTo>
                    <a:pt x="6821" y="0"/>
                    <a:pt x="8788" y="1967"/>
                    <a:pt x="8788" y="4394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45"/>
            <p:cNvSpPr/>
            <p:nvPr/>
          </p:nvSpPr>
          <p:spPr>
            <a:xfrm>
              <a:off x="7729878" y="2310112"/>
              <a:ext cx="24054" cy="24057"/>
            </a:xfrm>
            <a:custGeom>
              <a:avLst/>
              <a:gdLst/>
              <a:ahLst/>
              <a:cxnLst/>
              <a:rect l="l" t="t" r="r" b="b"/>
              <a:pathLst>
                <a:path w="8787" h="8788" extrusionOk="0">
                  <a:moveTo>
                    <a:pt x="8788" y="4394"/>
                  </a:moveTo>
                  <a:cubicBezTo>
                    <a:pt x="8788" y="6821"/>
                    <a:pt x="6821" y="8788"/>
                    <a:pt x="4394" y="8788"/>
                  </a:cubicBezTo>
                  <a:cubicBezTo>
                    <a:pt x="1967" y="8788"/>
                    <a:pt x="0" y="6821"/>
                    <a:pt x="0" y="4394"/>
                  </a:cubicBezTo>
                  <a:cubicBezTo>
                    <a:pt x="0" y="1967"/>
                    <a:pt x="1967" y="0"/>
                    <a:pt x="4394" y="0"/>
                  </a:cubicBezTo>
                  <a:cubicBezTo>
                    <a:pt x="6821" y="0"/>
                    <a:pt x="8788" y="1967"/>
                    <a:pt x="8788" y="4394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3" name="Google Shape;1303;p45"/>
          <p:cNvGrpSpPr/>
          <p:nvPr/>
        </p:nvGrpSpPr>
        <p:grpSpPr>
          <a:xfrm rot="-5400000">
            <a:off x="7260869" y="817658"/>
            <a:ext cx="686880" cy="769588"/>
            <a:chOff x="6225377" y="921581"/>
            <a:chExt cx="556268" cy="623249"/>
          </a:xfrm>
        </p:grpSpPr>
        <p:sp>
          <p:nvSpPr>
            <p:cNvPr id="1304" name="Google Shape;1304;p45"/>
            <p:cNvSpPr/>
            <p:nvPr/>
          </p:nvSpPr>
          <p:spPr>
            <a:xfrm>
              <a:off x="6225377" y="921581"/>
              <a:ext cx="556268" cy="623249"/>
            </a:xfrm>
            <a:custGeom>
              <a:avLst/>
              <a:gdLst/>
              <a:ahLst/>
              <a:cxnLst/>
              <a:rect l="l" t="t" r="r" b="b"/>
              <a:pathLst>
                <a:path w="203203" h="227671" extrusionOk="0">
                  <a:moveTo>
                    <a:pt x="89629" y="227671"/>
                  </a:moveTo>
                  <a:lnTo>
                    <a:pt x="203203" y="61095"/>
                  </a:lnTo>
                  <a:lnTo>
                    <a:pt x="113855" y="0"/>
                  </a:lnTo>
                  <a:lnTo>
                    <a:pt x="0" y="166560"/>
                  </a:lnTo>
                  <a:lnTo>
                    <a:pt x="89629" y="22767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45"/>
            <p:cNvSpPr/>
            <p:nvPr/>
          </p:nvSpPr>
          <p:spPr>
            <a:xfrm>
              <a:off x="6417476" y="1141509"/>
              <a:ext cx="174781" cy="174702"/>
            </a:xfrm>
            <a:custGeom>
              <a:avLst/>
              <a:gdLst/>
              <a:ahLst/>
              <a:cxnLst/>
              <a:rect l="l" t="t" r="r" b="b"/>
              <a:pathLst>
                <a:path w="63847" h="63818" extrusionOk="0">
                  <a:moveTo>
                    <a:pt x="57719" y="50726"/>
                  </a:moveTo>
                  <a:cubicBezTo>
                    <a:pt x="47620" y="64572"/>
                    <a:pt x="28210" y="68006"/>
                    <a:pt x="13950" y="58281"/>
                  </a:cubicBezTo>
                  <a:cubicBezTo>
                    <a:pt x="6903" y="53473"/>
                    <a:pt x="2158" y="46215"/>
                    <a:pt x="565" y="37841"/>
                  </a:cubicBezTo>
                  <a:cubicBezTo>
                    <a:pt x="-1019" y="29458"/>
                    <a:pt x="752" y="20967"/>
                    <a:pt x="5560" y="13919"/>
                  </a:cubicBezTo>
                  <a:cubicBezTo>
                    <a:pt x="15488" y="-598"/>
                    <a:pt x="35374" y="-4383"/>
                    <a:pt x="49922" y="5529"/>
                  </a:cubicBezTo>
                  <a:cubicBezTo>
                    <a:pt x="64462" y="15449"/>
                    <a:pt x="68224" y="35343"/>
                    <a:pt x="58312" y="49891"/>
                  </a:cubicBezTo>
                  <a:cubicBezTo>
                    <a:pt x="58117" y="50172"/>
                    <a:pt x="57922" y="50453"/>
                    <a:pt x="57719" y="50726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45"/>
            <p:cNvSpPr/>
            <p:nvPr/>
          </p:nvSpPr>
          <p:spPr>
            <a:xfrm>
              <a:off x="6577613" y="1083763"/>
              <a:ext cx="31484" cy="31479"/>
            </a:xfrm>
            <a:custGeom>
              <a:avLst/>
              <a:gdLst/>
              <a:ahLst/>
              <a:cxnLst/>
              <a:rect l="l" t="t" r="r" b="b"/>
              <a:pathLst>
                <a:path w="11501" h="11499" extrusionOk="0">
                  <a:moveTo>
                    <a:pt x="10398" y="9140"/>
                  </a:moveTo>
                  <a:cubicBezTo>
                    <a:pt x="8579" y="11638"/>
                    <a:pt x="5083" y="12255"/>
                    <a:pt x="2515" y="10499"/>
                  </a:cubicBezTo>
                  <a:cubicBezTo>
                    <a:pt x="1243" y="9632"/>
                    <a:pt x="392" y="8329"/>
                    <a:pt x="104" y="6815"/>
                  </a:cubicBezTo>
                  <a:cubicBezTo>
                    <a:pt x="-185" y="5301"/>
                    <a:pt x="135" y="3779"/>
                    <a:pt x="1001" y="2506"/>
                  </a:cubicBezTo>
                  <a:cubicBezTo>
                    <a:pt x="2788" y="-108"/>
                    <a:pt x="6371" y="-787"/>
                    <a:pt x="8993" y="992"/>
                  </a:cubicBezTo>
                  <a:cubicBezTo>
                    <a:pt x="11616" y="2780"/>
                    <a:pt x="12287" y="6362"/>
                    <a:pt x="10507" y="8984"/>
                  </a:cubicBezTo>
                  <a:cubicBezTo>
                    <a:pt x="10476" y="9031"/>
                    <a:pt x="10437" y="9086"/>
                    <a:pt x="10398" y="9133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45"/>
            <p:cNvSpPr/>
            <p:nvPr/>
          </p:nvSpPr>
          <p:spPr>
            <a:xfrm>
              <a:off x="6395551" y="1350084"/>
              <a:ext cx="31484" cy="31479"/>
            </a:xfrm>
            <a:custGeom>
              <a:avLst/>
              <a:gdLst/>
              <a:ahLst/>
              <a:cxnLst/>
              <a:rect l="l" t="t" r="r" b="b"/>
              <a:pathLst>
                <a:path w="11501" h="11499" extrusionOk="0">
                  <a:moveTo>
                    <a:pt x="10398" y="9141"/>
                  </a:moveTo>
                  <a:cubicBezTo>
                    <a:pt x="8579" y="11638"/>
                    <a:pt x="5083" y="12255"/>
                    <a:pt x="2515" y="10499"/>
                  </a:cubicBezTo>
                  <a:cubicBezTo>
                    <a:pt x="1243" y="9632"/>
                    <a:pt x="392" y="8329"/>
                    <a:pt x="104" y="6815"/>
                  </a:cubicBezTo>
                  <a:cubicBezTo>
                    <a:pt x="-185" y="5308"/>
                    <a:pt x="135" y="3779"/>
                    <a:pt x="1001" y="2507"/>
                  </a:cubicBezTo>
                  <a:cubicBezTo>
                    <a:pt x="2788" y="-108"/>
                    <a:pt x="6371" y="-787"/>
                    <a:pt x="8993" y="992"/>
                  </a:cubicBezTo>
                  <a:cubicBezTo>
                    <a:pt x="11616" y="2780"/>
                    <a:pt x="12287" y="6362"/>
                    <a:pt x="10507" y="8984"/>
                  </a:cubicBezTo>
                  <a:cubicBezTo>
                    <a:pt x="10476" y="9039"/>
                    <a:pt x="10437" y="9086"/>
                    <a:pt x="10398" y="9133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45"/>
            <p:cNvSpPr/>
            <p:nvPr/>
          </p:nvSpPr>
          <p:spPr>
            <a:xfrm>
              <a:off x="6451205" y="1170183"/>
              <a:ext cx="99560" cy="114154"/>
            </a:xfrm>
            <a:custGeom>
              <a:avLst/>
              <a:gdLst/>
              <a:ahLst/>
              <a:cxnLst/>
              <a:rect l="l" t="t" r="r" b="b"/>
              <a:pathLst>
                <a:path w="36369" h="41700" extrusionOk="0">
                  <a:moveTo>
                    <a:pt x="27289" y="41701"/>
                  </a:moveTo>
                  <a:lnTo>
                    <a:pt x="34500" y="31921"/>
                  </a:lnTo>
                  <a:cubicBezTo>
                    <a:pt x="37638" y="27668"/>
                    <a:pt x="36732" y="21681"/>
                    <a:pt x="32479" y="18544"/>
                  </a:cubicBezTo>
                  <a:lnTo>
                    <a:pt x="32175" y="18318"/>
                  </a:lnTo>
                  <a:cubicBezTo>
                    <a:pt x="27921" y="15180"/>
                    <a:pt x="21935" y="16085"/>
                    <a:pt x="18797" y="20339"/>
                  </a:cubicBezTo>
                  <a:lnTo>
                    <a:pt x="17268" y="22415"/>
                  </a:lnTo>
                  <a:cubicBezTo>
                    <a:pt x="14130" y="26669"/>
                    <a:pt x="8144" y="27574"/>
                    <a:pt x="3891" y="24437"/>
                  </a:cubicBezTo>
                  <a:lnTo>
                    <a:pt x="3891" y="24437"/>
                  </a:lnTo>
                  <a:cubicBezTo>
                    <a:pt x="-363" y="21299"/>
                    <a:pt x="-1269" y="15313"/>
                    <a:pt x="1869" y="11059"/>
                  </a:cubicBezTo>
                  <a:lnTo>
                    <a:pt x="10025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45"/>
            <p:cNvSpPr/>
            <p:nvPr/>
          </p:nvSpPr>
          <p:spPr>
            <a:xfrm>
              <a:off x="6453308" y="1182493"/>
              <a:ext cx="105372" cy="77726"/>
            </a:xfrm>
            <a:custGeom>
              <a:avLst/>
              <a:gdLst/>
              <a:ahLst/>
              <a:cxnLst/>
              <a:rect l="l" t="t" r="r" b="b"/>
              <a:pathLst>
                <a:path w="38492" h="28393" extrusionOk="0">
                  <a:moveTo>
                    <a:pt x="38493" y="28394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45"/>
            <p:cNvSpPr/>
            <p:nvPr/>
          </p:nvSpPr>
          <p:spPr>
            <a:xfrm>
              <a:off x="6444054" y="1195041"/>
              <a:ext cx="105372" cy="77726"/>
            </a:xfrm>
            <a:custGeom>
              <a:avLst/>
              <a:gdLst/>
              <a:ahLst/>
              <a:cxnLst/>
              <a:rect l="l" t="t" r="r" b="b"/>
              <a:pathLst>
                <a:path w="38492" h="28393" extrusionOk="0">
                  <a:moveTo>
                    <a:pt x="38493" y="28394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45"/>
            <p:cNvSpPr/>
            <p:nvPr/>
          </p:nvSpPr>
          <p:spPr>
            <a:xfrm>
              <a:off x="6294926" y="992094"/>
              <a:ext cx="415065" cy="479952"/>
            </a:xfrm>
            <a:custGeom>
              <a:avLst/>
              <a:gdLst/>
              <a:ahLst/>
              <a:cxnLst/>
              <a:rect l="l" t="t" r="r" b="b"/>
              <a:pathLst>
                <a:path w="151622" h="175325" extrusionOk="0">
                  <a:moveTo>
                    <a:pt x="149148" y="34200"/>
                  </a:moveTo>
                  <a:lnTo>
                    <a:pt x="98823" y="0"/>
                  </a:lnTo>
                  <a:cubicBezTo>
                    <a:pt x="95865" y="4152"/>
                    <a:pt x="90129" y="5198"/>
                    <a:pt x="85891" y="2326"/>
                  </a:cubicBezTo>
                  <a:lnTo>
                    <a:pt x="0" y="127911"/>
                  </a:lnTo>
                  <a:cubicBezTo>
                    <a:pt x="4293" y="130846"/>
                    <a:pt x="5393" y="136700"/>
                    <a:pt x="2458" y="140992"/>
                  </a:cubicBezTo>
                  <a:lnTo>
                    <a:pt x="52682" y="175325"/>
                  </a:lnTo>
                  <a:cubicBezTo>
                    <a:pt x="55616" y="171032"/>
                    <a:pt x="61470" y="169932"/>
                    <a:pt x="65762" y="172867"/>
                  </a:cubicBezTo>
                  <a:lnTo>
                    <a:pt x="151622" y="47258"/>
                  </a:lnTo>
                  <a:cubicBezTo>
                    <a:pt x="147337" y="44331"/>
                    <a:pt x="146237" y="38485"/>
                    <a:pt x="149148" y="3420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45"/>
            <p:cNvSpPr/>
            <p:nvPr/>
          </p:nvSpPr>
          <p:spPr>
            <a:xfrm>
              <a:off x="6249356" y="946288"/>
              <a:ext cx="509243" cy="574150"/>
            </a:xfrm>
            <a:custGeom>
              <a:avLst/>
              <a:gdLst/>
              <a:ahLst/>
              <a:cxnLst/>
              <a:rect l="l" t="t" r="r" b="b"/>
              <a:pathLst>
                <a:path w="186025" h="209735" extrusionOk="0">
                  <a:moveTo>
                    <a:pt x="0" y="154931"/>
                  </a:moveTo>
                  <a:lnTo>
                    <a:pt x="80179" y="209736"/>
                  </a:lnTo>
                  <a:lnTo>
                    <a:pt x="186026" y="54891"/>
                  </a:lnTo>
                  <a:lnTo>
                    <a:pt x="105723" y="0"/>
                  </a:lnTo>
                  <a:cubicBezTo>
                    <a:pt x="105723" y="0"/>
                    <a:pt x="-218" y="153776"/>
                    <a:pt x="0" y="15493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3" name="Google Shape;1313;p45"/>
          <p:cNvGrpSpPr/>
          <p:nvPr/>
        </p:nvGrpSpPr>
        <p:grpSpPr>
          <a:xfrm>
            <a:off x="364269" y="2772333"/>
            <a:ext cx="686880" cy="769588"/>
            <a:chOff x="6225377" y="921581"/>
            <a:chExt cx="556268" cy="623249"/>
          </a:xfrm>
        </p:grpSpPr>
        <p:sp>
          <p:nvSpPr>
            <p:cNvPr id="1314" name="Google Shape;1314;p45"/>
            <p:cNvSpPr/>
            <p:nvPr/>
          </p:nvSpPr>
          <p:spPr>
            <a:xfrm>
              <a:off x="6225377" y="921581"/>
              <a:ext cx="556268" cy="623249"/>
            </a:xfrm>
            <a:custGeom>
              <a:avLst/>
              <a:gdLst/>
              <a:ahLst/>
              <a:cxnLst/>
              <a:rect l="l" t="t" r="r" b="b"/>
              <a:pathLst>
                <a:path w="203203" h="227671" extrusionOk="0">
                  <a:moveTo>
                    <a:pt x="89629" y="227671"/>
                  </a:moveTo>
                  <a:lnTo>
                    <a:pt x="203203" y="61095"/>
                  </a:lnTo>
                  <a:lnTo>
                    <a:pt x="113855" y="0"/>
                  </a:lnTo>
                  <a:lnTo>
                    <a:pt x="0" y="166560"/>
                  </a:lnTo>
                  <a:lnTo>
                    <a:pt x="89629" y="22767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45"/>
            <p:cNvSpPr/>
            <p:nvPr/>
          </p:nvSpPr>
          <p:spPr>
            <a:xfrm>
              <a:off x="6417476" y="1141509"/>
              <a:ext cx="174781" cy="174702"/>
            </a:xfrm>
            <a:custGeom>
              <a:avLst/>
              <a:gdLst/>
              <a:ahLst/>
              <a:cxnLst/>
              <a:rect l="l" t="t" r="r" b="b"/>
              <a:pathLst>
                <a:path w="63847" h="63818" extrusionOk="0">
                  <a:moveTo>
                    <a:pt x="57719" y="50726"/>
                  </a:moveTo>
                  <a:cubicBezTo>
                    <a:pt x="47620" y="64572"/>
                    <a:pt x="28210" y="68006"/>
                    <a:pt x="13950" y="58281"/>
                  </a:cubicBezTo>
                  <a:cubicBezTo>
                    <a:pt x="6903" y="53473"/>
                    <a:pt x="2158" y="46215"/>
                    <a:pt x="565" y="37841"/>
                  </a:cubicBezTo>
                  <a:cubicBezTo>
                    <a:pt x="-1019" y="29458"/>
                    <a:pt x="752" y="20967"/>
                    <a:pt x="5560" y="13919"/>
                  </a:cubicBezTo>
                  <a:cubicBezTo>
                    <a:pt x="15488" y="-598"/>
                    <a:pt x="35374" y="-4383"/>
                    <a:pt x="49922" y="5529"/>
                  </a:cubicBezTo>
                  <a:cubicBezTo>
                    <a:pt x="64462" y="15449"/>
                    <a:pt x="68224" y="35343"/>
                    <a:pt x="58312" y="49891"/>
                  </a:cubicBezTo>
                  <a:cubicBezTo>
                    <a:pt x="58117" y="50172"/>
                    <a:pt x="57922" y="50453"/>
                    <a:pt x="57719" y="50726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45"/>
            <p:cNvSpPr/>
            <p:nvPr/>
          </p:nvSpPr>
          <p:spPr>
            <a:xfrm>
              <a:off x="6577613" y="1083763"/>
              <a:ext cx="31484" cy="31479"/>
            </a:xfrm>
            <a:custGeom>
              <a:avLst/>
              <a:gdLst/>
              <a:ahLst/>
              <a:cxnLst/>
              <a:rect l="l" t="t" r="r" b="b"/>
              <a:pathLst>
                <a:path w="11501" h="11499" extrusionOk="0">
                  <a:moveTo>
                    <a:pt x="10398" y="9140"/>
                  </a:moveTo>
                  <a:cubicBezTo>
                    <a:pt x="8579" y="11638"/>
                    <a:pt x="5083" y="12255"/>
                    <a:pt x="2515" y="10499"/>
                  </a:cubicBezTo>
                  <a:cubicBezTo>
                    <a:pt x="1243" y="9632"/>
                    <a:pt x="392" y="8329"/>
                    <a:pt x="104" y="6815"/>
                  </a:cubicBezTo>
                  <a:cubicBezTo>
                    <a:pt x="-185" y="5301"/>
                    <a:pt x="135" y="3779"/>
                    <a:pt x="1001" y="2506"/>
                  </a:cubicBezTo>
                  <a:cubicBezTo>
                    <a:pt x="2788" y="-108"/>
                    <a:pt x="6371" y="-787"/>
                    <a:pt x="8993" y="992"/>
                  </a:cubicBezTo>
                  <a:cubicBezTo>
                    <a:pt x="11616" y="2780"/>
                    <a:pt x="12287" y="6362"/>
                    <a:pt x="10507" y="8984"/>
                  </a:cubicBezTo>
                  <a:cubicBezTo>
                    <a:pt x="10476" y="9031"/>
                    <a:pt x="10437" y="9086"/>
                    <a:pt x="10398" y="9133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45"/>
            <p:cNvSpPr/>
            <p:nvPr/>
          </p:nvSpPr>
          <p:spPr>
            <a:xfrm>
              <a:off x="6395551" y="1350084"/>
              <a:ext cx="31484" cy="31479"/>
            </a:xfrm>
            <a:custGeom>
              <a:avLst/>
              <a:gdLst/>
              <a:ahLst/>
              <a:cxnLst/>
              <a:rect l="l" t="t" r="r" b="b"/>
              <a:pathLst>
                <a:path w="11501" h="11499" extrusionOk="0">
                  <a:moveTo>
                    <a:pt x="10398" y="9141"/>
                  </a:moveTo>
                  <a:cubicBezTo>
                    <a:pt x="8579" y="11638"/>
                    <a:pt x="5083" y="12255"/>
                    <a:pt x="2515" y="10499"/>
                  </a:cubicBezTo>
                  <a:cubicBezTo>
                    <a:pt x="1243" y="9632"/>
                    <a:pt x="392" y="8329"/>
                    <a:pt x="104" y="6815"/>
                  </a:cubicBezTo>
                  <a:cubicBezTo>
                    <a:pt x="-185" y="5308"/>
                    <a:pt x="135" y="3779"/>
                    <a:pt x="1001" y="2507"/>
                  </a:cubicBezTo>
                  <a:cubicBezTo>
                    <a:pt x="2788" y="-108"/>
                    <a:pt x="6371" y="-787"/>
                    <a:pt x="8993" y="992"/>
                  </a:cubicBezTo>
                  <a:cubicBezTo>
                    <a:pt x="11616" y="2780"/>
                    <a:pt x="12287" y="6362"/>
                    <a:pt x="10507" y="8984"/>
                  </a:cubicBezTo>
                  <a:cubicBezTo>
                    <a:pt x="10476" y="9039"/>
                    <a:pt x="10437" y="9086"/>
                    <a:pt x="10398" y="9133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45"/>
            <p:cNvSpPr/>
            <p:nvPr/>
          </p:nvSpPr>
          <p:spPr>
            <a:xfrm>
              <a:off x="6451205" y="1170183"/>
              <a:ext cx="99560" cy="114154"/>
            </a:xfrm>
            <a:custGeom>
              <a:avLst/>
              <a:gdLst/>
              <a:ahLst/>
              <a:cxnLst/>
              <a:rect l="l" t="t" r="r" b="b"/>
              <a:pathLst>
                <a:path w="36369" h="41700" extrusionOk="0">
                  <a:moveTo>
                    <a:pt x="27289" y="41701"/>
                  </a:moveTo>
                  <a:lnTo>
                    <a:pt x="34500" y="31921"/>
                  </a:lnTo>
                  <a:cubicBezTo>
                    <a:pt x="37638" y="27668"/>
                    <a:pt x="36732" y="21681"/>
                    <a:pt x="32479" y="18544"/>
                  </a:cubicBezTo>
                  <a:lnTo>
                    <a:pt x="32175" y="18318"/>
                  </a:lnTo>
                  <a:cubicBezTo>
                    <a:pt x="27921" y="15180"/>
                    <a:pt x="21935" y="16085"/>
                    <a:pt x="18797" y="20339"/>
                  </a:cubicBezTo>
                  <a:lnTo>
                    <a:pt x="17268" y="22415"/>
                  </a:lnTo>
                  <a:cubicBezTo>
                    <a:pt x="14130" y="26669"/>
                    <a:pt x="8144" y="27574"/>
                    <a:pt x="3891" y="24437"/>
                  </a:cubicBezTo>
                  <a:lnTo>
                    <a:pt x="3891" y="24437"/>
                  </a:lnTo>
                  <a:cubicBezTo>
                    <a:pt x="-363" y="21299"/>
                    <a:pt x="-1269" y="15313"/>
                    <a:pt x="1869" y="11059"/>
                  </a:cubicBezTo>
                  <a:lnTo>
                    <a:pt x="10025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45"/>
            <p:cNvSpPr/>
            <p:nvPr/>
          </p:nvSpPr>
          <p:spPr>
            <a:xfrm>
              <a:off x="6453308" y="1182493"/>
              <a:ext cx="105372" cy="77726"/>
            </a:xfrm>
            <a:custGeom>
              <a:avLst/>
              <a:gdLst/>
              <a:ahLst/>
              <a:cxnLst/>
              <a:rect l="l" t="t" r="r" b="b"/>
              <a:pathLst>
                <a:path w="38492" h="28393" extrusionOk="0">
                  <a:moveTo>
                    <a:pt x="38493" y="28394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45"/>
            <p:cNvSpPr/>
            <p:nvPr/>
          </p:nvSpPr>
          <p:spPr>
            <a:xfrm>
              <a:off x="6444054" y="1195041"/>
              <a:ext cx="105372" cy="77726"/>
            </a:xfrm>
            <a:custGeom>
              <a:avLst/>
              <a:gdLst/>
              <a:ahLst/>
              <a:cxnLst/>
              <a:rect l="l" t="t" r="r" b="b"/>
              <a:pathLst>
                <a:path w="38492" h="28393" extrusionOk="0">
                  <a:moveTo>
                    <a:pt x="38493" y="28394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45"/>
            <p:cNvSpPr/>
            <p:nvPr/>
          </p:nvSpPr>
          <p:spPr>
            <a:xfrm>
              <a:off x="6294926" y="992094"/>
              <a:ext cx="415065" cy="479952"/>
            </a:xfrm>
            <a:custGeom>
              <a:avLst/>
              <a:gdLst/>
              <a:ahLst/>
              <a:cxnLst/>
              <a:rect l="l" t="t" r="r" b="b"/>
              <a:pathLst>
                <a:path w="151622" h="175325" extrusionOk="0">
                  <a:moveTo>
                    <a:pt x="149148" y="34200"/>
                  </a:moveTo>
                  <a:lnTo>
                    <a:pt x="98823" y="0"/>
                  </a:lnTo>
                  <a:cubicBezTo>
                    <a:pt x="95865" y="4152"/>
                    <a:pt x="90129" y="5198"/>
                    <a:pt x="85891" y="2326"/>
                  </a:cubicBezTo>
                  <a:lnTo>
                    <a:pt x="0" y="127911"/>
                  </a:lnTo>
                  <a:cubicBezTo>
                    <a:pt x="4293" y="130846"/>
                    <a:pt x="5393" y="136700"/>
                    <a:pt x="2458" y="140992"/>
                  </a:cubicBezTo>
                  <a:lnTo>
                    <a:pt x="52682" y="175325"/>
                  </a:lnTo>
                  <a:cubicBezTo>
                    <a:pt x="55616" y="171032"/>
                    <a:pt x="61470" y="169932"/>
                    <a:pt x="65762" y="172867"/>
                  </a:cubicBezTo>
                  <a:lnTo>
                    <a:pt x="151622" y="47258"/>
                  </a:lnTo>
                  <a:cubicBezTo>
                    <a:pt x="147337" y="44331"/>
                    <a:pt x="146237" y="38485"/>
                    <a:pt x="149148" y="3420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45"/>
            <p:cNvSpPr/>
            <p:nvPr/>
          </p:nvSpPr>
          <p:spPr>
            <a:xfrm>
              <a:off x="6249356" y="946288"/>
              <a:ext cx="509243" cy="574150"/>
            </a:xfrm>
            <a:custGeom>
              <a:avLst/>
              <a:gdLst/>
              <a:ahLst/>
              <a:cxnLst/>
              <a:rect l="l" t="t" r="r" b="b"/>
              <a:pathLst>
                <a:path w="186025" h="209735" extrusionOk="0">
                  <a:moveTo>
                    <a:pt x="0" y="154931"/>
                  </a:moveTo>
                  <a:lnTo>
                    <a:pt x="80179" y="209736"/>
                  </a:lnTo>
                  <a:lnTo>
                    <a:pt x="186026" y="54891"/>
                  </a:lnTo>
                  <a:lnTo>
                    <a:pt x="105723" y="0"/>
                  </a:lnTo>
                  <a:cubicBezTo>
                    <a:pt x="105723" y="0"/>
                    <a:pt x="-218" y="153776"/>
                    <a:pt x="0" y="15493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3" name="Google Shape;1323;p45"/>
          <p:cNvGrpSpPr/>
          <p:nvPr/>
        </p:nvGrpSpPr>
        <p:grpSpPr>
          <a:xfrm>
            <a:off x="247632" y="539999"/>
            <a:ext cx="1826531" cy="1689588"/>
            <a:chOff x="6116826" y="3852632"/>
            <a:chExt cx="1155740" cy="1069089"/>
          </a:xfrm>
        </p:grpSpPr>
        <p:sp>
          <p:nvSpPr>
            <p:cNvPr id="1324" name="Google Shape;1324;p45"/>
            <p:cNvSpPr/>
            <p:nvPr/>
          </p:nvSpPr>
          <p:spPr>
            <a:xfrm>
              <a:off x="6234147" y="4329187"/>
              <a:ext cx="949157" cy="523793"/>
            </a:xfrm>
            <a:custGeom>
              <a:avLst/>
              <a:gdLst/>
              <a:ahLst/>
              <a:cxnLst/>
              <a:rect l="l" t="t" r="r" b="b"/>
              <a:pathLst>
                <a:path w="346724" h="191340" extrusionOk="0">
                  <a:moveTo>
                    <a:pt x="0" y="0"/>
                  </a:moveTo>
                  <a:lnTo>
                    <a:pt x="346724" y="0"/>
                  </a:lnTo>
                  <a:lnTo>
                    <a:pt x="346724" y="191340"/>
                  </a:lnTo>
                  <a:lnTo>
                    <a:pt x="0" y="19134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45"/>
            <p:cNvSpPr/>
            <p:nvPr/>
          </p:nvSpPr>
          <p:spPr>
            <a:xfrm>
              <a:off x="6154999" y="3852632"/>
              <a:ext cx="1079443" cy="388399"/>
            </a:xfrm>
            <a:custGeom>
              <a:avLst/>
              <a:gdLst/>
              <a:ahLst/>
              <a:cxnLst/>
              <a:rect l="l" t="t" r="r" b="b"/>
              <a:pathLst>
                <a:path w="394317" h="141881" extrusionOk="0">
                  <a:moveTo>
                    <a:pt x="195922" y="0"/>
                  </a:moveTo>
                  <a:lnTo>
                    <a:pt x="0" y="123611"/>
                  </a:lnTo>
                  <a:lnTo>
                    <a:pt x="0" y="141882"/>
                  </a:lnTo>
                  <a:lnTo>
                    <a:pt x="394317" y="141882"/>
                  </a:lnTo>
                  <a:lnTo>
                    <a:pt x="394317" y="123611"/>
                  </a:lnTo>
                  <a:lnTo>
                    <a:pt x="1959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326;p45"/>
            <p:cNvSpPr/>
            <p:nvPr/>
          </p:nvSpPr>
          <p:spPr>
            <a:xfrm>
              <a:off x="6284291" y="3919725"/>
              <a:ext cx="820984" cy="254035"/>
            </a:xfrm>
            <a:custGeom>
              <a:avLst/>
              <a:gdLst/>
              <a:ahLst/>
              <a:cxnLst/>
              <a:rect l="l" t="t" r="r" b="b"/>
              <a:pathLst>
                <a:path w="299903" h="92798" extrusionOk="0">
                  <a:moveTo>
                    <a:pt x="0" y="92798"/>
                  </a:moveTo>
                  <a:lnTo>
                    <a:pt x="299904" y="92798"/>
                  </a:lnTo>
                  <a:lnTo>
                    <a:pt x="149101" y="0"/>
                  </a:lnTo>
                  <a:lnTo>
                    <a:pt x="0" y="9279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45"/>
            <p:cNvSpPr/>
            <p:nvPr/>
          </p:nvSpPr>
          <p:spPr>
            <a:xfrm>
              <a:off x="6317527" y="3930241"/>
              <a:ext cx="393869" cy="243523"/>
            </a:xfrm>
            <a:custGeom>
              <a:avLst/>
              <a:gdLst/>
              <a:ahLst/>
              <a:cxnLst/>
              <a:rect l="l" t="t" r="r" b="b"/>
              <a:pathLst>
                <a:path w="143879" h="88958" extrusionOk="0">
                  <a:moveTo>
                    <a:pt x="0" y="88958"/>
                  </a:moveTo>
                  <a:lnTo>
                    <a:pt x="14388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45"/>
            <p:cNvSpPr/>
            <p:nvPr/>
          </p:nvSpPr>
          <p:spPr>
            <a:xfrm>
              <a:off x="6643308" y="4042945"/>
              <a:ext cx="96442" cy="96442"/>
            </a:xfrm>
            <a:custGeom>
              <a:avLst/>
              <a:gdLst/>
              <a:ahLst/>
              <a:cxnLst/>
              <a:rect l="l" t="t" r="r" b="b"/>
              <a:pathLst>
                <a:path w="35230" h="35230" extrusionOk="0">
                  <a:moveTo>
                    <a:pt x="35231" y="17615"/>
                  </a:moveTo>
                  <a:cubicBezTo>
                    <a:pt x="35231" y="27340"/>
                    <a:pt x="27348" y="35230"/>
                    <a:pt x="17615" y="35230"/>
                  </a:cubicBezTo>
                  <a:cubicBezTo>
                    <a:pt x="7883" y="35230"/>
                    <a:pt x="0" y="27348"/>
                    <a:pt x="0" y="17615"/>
                  </a:cubicBezTo>
                  <a:cubicBezTo>
                    <a:pt x="0" y="7883"/>
                    <a:pt x="7883" y="0"/>
                    <a:pt x="17615" y="0"/>
                  </a:cubicBezTo>
                  <a:cubicBezTo>
                    <a:pt x="27348" y="0"/>
                    <a:pt x="35231" y="7883"/>
                    <a:pt x="35231" y="1761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45"/>
            <p:cNvSpPr/>
            <p:nvPr/>
          </p:nvSpPr>
          <p:spPr>
            <a:xfrm>
              <a:off x="6154999" y="4241190"/>
              <a:ext cx="1079443" cy="87959"/>
            </a:xfrm>
            <a:custGeom>
              <a:avLst/>
              <a:gdLst/>
              <a:ahLst/>
              <a:cxnLst/>
              <a:rect l="l" t="t" r="r" b="b"/>
              <a:pathLst>
                <a:path w="394317" h="32131" extrusionOk="0">
                  <a:moveTo>
                    <a:pt x="386591" y="20448"/>
                  </a:moveTo>
                  <a:lnTo>
                    <a:pt x="386591" y="0"/>
                  </a:lnTo>
                  <a:lnTo>
                    <a:pt x="7727" y="0"/>
                  </a:lnTo>
                  <a:lnTo>
                    <a:pt x="7727" y="20448"/>
                  </a:lnTo>
                  <a:lnTo>
                    <a:pt x="0" y="20448"/>
                  </a:lnTo>
                  <a:lnTo>
                    <a:pt x="0" y="32132"/>
                  </a:lnTo>
                  <a:lnTo>
                    <a:pt x="394317" y="32132"/>
                  </a:lnTo>
                  <a:lnTo>
                    <a:pt x="394317" y="20448"/>
                  </a:lnTo>
                  <a:lnTo>
                    <a:pt x="386591" y="2044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45"/>
            <p:cNvSpPr/>
            <p:nvPr/>
          </p:nvSpPr>
          <p:spPr>
            <a:xfrm>
              <a:off x="6176160" y="4241190"/>
              <a:ext cx="1037140" cy="2135"/>
            </a:xfrm>
            <a:custGeom>
              <a:avLst/>
              <a:gdLst/>
              <a:ahLst/>
              <a:cxnLst/>
              <a:rect l="l" t="t" r="r" b="b"/>
              <a:pathLst>
                <a:path w="378864" h="780" extrusionOk="0">
                  <a:moveTo>
                    <a:pt x="0" y="0"/>
                  </a:moveTo>
                  <a:lnTo>
                    <a:pt x="378864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45"/>
            <p:cNvSpPr/>
            <p:nvPr/>
          </p:nvSpPr>
          <p:spPr>
            <a:xfrm>
              <a:off x="6176160" y="4297189"/>
              <a:ext cx="1037140" cy="2135"/>
            </a:xfrm>
            <a:custGeom>
              <a:avLst/>
              <a:gdLst/>
              <a:ahLst/>
              <a:cxnLst/>
              <a:rect l="l" t="t" r="r" b="b"/>
              <a:pathLst>
                <a:path w="378864" h="780" extrusionOk="0">
                  <a:moveTo>
                    <a:pt x="0" y="0"/>
                  </a:moveTo>
                  <a:lnTo>
                    <a:pt x="378864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45"/>
            <p:cNvSpPr/>
            <p:nvPr/>
          </p:nvSpPr>
          <p:spPr>
            <a:xfrm>
              <a:off x="6400328" y="4329187"/>
              <a:ext cx="95802" cy="523793"/>
            </a:xfrm>
            <a:custGeom>
              <a:avLst/>
              <a:gdLst/>
              <a:ahLst/>
              <a:cxnLst/>
              <a:rect l="l" t="t" r="r" b="b"/>
              <a:pathLst>
                <a:path w="34996" h="191340" extrusionOk="0">
                  <a:moveTo>
                    <a:pt x="34996" y="5955"/>
                  </a:moveTo>
                  <a:lnTo>
                    <a:pt x="34996" y="0"/>
                  </a:lnTo>
                  <a:lnTo>
                    <a:pt x="0" y="0"/>
                  </a:lnTo>
                  <a:lnTo>
                    <a:pt x="0" y="5955"/>
                  </a:lnTo>
                  <a:cubicBezTo>
                    <a:pt x="0" y="9194"/>
                    <a:pt x="2630" y="11824"/>
                    <a:pt x="5869" y="11824"/>
                  </a:cubicBezTo>
                  <a:lnTo>
                    <a:pt x="5370" y="11824"/>
                  </a:lnTo>
                  <a:lnTo>
                    <a:pt x="5370" y="183926"/>
                  </a:lnTo>
                  <a:lnTo>
                    <a:pt x="0" y="183926"/>
                  </a:lnTo>
                  <a:lnTo>
                    <a:pt x="0" y="191340"/>
                  </a:lnTo>
                  <a:lnTo>
                    <a:pt x="34996" y="191340"/>
                  </a:lnTo>
                  <a:lnTo>
                    <a:pt x="34996" y="183926"/>
                  </a:lnTo>
                  <a:lnTo>
                    <a:pt x="29627" y="183926"/>
                  </a:lnTo>
                  <a:lnTo>
                    <a:pt x="29627" y="11824"/>
                  </a:lnTo>
                  <a:lnTo>
                    <a:pt x="29127" y="11824"/>
                  </a:lnTo>
                  <a:cubicBezTo>
                    <a:pt x="32366" y="11824"/>
                    <a:pt x="34996" y="9194"/>
                    <a:pt x="34996" y="59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45"/>
            <p:cNvSpPr/>
            <p:nvPr/>
          </p:nvSpPr>
          <p:spPr>
            <a:xfrm>
              <a:off x="6415035" y="4832886"/>
              <a:ext cx="66404" cy="2135"/>
            </a:xfrm>
            <a:custGeom>
              <a:avLst/>
              <a:gdLst/>
              <a:ahLst/>
              <a:cxnLst/>
              <a:rect l="l" t="t" r="r" b="b"/>
              <a:pathLst>
                <a:path w="24257" h="780" extrusionOk="0">
                  <a:moveTo>
                    <a:pt x="0" y="0"/>
                  </a:moveTo>
                  <a:lnTo>
                    <a:pt x="24257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45"/>
            <p:cNvSpPr/>
            <p:nvPr/>
          </p:nvSpPr>
          <p:spPr>
            <a:xfrm>
              <a:off x="6415035" y="4361568"/>
              <a:ext cx="66404" cy="2135"/>
            </a:xfrm>
            <a:custGeom>
              <a:avLst/>
              <a:gdLst/>
              <a:ahLst/>
              <a:cxnLst/>
              <a:rect l="l" t="t" r="r" b="b"/>
              <a:pathLst>
                <a:path w="24257" h="780" extrusionOk="0">
                  <a:moveTo>
                    <a:pt x="0" y="0"/>
                  </a:moveTo>
                  <a:lnTo>
                    <a:pt x="24257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45"/>
            <p:cNvSpPr/>
            <p:nvPr/>
          </p:nvSpPr>
          <p:spPr>
            <a:xfrm>
              <a:off x="6435982" y="4384695"/>
              <a:ext cx="2135" cy="412820"/>
            </a:xfrm>
            <a:custGeom>
              <a:avLst/>
              <a:gdLst/>
              <a:ahLst/>
              <a:cxnLst/>
              <a:rect l="l" t="t" r="r" b="b"/>
              <a:pathLst>
                <a:path w="780" h="150802" extrusionOk="0">
                  <a:moveTo>
                    <a:pt x="0" y="0"/>
                  </a:moveTo>
                  <a:lnTo>
                    <a:pt x="0" y="150803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45"/>
            <p:cNvSpPr/>
            <p:nvPr/>
          </p:nvSpPr>
          <p:spPr>
            <a:xfrm>
              <a:off x="6460517" y="4384695"/>
              <a:ext cx="2135" cy="412820"/>
            </a:xfrm>
            <a:custGeom>
              <a:avLst/>
              <a:gdLst/>
              <a:ahLst/>
              <a:cxnLst/>
              <a:rect l="l" t="t" r="r" b="b"/>
              <a:pathLst>
                <a:path w="780" h="150802" extrusionOk="0">
                  <a:moveTo>
                    <a:pt x="0" y="0"/>
                  </a:moveTo>
                  <a:lnTo>
                    <a:pt x="0" y="150803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45"/>
            <p:cNvSpPr/>
            <p:nvPr/>
          </p:nvSpPr>
          <p:spPr>
            <a:xfrm>
              <a:off x="6176160" y="4329187"/>
              <a:ext cx="95802" cy="523793"/>
            </a:xfrm>
            <a:custGeom>
              <a:avLst/>
              <a:gdLst/>
              <a:ahLst/>
              <a:cxnLst/>
              <a:rect l="l" t="t" r="r" b="b"/>
              <a:pathLst>
                <a:path w="34996" h="191340" extrusionOk="0">
                  <a:moveTo>
                    <a:pt x="34996" y="5955"/>
                  </a:moveTo>
                  <a:lnTo>
                    <a:pt x="34996" y="0"/>
                  </a:lnTo>
                  <a:lnTo>
                    <a:pt x="0" y="0"/>
                  </a:lnTo>
                  <a:lnTo>
                    <a:pt x="0" y="5955"/>
                  </a:lnTo>
                  <a:cubicBezTo>
                    <a:pt x="0" y="9194"/>
                    <a:pt x="2630" y="11824"/>
                    <a:pt x="5869" y="11824"/>
                  </a:cubicBezTo>
                  <a:lnTo>
                    <a:pt x="5370" y="11824"/>
                  </a:lnTo>
                  <a:lnTo>
                    <a:pt x="5370" y="183926"/>
                  </a:lnTo>
                  <a:lnTo>
                    <a:pt x="0" y="183926"/>
                  </a:lnTo>
                  <a:lnTo>
                    <a:pt x="0" y="191340"/>
                  </a:lnTo>
                  <a:lnTo>
                    <a:pt x="34996" y="191340"/>
                  </a:lnTo>
                  <a:lnTo>
                    <a:pt x="34996" y="183926"/>
                  </a:lnTo>
                  <a:lnTo>
                    <a:pt x="29627" y="183926"/>
                  </a:lnTo>
                  <a:lnTo>
                    <a:pt x="29627" y="11824"/>
                  </a:lnTo>
                  <a:lnTo>
                    <a:pt x="29127" y="11824"/>
                  </a:lnTo>
                  <a:cubicBezTo>
                    <a:pt x="32366" y="11824"/>
                    <a:pt x="34996" y="9194"/>
                    <a:pt x="34996" y="59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45"/>
            <p:cNvSpPr/>
            <p:nvPr/>
          </p:nvSpPr>
          <p:spPr>
            <a:xfrm>
              <a:off x="6190864" y="4832886"/>
              <a:ext cx="66423" cy="2135"/>
            </a:xfrm>
            <a:custGeom>
              <a:avLst/>
              <a:gdLst/>
              <a:ahLst/>
              <a:cxnLst/>
              <a:rect l="l" t="t" r="r" b="b"/>
              <a:pathLst>
                <a:path w="24264" h="780" extrusionOk="0">
                  <a:moveTo>
                    <a:pt x="0" y="0"/>
                  </a:moveTo>
                  <a:lnTo>
                    <a:pt x="24265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45"/>
            <p:cNvSpPr/>
            <p:nvPr/>
          </p:nvSpPr>
          <p:spPr>
            <a:xfrm>
              <a:off x="6190864" y="4361568"/>
              <a:ext cx="66423" cy="2135"/>
            </a:xfrm>
            <a:custGeom>
              <a:avLst/>
              <a:gdLst/>
              <a:ahLst/>
              <a:cxnLst/>
              <a:rect l="l" t="t" r="r" b="b"/>
              <a:pathLst>
                <a:path w="24264" h="780" extrusionOk="0">
                  <a:moveTo>
                    <a:pt x="0" y="0"/>
                  </a:moveTo>
                  <a:lnTo>
                    <a:pt x="24265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45"/>
            <p:cNvSpPr/>
            <p:nvPr/>
          </p:nvSpPr>
          <p:spPr>
            <a:xfrm>
              <a:off x="6211811" y="4384695"/>
              <a:ext cx="2135" cy="412820"/>
            </a:xfrm>
            <a:custGeom>
              <a:avLst/>
              <a:gdLst/>
              <a:ahLst/>
              <a:cxnLst/>
              <a:rect l="l" t="t" r="r" b="b"/>
              <a:pathLst>
                <a:path w="780" h="150802" extrusionOk="0">
                  <a:moveTo>
                    <a:pt x="0" y="0"/>
                  </a:moveTo>
                  <a:lnTo>
                    <a:pt x="0" y="150803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45"/>
            <p:cNvSpPr/>
            <p:nvPr/>
          </p:nvSpPr>
          <p:spPr>
            <a:xfrm>
              <a:off x="6236349" y="4384695"/>
              <a:ext cx="2135" cy="412820"/>
            </a:xfrm>
            <a:custGeom>
              <a:avLst/>
              <a:gdLst/>
              <a:ahLst/>
              <a:cxnLst/>
              <a:rect l="l" t="t" r="r" b="b"/>
              <a:pathLst>
                <a:path w="780" h="150802" extrusionOk="0">
                  <a:moveTo>
                    <a:pt x="0" y="0"/>
                  </a:moveTo>
                  <a:lnTo>
                    <a:pt x="0" y="150803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45"/>
            <p:cNvSpPr/>
            <p:nvPr/>
          </p:nvSpPr>
          <p:spPr>
            <a:xfrm>
              <a:off x="6911403" y="4329187"/>
              <a:ext cx="95802" cy="523793"/>
            </a:xfrm>
            <a:custGeom>
              <a:avLst/>
              <a:gdLst/>
              <a:ahLst/>
              <a:cxnLst/>
              <a:rect l="l" t="t" r="r" b="b"/>
              <a:pathLst>
                <a:path w="34996" h="191340" extrusionOk="0">
                  <a:moveTo>
                    <a:pt x="34996" y="5955"/>
                  </a:moveTo>
                  <a:lnTo>
                    <a:pt x="34996" y="0"/>
                  </a:lnTo>
                  <a:lnTo>
                    <a:pt x="0" y="0"/>
                  </a:lnTo>
                  <a:lnTo>
                    <a:pt x="0" y="5955"/>
                  </a:lnTo>
                  <a:cubicBezTo>
                    <a:pt x="0" y="9194"/>
                    <a:pt x="2630" y="11824"/>
                    <a:pt x="5869" y="11824"/>
                  </a:cubicBezTo>
                  <a:lnTo>
                    <a:pt x="5370" y="11824"/>
                  </a:lnTo>
                  <a:lnTo>
                    <a:pt x="5370" y="183926"/>
                  </a:lnTo>
                  <a:lnTo>
                    <a:pt x="0" y="183926"/>
                  </a:lnTo>
                  <a:lnTo>
                    <a:pt x="0" y="191340"/>
                  </a:lnTo>
                  <a:lnTo>
                    <a:pt x="34996" y="191340"/>
                  </a:lnTo>
                  <a:lnTo>
                    <a:pt x="34996" y="183926"/>
                  </a:lnTo>
                  <a:lnTo>
                    <a:pt x="29627" y="183926"/>
                  </a:lnTo>
                  <a:lnTo>
                    <a:pt x="29627" y="11824"/>
                  </a:lnTo>
                  <a:lnTo>
                    <a:pt x="29127" y="11824"/>
                  </a:lnTo>
                  <a:cubicBezTo>
                    <a:pt x="32366" y="11824"/>
                    <a:pt x="34996" y="9194"/>
                    <a:pt x="34996" y="59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45"/>
            <p:cNvSpPr/>
            <p:nvPr/>
          </p:nvSpPr>
          <p:spPr>
            <a:xfrm>
              <a:off x="6926087" y="4832886"/>
              <a:ext cx="66423" cy="2135"/>
            </a:xfrm>
            <a:custGeom>
              <a:avLst/>
              <a:gdLst/>
              <a:ahLst/>
              <a:cxnLst/>
              <a:rect l="l" t="t" r="r" b="b"/>
              <a:pathLst>
                <a:path w="24264" h="780" extrusionOk="0">
                  <a:moveTo>
                    <a:pt x="0" y="0"/>
                  </a:moveTo>
                  <a:lnTo>
                    <a:pt x="24265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45"/>
            <p:cNvSpPr/>
            <p:nvPr/>
          </p:nvSpPr>
          <p:spPr>
            <a:xfrm>
              <a:off x="6926087" y="4361568"/>
              <a:ext cx="66423" cy="2135"/>
            </a:xfrm>
            <a:custGeom>
              <a:avLst/>
              <a:gdLst/>
              <a:ahLst/>
              <a:cxnLst/>
              <a:rect l="l" t="t" r="r" b="b"/>
              <a:pathLst>
                <a:path w="24264" h="780" extrusionOk="0">
                  <a:moveTo>
                    <a:pt x="0" y="0"/>
                  </a:moveTo>
                  <a:lnTo>
                    <a:pt x="24265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45"/>
            <p:cNvSpPr/>
            <p:nvPr/>
          </p:nvSpPr>
          <p:spPr>
            <a:xfrm>
              <a:off x="6947054" y="4384695"/>
              <a:ext cx="2135" cy="412820"/>
            </a:xfrm>
            <a:custGeom>
              <a:avLst/>
              <a:gdLst/>
              <a:ahLst/>
              <a:cxnLst/>
              <a:rect l="l" t="t" r="r" b="b"/>
              <a:pathLst>
                <a:path w="780" h="150802" extrusionOk="0">
                  <a:moveTo>
                    <a:pt x="0" y="0"/>
                  </a:moveTo>
                  <a:lnTo>
                    <a:pt x="0" y="150803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45"/>
            <p:cNvSpPr/>
            <p:nvPr/>
          </p:nvSpPr>
          <p:spPr>
            <a:xfrm>
              <a:off x="6971592" y="4384695"/>
              <a:ext cx="2135" cy="412820"/>
            </a:xfrm>
            <a:custGeom>
              <a:avLst/>
              <a:gdLst/>
              <a:ahLst/>
              <a:cxnLst/>
              <a:rect l="l" t="t" r="r" b="b"/>
              <a:pathLst>
                <a:path w="780" h="150802" extrusionOk="0">
                  <a:moveTo>
                    <a:pt x="0" y="0"/>
                  </a:moveTo>
                  <a:lnTo>
                    <a:pt x="0" y="150803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45"/>
            <p:cNvSpPr/>
            <p:nvPr/>
          </p:nvSpPr>
          <p:spPr>
            <a:xfrm>
              <a:off x="6655856" y="4329187"/>
              <a:ext cx="95802" cy="523793"/>
            </a:xfrm>
            <a:custGeom>
              <a:avLst/>
              <a:gdLst/>
              <a:ahLst/>
              <a:cxnLst/>
              <a:rect l="l" t="t" r="r" b="b"/>
              <a:pathLst>
                <a:path w="34996" h="191340" extrusionOk="0">
                  <a:moveTo>
                    <a:pt x="34997" y="5955"/>
                  </a:moveTo>
                  <a:lnTo>
                    <a:pt x="34997" y="0"/>
                  </a:lnTo>
                  <a:lnTo>
                    <a:pt x="0" y="0"/>
                  </a:lnTo>
                  <a:lnTo>
                    <a:pt x="0" y="5955"/>
                  </a:lnTo>
                  <a:cubicBezTo>
                    <a:pt x="0" y="9194"/>
                    <a:pt x="2630" y="11824"/>
                    <a:pt x="5869" y="11824"/>
                  </a:cubicBezTo>
                  <a:lnTo>
                    <a:pt x="5370" y="11824"/>
                  </a:lnTo>
                  <a:lnTo>
                    <a:pt x="5370" y="183926"/>
                  </a:lnTo>
                  <a:lnTo>
                    <a:pt x="0" y="183926"/>
                  </a:lnTo>
                  <a:lnTo>
                    <a:pt x="0" y="191340"/>
                  </a:lnTo>
                  <a:lnTo>
                    <a:pt x="34997" y="191340"/>
                  </a:lnTo>
                  <a:lnTo>
                    <a:pt x="34997" y="183926"/>
                  </a:lnTo>
                  <a:lnTo>
                    <a:pt x="29627" y="183926"/>
                  </a:lnTo>
                  <a:lnTo>
                    <a:pt x="29627" y="11824"/>
                  </a:lnTo>
                  <a:lnTo>
                    <a:pt x="29127" y="11824"/>
                  </a:lnTo>
                  <a:cubicBezTo>
                    <a:pt x="32366" y="11824"/>
                    <a:pt x="34997" y="9194"/>
                    <a:pt x="34997" y="59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45"/>
            <p:cNvSpPr/>
            <p:nvPr/>
          </p:nvSpPr>
          <p:spPr>
            <a:xfrm>
              <a:off x="6670560" y="4832886"/>
              <a:ext cx="66423" cy="2135"/>
            </a:xfrm>
            <a:custGeom>
              <a:avLst/>
              <a:gdLst/>
              <a:ahLst/>
              <a:cxnLst/>
              <a:rect l="l" t="t" r="r" b="b"/>
              <a:pathLst>
                <a:path w="24264" h="780" extrusionOk="0">
                  <a:moveTo>
                    <a:pt x="0" y="0"/>
                  </a:moveTo>
                  <a:lnTo>
                    <a:pt x="24265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45"/>
            <p:cNvSpPr/>
            <p:nvPr/>
          </p:nvSpPr>
          <p:spPr>
            <a:xfrm>
              <a:off x="6670560" y="4361568"/>
              <a:ext cx="66423" cy="2135"/>
            </a:xfrm>
            <a:custGeom>
              <a:avLst/>
              <a:gdLst/>
              <a:ahLst/>
              <a:cxnLst/>
              <a:rect l="l" t="t" r="r" b="b"/>
              <a:pathLst>
                <a:path w="24264" h="780" extrusionOk="0">
                  <a:moveTo>
                    <a:pt x="0" y="0"/>
                  </a:moveTo>
                  <a:lnTo>
                    <a:pt x="24265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45"/>
            <p:cNvSpPr/>
            <p:nvPr/>
          </p:nvSpPr>
          <p:spPr>
            <a:xfrm>
              <a:off x="6691507" y="4384695"/>
              <a:ext cx="2135" cy="412820"/>
            </a:xfrm>
            <a:custGeom>
              <a:avLst/>
              <a:gdLst/>
              <a:ahLst/>
              <a:cxnLst/>
              <a:rect l="l" t="t" r="r" b="b"/>
              <a:pathLst>
                <a:path w="780" h="150802" extrusionOk="0">
                  <a:moveTo>
                    <a:pt x="0" y="0"/>
                  </a:moveTo>
                  <a:lnTo>
                    <a:pt x="0" y="150803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45"/>
            <p:cNvSpPr/>
            <p:nvPr/>
          </p:nvSpPr>
          <p:spPr>
            <a:xfrm>
              <a:off x="6716067" y="4384695"/>
              <a:ext cx="2135" cy="412820"/>
            </a:xfrm>
            <a:custGeom>
              <a:avLst/>
              <a:gdLst/>
              <a:ahLst/>
              <a:cxnLst/>
              <a:rect l="l" t="t" r="r" b="b"/>
              <a:pathLst>
                <a:path w="780" h="150802" extrusionOk="0">
                  <a:moveTo>
                    <a:pt x="0" y="0"/>
                  </a:moveTo>
                  <a:lnTo>
                    <a:pt x="0" y="150803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45"/>
            <p:cNvSpPr/>
            <p:nvPr/>
          </p:nvSpPr>
          <p:spPr>
            <a:xfrm>
              <a:off x="7119479" y="4329187"/>
              <a:ext cx="95802" cy="523793"/>
            </a:xfrm>
            <a:custGeom>
              <a:avLst/>
              <a:gdLst/>
              <a:ahLst/>
              <a:cxnLst/>
              <a:rect l="l" t="t" r="r" b="b"/>
              <a:pathLst>
                <a:path w="34996" h="191340" extrusionOk="0">
                  <a:moveTo>
                    <a:pt x="34996" y="5955"/>
                  </a:moveTo>
                  <a:lnTo>
                    <a:pt x="34996" y="0"/>
                  </a:lnTo>
                  <a:lnTo>
                    <a:pt x="0" y="0"/>
                  </a:lnTo>
                  <a:lnTo>
                    <a:pt x="0" y="5955"/>
                  </a:lnTo>
                  <a:cubicBezTo>
                    <a:pt x="0" y="9194"/>
                    <a:pt x="2630" y="11824"/>
                    <a:pt x="5869" y="11824"/>
                  </a:cubicBezTo>
                  <a:lnTo>
                    <a:pt x="5370" y="11824"/>
                  </a:lnTo>
                  <a:lnTo>
                    <a:pt x="5370" y="183926"/>
                  </a:lnTo>
                  <a:lnTo>
                    <a:pt x="0" y="183926"/>
                  </a:lnTo>
                  <a:lnTo>
                    <a:pt x="0" y="191340"/>
                  </a:lnTo>
                  <a:lnTo>
                    <a:pt x="34996" y="191340"/>
                  </a:lnTo>
                  <a:lnTo>
                    <a:pt x="34996" y="183926"/>
                  </a:lnTo>
                  <a:lnTo>
                    <a:pt x="29627" y="183926"/>
                  </a:lnTo>
                  <a:lnTo>
                    <a:pt x="29627" y="11824"/>
                  </a:lnTo>
                  <a:lnTo>
                    <a:pt x="29127" y="11824"/>
                  </a:lnTo>
                  <a:cubicBezTo>
                    <a:pt x="32366" y="11824"/>
                    <a:pt x="34996" y="9194"/>
                    <a:pt x="34996" y="59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45"/>
            <p:cNvSpPr/>
            <p:nvPr/>
          </p:nvSpPr>
          <p:spPr>
            <a:xfrm>
              <a:off x="7134183" y="4832886"/>
              <a:ext cx="66423" cy="2135"/>
            </a:xfrm>
            <a:custGeom>
              <a:avLst/>
              <a:gdLst/>
              <a:ahLst/>
              <a:cxnLst/>
              <a:rect l="l" t="t" r="r" b="b"/>
              <a:pathLst>
                <a:path w="24264" h="780" extrusionOk="0">
                  <a:moveTo>
                    <a:pt x="0" y="0"/>
                  </a:moveTo>
                  <a:lnTo>
                    <a:pt x="24265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45"/>
            <p:cNvSpPr/>
            <p:nvPr/>
          </p:nvSpPr>
          <p:spPr>
            <a:xfrm>
              <a:off x="7134183" y="4361568"/>
              <a:ext cx="66423" cy="2135"/>
            </a:xfrm>
            <a:custGeom>
              <a:avLst/>
              <a:gdLst/>
              <a:ahLst/>
              <a:cxnLst/>
              <a:rect l="l" t="t" r="r" b="b"/>
              <a:pathLst>
                <a:path w="24264" h="780" extrusionOk="0">
                  <a:moveTo>
                    <a:pt x="0" y="0"/>
                  </a:moveTo>
                  <a:lnTo>
                    <a:pt x="24265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45"/>
            <p:cNvSpPr/>
            <p:nvPr/>
          </p:nvSpPr>
          <p:spPr>
            <a:xfrm>
              <a:off x="7155130" y="4384695"/>
              <a:ext cx="2135" cy="412820"/>
            </a:xfrm>
            <a:custGeom>
              <a:avLst/>
              <a:gdLst/>
              <a:ahLst/>
              <a:cxnLst/>
              <a:rect l="l" t="t" r="r" b="b"/>
              <a:pathLst>
                <a:path w="780" h="150802" extrusionOk="0">
                  <a:moveTo>
                    <a:pt x="0" y="0"/>
                  </a:moveTo>
                  <a:lnTo>
                    <a:pt x="0" y="150803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45"/>
            <p:cNvSpPr/>
            <p:nvPr/>
          </p:nvSpPr>
          <p:spPr>
            <a:xfrm>
              <a:off x="7179668" y="4384695"/>
              <a:ext cx="2135" cy="412820"/>
            </a:xfrm>
            <a:custGeom>
              <a:avLst/>
              <a:gdLst/>
              <a:ahLst/>
              <a:cxnLst/>
              <a:rect l="l" t="t" r="r" b="b"/>
              <a:pathLst>
                <a:path w="780" h="150802" extrusionOk="0">
                  <a:moveTo>
                    <a:pt x="0" y="0"/>
                  </a:moveTo>
                  <a:lnTo>
                    <a:pt x="0" y="150803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45"/>
            <p:cNvSpPr/>
            <p:nvPr/>
          </p:nvSpPr>
          <p:spPr>
            <a:xfrm>
              <a:off x="6154999" y="4853190"/>
              <a:ext cx="1079443" cy="34268"/>
            </a:xfrm>
            <a:custGeom>
              <a:avLst/>
              <a:gdLst/>
              <a:ahLst/>
              <a:cxnLst/>
              <a:rect l="l" t="t" r="r" b="b"/>
              <a:pathLst>
                <a:path w="394317" h="12518" extrusionOk="0">
                  <a:moveTo>
                    <a:pt x="0" y="0"/>
                  </a:moveTo>
                  <a:lnTo>
                    <a:pt x="394317" y="0"/>
                  </a:lnTo>
                  <a:lnTo>
                    <a:pt x="394317" y="12519"/>
                  </a:lnTo>
                  <a:lnTo>
                    <a:pt x="0" y="1251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45"/>
            <p:cNvSpPr/>
            <p:nvPr/>
          </p:nvSpPr>
          <p:spPr>
            <a:xfrm>
              <a:off x="6116826" y="4887453"/>
              <a:ext cx="1155740" cy="34268"/>
            </a:xfrm>
            <a:custGeom>
              <a:avLst/>
              <a:gdLst/>
              <a:ahLst/>
              <a:cxnLst/>
              <a:rect l="l" t="t" r="r" b="b"/>
              <a:pathLst>
                <a:path w="422188" h="12518" extrusionOk="0">
                  <a:moveTo>
                    <a:pt x="0" y="0"/>
                  </a:moveTo>
                  <a:lnTo>
                    <a:pt x="422188" y="0"/>
                  </a:lnTo>
                  <a:lnTo>
                    <a:pt x="422188" y="12519"/>
                  </a:lnTo>
                  <a:lnTo>
                    <a:pt x="0" y="1251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45"/>
            <p:cNvSpPr/>
            <p:nvPr/>
          </p:nvSpPr>
          <p:spPr>
            <a:xfrm>
              <a:off x="6176160" y="4853190"/>
              <a:ext cx="1038742" cy="2135"/>
            </a:xfrm>
            <a:custGeom>
              <a:avLst/>
              <a:gdLst/>
              <a:ahLst/>
              <a:cxnLst/>
              <a:rect l="l" t="t" r="r" b="b"/>
              <a:pathLst>
                <a:path w="379449" h="780" extrusionOk="0">
                  <a:moveTo>
                    <a:pt x="0" y="0"/>
                  </a:moveTo>
                  <a:lnTo>
                    <a:pt x="3794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45"/>
            <p:cNvSpPr/>
            <p:nvPr/>
          </p:nvSpPr>
          <p:spPr>
            <a:xfrm>
              <a:off x="6154999" y="4887453"/>
              <a:ext cx="1079443" cy="2135"/>
            </a:xfrm>
            <a:custGeom>
              <a:avLst/>
              <a:gdLst/>
              <a:ahLst/>
              <a:cxnLst/>
              <a:rect l="l" t="t" r="r" b="b"/>
              <a:pathLst>
                <a:path w="394317" h="780" extrusionOk="0">
                  <a:moveTo>
                    <a:pt x="0" y="0"/>
                  </a:moveTo>
                  <a:lnTo>
                    <a:pt x="394317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45"/>
            <p:cNvSpPr/>
            <p:nvPr/>
          </p:nvSpPr>
          <p:spPr>
            <a:xfrm>
              <a:off x="6176160" y="4329187"/>
              <a:ext cx="1037140" cy="2135"/>
            </a:xfrm>
            <a:custGeom>
              <a:avLst/>
              <a:gdLst/>
              <a:ahLst/>
              <a:cxnLst/>
              <a:rect l="l" t="t" r="r" b="b"/>
              <a:pathLst>
                <a:path w="378864" h="780" extrusionOk="0">
                  <a:moveTo>
                    <a:pt x="0" y="0"/>
                  </a:moveTo>
                  <a:lnTo>
                    <a:pt x="378864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2" name="Google Shape;1362;p45"/>
          <p:cNvGrpSpPr/>
          <p:nvPr/>
        </p:nvGrpSpPr>
        <p:grpSpPr>
          <a:xfrm flipH="1">
            <a:off x="7798959" y="4199091"/>
            <a:ext cx="1116440" cy="715797"/>
            <a:chOff x="6054827" y="2081751"/>
            <a:chExt cx="904147" cy="579687"/>
          </a:xfrm>
        </p:grpSpPr>
        <p:sp>
          <p:nvSpPr>
            <p:cNvPr id="1363" name="Google Shape;1363;p45"/>
            <p:cNvSpPr/>
            <p:nvPr/>
          </p:nvSpPr>
          <p:spPr>
            <a:xfrm>
              <a:off x="6594147" y="2573253"/>
              <a:ext cx="136993" cy="86015"/>
            </a:xfrm>
            <a:custGeom>
              <a:avLst/>
              <a:gdLst/>
              <a:ahLst/>
              <a:cxnLst/>
              <a:rect l="l" t="t" r="r" b="b"/>
              <a:pathLst>
                <a:path w="50043" h="31421" extrusionOk="0">
                  <a:moveTo>
                    <a:pt x="9311" y="31422"/>
                  </a:moveTo>
                  <a:lnTo>
                    <a:pt x="40733" y="31422"/>
                  </a:lnTo>
                  <a:lnTo>
                    <a:pt x="50044" y="0"/>
                  </a:lnTo>
                  <a:lnTo>
                    <a:pt x="0" y="0"/>
                  </a:lnTo>
                  <a:lnTo>
                    <a:pt x="9311" y="314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45"/>
            <p:cNvSpPr/>
            <p:nvPr/>
          </p:nvSpPr>
          <p:spPr>
            <a:xfrm>
              <a:off x="6329067" y="2573253"/>
              <a:ext cx="136974" cy="86015"/>
            </a:xfrm>
            <a:custGeom>
              <a:avLst/>
              <a:gdLst/>
              <a:ahLst/>
              <a:cxnLst/>
              <a:rect l="l" t="t" r="r" b="b"/>
              <a:pathLst>
                <a:path w="50036" h="31421" extrusionOk="0">
                  <a:moveTo>
                    <a:pt x="9311" y="31422"/>
                  </a:moveTo>
                  <a:lnTo>
                    <a:pt x="40725" y="31422"/>
                  </a:lnTo>
                  <a:lnTo>
                    <a:pt x="50036" y="0"/>
                  </a:lnTo>
                  <a:lnTo>
                    <a:pt x="0" y="0"/>
                  </a:lnTo>
                  <a:lnTo>
                    <a:pt x="9311" y="314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45"/>
            <p:cNvSpPr/>
            <p:nvPr/>
          </p:nvSpPr>
          <p:spPr>
            <a:xfrm>
              <a:off x="6781448" y="2257687"/>
              <a:ext cx="112550" cy="216002"/>
            </a:xfrm>
            <a:custGeom>
              <a:avLst/>
              <a:gdLst/>
              <a:ahLst/>
              <a:cxnLst/>
              <a:rect l="l" t="t" r="r" b="b"/>
              <a:pathLst>
                <a:path w="41114" h="78905" extrusionOk="0">
                  <a:moveTo>
                    <a:pt x="0" y="78906"/>
                  </a:moveTo>
                  <a:lnTo>
                    <a:pt x="41115" y="66785"/>
                  </a:lnTo>
                  <a:lnTo>
                    <a:pt x="41115" y="12121"/>
                  </a:lnTo>
                  <a:lnTo>
                    <a:pt x="0" y="0"/>
                  </a:lnTo>
                  <a:lnTo>
                    <a:pt x="0" y="7890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45"/>
            <p:cNvSpPr/>
            <p:nvPr/>
          </p:nvSpPr>
          <p:spPr>
            <a:xfrm>
              <a:off x="6636426" y="2110564"/>
              <a:ext cx="174940" cy="113839"/>
            </a:xfrm>
            <a:custGeom>
              <a:avLst/>
              <a:gdLst/>
              <a:ahLst/>
              <a:cxnLst/>
              <a:rect l="l" t="t" r="r" b="b"/>
              <a:pathLst>
                <a:path w="63905" h="41585" extrusionOk="0">
                  <a:moveTo>
                    <a:pt x="0" y="17867"/>
                  </a:moveTo>
                  <a:cubicBezTo>
                    <a:pt x="0" y="17867"/>
                    <a:pt x="24483" y="931"/>
                    <a:pt x="58028" y="2"/>
                  </a:cubicBezTo>
                  <a:cubicBezTo>
                    <a:pt x="62523" y="-123"/>
                    <a:pt x="65403" y="4748"/>
                    <a:pt x="63086" y="8603"/>
                  </a:cubicBezTo>
                  <a:lnTo>
                    <a:pt x="43301" y="41586"/>
                  </a:lnTo>
                  <a:lnTo>
                    <a:pt x="0" y="178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45"/>
            <p:cNvSpPr/>
            <p:nvPr/>
          </p:nvSpPr>
          <p:spPr>
            <a:xfrm>
              <a:off x="6181525" y="2110463"/>
              <a:ext cx="650446" cy="495570"/>
            </a:xfrm>
            <a:custGeom>
              <a:avLst/>
              <a:gdLst/>
              <a:ahLst/>
              <a:cxnLst/>
              <a:rect l="l" t="t" r="r" b="b"/>
              <a:pathLst>
                <a:path w="237606" h="181030" extrusionOk="0">
                  <a:moveTo>
                    <a:pt x="71967" y="5089"/>
                  </a:moveTo>
                  <a:cubicBezTo>
                    <a:pt x="86726" y="1779"/>
                    <a:pt x="102460" y="0"/>
                    <a:pt x="118803" y="0"/>
                  </a:cubicBezTo>
                  <a:cubicBezTo>
                    <a:pt x="135147" y="0"/>
                    <a:pt x="150881" y="1787"/>
                    <a:pt x="165639" y="5089"/>
                  </a:cubicBezTo>
                  <a:cubicBezTo>
                    <a:pt x="207785" y="14532"/>
                    <a:pt x="237607" y="52175"/>
                    <a:pt x="237607" y="95366"/>
                  </a:cubicBezTo>
                  <a:lnTo>
                    <a:pt x="237607" y="95366"/>
                  </a:lnTo>
                  <a:cubicBezTo>
                    <a:pt x="237607" y="129964"/>
                    <a:pt x="218469" y="160996"/>
                    <a:pt x="189186" y="176831"/>
                  </a:cubicBezTo>
                  <a:cubicBezTo>
                    <a:pt x="184059" y="179602"/>
                    <a:pt x="178306" y="181030"/>
                    <a:pt x="172477" y="181030"/>
                  </a:cubicBezTo>
                  <a:lnTo>
                    <a:pt x="65130" y="181030"/>
                  </a:lnTo>
                  <a:cubicBezTo>
                    <a:pt x="59300" y="181030"/>
                    <a:pt x="53548" y="179602"/>
                    <a:pt x="48420" y="176831"/>
                  </a:cubicBezTo>
                  <a:cubicBezTo>
                    <a:pt x="19137" y="161003"/>
                    <a:pt x="0" y="129964"/>
                    <a:pt x="0" y="95366"/>
                  </a:cubicBezTo>
                  <a:lnTo>
                    <a:pt x="0" y="95366"/>
                  </a:lnTo>
                  <a:cubicBezTo>
                    <a:pt x="0" y="52175"/>
                    <a:pt x="29814" y="14525"/>
                    <a:pt x="71967" y="50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45"/>
            <p:cNvSpPr/>
            <p:nvPr/>
          </p:nvSpPr>
          <p:spPr>
            <a:xfrm>
              <a:off x="6555248" y="2573253"/>
              <a:ext cx="136971" cy="86015"/>
            </a:xfrm>
            <a:custGeom>
              <a:avLst/>
              <a:gdLst/>
              <a:ahLst/>
              <a:cxnLst/>
              <a:rect l="l" t="t" r="r" b="b"/>
              <a:pathLst>
                <a:path w="50035" h="31421" extrusionOk="0">
                  <a:moveTo>
                    <a:pt x="9311" y="31422"/>
                  </a:moveTo>
                  <a:lnTo>
                    <a:pt x="40725" y="31422"/>
                  </a:lnTo>
                  <a:lnTo>
                    <a:pt x="50036" y="0"/>
                  </a:lnTo>
                  <a:lnTo>
                    <a:pt x="0" y="0"/>
                  </a:lnTo>
                  <a:lnTo>
                    <a:pt x="9311" y="314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45"/>
            <p:cNvSpPr/>
            <p:nvPr/>
          </p:nvSpPr>
          <p:spPr>
            <a:xfrm>
              <a:off x="6283798" y="2573253"/>
              <a:ext cx="136993" cy="86015"/>
            </a:xfrm>
            <a:custGeom>
              <a:avLst/>
              <a:gdLst/>
              <a:ahLst/>
              <a:cxnLst/>
              <a:rect l="l" t="t" r="r" b="b"/>
              <a:pathLst>
                <a:path w="50043" h="31421" extrusionOk="0">
                  <a:moveTo>
                    <a:pt x="9311" y="31422"/>
                  </a:moveTo>
                  <a:lnTo>
                    <a:pt x="40733" y="31422"/>
                  </a:lnTo>
                  <a:lnTo>
                    <a:pt x="50044" y="0"/>
                  </a:lnTo>
                  <a:lnTo>
                    <a:pt x="0" y="0"/>
                  </a:lnTo>
                  <a:lnTo>
                    <a:pt x="9311" y="314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45"/>
            <p:cNvSpPr/>
            <p:nvPr/>
          </p:nvSpPr>
          <p:spPr>
            <a:xfrm>
              <a:off x="6718652" y="2295625"/>
              <a:ext cx="30208" cy="30208"/>
            </a:xfrm>
            <a:custGeom>
              <a:avLst/>
              <a:gdLst/>
              <a:ahLst/>
              <a:cxnLst/>
              <a:rect l="l" t="t" r="r" b="b"/>
              <a:pathLst>
                <a:path w="11035" h="11035" extrusionOk="0">
                  <a:moveTo>
                    <a:pt x="0" y="5518"/>
                  </a:moveTo>
                  <a:cubicBezTo>
                    <a:pt x="0" y="8562"/>
                    <a:pt x="2466" y="11036"/>
                    <a:pt x="5518" y="11036"/>
                  </a:cubicBezTo>
                  <a:cubicBezTo>
                    <a:pt x="8570" y="11036"/>
                    <a:pt x="11036" y="8570"/>
                    <a:pt x="11036" y="5518"/>
                  </a:cubicBezTo>
                  <a:cubicBezTo>
                    <a:pt x="11036" y="2466"/>
                    <a:pt x="8570" y="0"/>
                    <a:pt x="5518" y="0"/>
                  </a:cubicBezTo>
                  <a:cubicBezTo>
                    <a:pt x="2466" y="0"/>
                    <a:pt x="0" y="2466"/>
                    <a:pt x="0" y="55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45"/>
            <p:cNvSpPr/>
            <p:nvPr/>
          </p:nvSpPr>
          <p:spPr>
            <a:xfrm>
              <a:off x="6393427" y="2130331"/>
              <a:ext cx="205469" cy="11032"/>
            </a:xfrm>
            <a:custGeom>
              <a:avLst/>
              <a:gdLst/>
              <a:ahLst/>
              <a:cxnLst/>
              <a:rect l="l" t="t" r="r" b="b"/>
              <a:pathLst>
                <a:path w="75057" h="4030" extrusionOk="0">
                  <a:moveTo>
                    <a:pt x="75058" y="4031"/>
                  </a:moveTo>
                  <a:cubicBezTo>
                    <a:pt x="75058" y="4031"/>
                    <a:pt x="48170" y="-5038"/>
                    <a:pt x="0" y="4031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45"/>
            <p:cNvSpPr/>
            <p:nvPr/>
          </p:nvSpPr>
          <p:spPr>
            <a:xfrm>
              <a:off x="6367178" y="2574811"/>
              <a:ext cx="363403" cy="31446"/>
            </a:xfrm>
            <a:custGeom>
              <a:avLst/>
              <a:gdLst/>
              <a:ahLst/>
              <a:cxnLst/>
              <a:rect l="l" t="t" r="r" b="b"/>
              <a:pathLst>
                <a:path w="132750" h="11487" extrusionOk="0">
                  <a:moveTo>
                    <a:pt x="0" y="11473"/>
                  </a:moveTo>
                  <a:lnTo>
                    <a:pt x="106066" y="11473"/>
                  </a:lnTo>
                  <a:cubicBezTo>
                    <a:pt x="106066" y="11473"/>
                    <a:pt x="116922" y="12363"/>
                    <a:pt x="132751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45"/>
            <p:cNvSpPr/>
            <p:nvPr/>
          </p:nvSpPr>
          <p:spPr>
            <a:xfrm>
              <a:off x="6732310" y="2134573"/>
              <a:ext cx="68837" cy="35015"/>
            </a:xfrm>
            <a:custGeom>
              <a:avLst/>
              <a:gdLst/>
              <a:ahLst/>
              <a:cxnLst/>
              <a:rect l="l" t="t" r="r" b="b"/>
              <a:pathLst>
                <a:path w="25146" h="12791" extrusionOk="0">
                  <a:moveTo>
                    <a:pt x="25147" y="0"/>
                  </a:moveTo>
                  <a:lnTo>
                    <a:pt x="0" y="12792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45"/>
            <p:cNvSpPr/>
            <p:nvPr/>
          </p:nvSpPr>
          <p:spPr>
            <a:xfrm>
              <a:off x="6595388" y="2081751"/>
              <a:ext cx="174932" cy="113839"/>
            </a:xfrm>
            <a:custGeom>
              <a:avLst/>
              <a:gdLst/>
              <a:ahLst/>
              <a:cxnLst/>
              <a:rect l="l" t="t" r="r" b="b"/>
              <a:pathLst>
                <a:path w="63902" h="41585" extrusionOk="0">
                  <a:moveTo>
                    <a:pt x="0" y="17867"/>
                  </a:moveTo>
                  <a:cubicBezTo>
                    <a:pt x="0" y="17867"/>
                    <a:pt x="24483" y="931"/>
                    <a:pt x="58028" y="2"/>
                  </a:cubicBezTo>
                  <a:cubicBezTo>
                    <a:pt x="62524" y="-123"/>
                    <a:pt x="65396" y="4748"/>
                    <a:pt x="63086" y="8603"/>
                  </a:cubicBezTo>
                  <a:lnTo>
                    <a:pt x="43301" y="41586"/>
                  </a:lnTo>
                  <a:lnTo>
                    <a:pt x="0" y="178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45"/>
            <p:cNvSpPr/>
            <p:nvPr/>
          </p:nvSpPr>
          <p:spPr>
            <a:xfrm>
              <a:off x="6677143" y="2101891"/>
              <a:ext cx="75632" cy="36362"/>
            </a:xfrm>
            <a:custGeom>
              <a:avLst/>
              <a:gdLst/>
              <a:ahLst/>
              <a:cxnLst/>
              <a:rect l="l" t="t" r="r" b="b"/>
              <a:pathLst>
                <a:path w="27628" h="13283" extrusionOk="0">
                  <a:moveTo>
                    <a:pt x="27628" y="0"/>
                  </a:moveTo>
                  <a:lnTo>
                    <a:pt x="0" y="13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45"/>
            <p:cNvSpPr/>
            <p:nvPr/>
          </p:nvSpPr>
          <p:spPr>
            <a:xfrm>
              <a:off x="6054827" y="2277843"/>
              <a:ext cx="188841" cy="115512"/>
            </a:xfrm>
            <a:custGeom>
              <a:avLst/>
              <a:gdLst/>
              <a:ahLst/>
              <a:cxnLst/>
              <a:rect l="l" t="t" r="r" b="b"/>
              <a:pathLst>
                <a:path w="68983" h="42196" extrusionOk="0">
                  <a:moveTo>
                    <a:pt x="68983" y="31406"/>
                  </a:moveTo>
                  <a:cubicBezTo>
                    <a:pt x="64730" y="37900"/>
                    <a:pt x="57073" y="41864"/>
                    <a:pt x="49316" y="42177"/>
                  </a:cubicBezTo>
                  <a:cubicBezTo>
                    <a:pt x="41558" y="42481"/>
                    <a:pt x="33831" y="39297"/>
                    <a:pt x="28133" y="34029"/>
                  </a:cubicBezTo>
                  <a:cubicBezTo>
                    <a:pt x="24770" y="30922"/>
                    <a:pt x="21991" y="26934"/>
                    <a:pt x="21320" y="22407"/>
                  </a:cubicBezTo>
                  <a:cubicBezTo>
                    <a:pt x="20649" y="17881"/>
                    <a:pt x="22483" y="12808"/>
                    <a:pt x="26471" y="10568"/>
                  </a:cubicBezTo>
                  <a:cubicBezTo>
                    <a:pt x="31607" y="7680"/>
                    <a:pt x="38810" y="10739"/>
                    <a:pt x="41066" y="16179"/>
                  </a:cubicBezTo>
                  <a:cubicBezTo>
                    <a:pt x="43321" y="21619"/>
                    <a:pt x="41011" y="28308"/>
                    <a:pt x="36398" y="31968"/>
                  </a:cubicBezTo>
                  <a:cubicBezTo>
                    <a:pt x="31786" y="35629"/>
                    <a:pt x="25363" y="36495"/>
                    <a:pt x="19618" y="35176"/>
                  </a:cubicBezTo>
                  <a:cubicBezTo>
                    <a:pt x="12329" y="33506"/>
                    <a:pt x="5890" y="28417"/>
                    <a:pt x="2581" y="21713"/>
                  </a:cubicBezTo>
                  <a:cubicBezTo>
                    <a:pt x="-736" y="15008"/>
                    <a:pt x="-861" y="6806"/>
                    <a:pt x="2237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45"/>
            <p:cNvSpPr/>
            <p:nvPr/>
          </p:nvSpPr>
          <p:spPr>
            <a:xfrm>
              <a:off x="6677464" y="2346922"/>
              <a:ext cx="92897" cy="92894"/>
            </a:xfrm>
            <a:custGeom>
              <a:avLst/>
              <a:gdLst/>
              <a:ahLst/>
              <a:cxnLst/>
              <a:rect l="l" t="t" r="r" b="b"/>
              <a:pathLst>
                <a:path w="33935" h="33934" extrusionOk="0">
                  <a:moveTo>
                    <a:pt x="33935" y="16967"/>
                  </a:moveTo>
                  <a:cubicBezTo>
                    <a:pt x="33935" y="26341"/>
                    <a:pt x="26341" y="33935"/>
                    <a:pt x="16968" y="33935"/>
                  </a:cubicBezTo>
                  <a:cubicBezTo>
                    <a:pt x="7594" y="33935"/>
                    <a:pt x="0" y="26341"/>
                    <a:pt x="0" y="16967"/>
                  </a:cubicBezTo>
                  <a:cubicBezTo>
                    <a:pt x="0" y="7594"/>
                    <a:pt x="7594" y="0"/>
                    <a:pt x="16968" y="0"/>
                  </a:cubicBezTo>
                  <a:cubicBezTo>
                    <a:pt x="26341" y="0"/>
                    <a:pt x="33935" y="7594"/>
                    <a:pt x="33935" y="16967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45"/>
            <p:cNvSpPr/>
            <p:nvPr/>
          </p:nvSpPr>
          <p:spPr>
            <a:xfrm>
              <a:off x="6613493" y="2119996"/>
              <a:ext cx="154469" cy="82705"/>
            </a:xfrm>
            <a:custGeom>
              <a:avLst/>
              <a:gdLst/>
              <a:ahLst/>
              <a:cxnLst/>
              <a:rect l="l" t="t" r="r" b="b"/>
              <a:pathLst>
                <a:path w="56427" h="30212" extrusionOk="0">
                  <a:moveTo>
                    <a:pt x="0" y="0"/>
                  </a:moveTo>
                  <a:cubicBezTo>
                    <a:pt x="2115" y="219"/>
                    <a:pt x="29923" y="2935"/>
                    <a:pt x="56428" y="30212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45"/>
            <p:cNvSpPr/>
            <p:nvPr/>
          </p:nvSpPr>
          <p:spPr>
            <a:xfrm>
              <a:off x="6729659" y="2113220"/>
              <a:ext cx="33734" cy="56234"/>
            </a:xfrm>
            <a:custGeom>
              <a:avLst/>
              <a:gdLst/>
              <a:ahLst/>
              <a:cxnLst/>
              <a:rect l="l" t="t" r="r" b="b"/>
              <a:pathLst>
                <a:path w="12323" h="20542" extrusionOk="0">
                  <a:moveTo>
                    <a:pt x="12324" y="0"/>
                  </a:moveTo>
                  <a:lnTo>
                    <a:pt x="0" y="20542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45"/>
            <p:cNvSpPr/>
            <p:nvPr/>
          </p:nvSpPr>
          <p:spPr>
            <a:xfrm>
              <a:off x="6395350" y="2606231"/>
              <a:ext cx="18927" cy="53050"/>
            </a:xfrm>
            <a:custGeom>
              <a:avLst/>
              <a:gdLst/>
              <a:ahLst/>
              <a:cxnLst/>
              <a:rect l="l" t="t" r="r" b="b"/>
              <a:pathLst>
                <a:path w="6914" h="19379" extrusionOk="0">
                  <a:moveTo>
                    <a:pt x="0" y="19379"/>
                  </a:moveTo>
                  <a:lnTo>
                    <a:pt x="6915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45"/>
            <p:cNvSpPr/>
            <p:nvPr/>
          </p:nvSpPr>
          <p:spPr>
            <a:xfrm>
              <a:off x="6666778" y="2601466"/>
              <a:ext cx="17134" cy="57813"/>
            </a:xfrm>
            <a:custGeom>
              <a:avLst/>
              <a:gdLst/>
              <a:ahLst/>
              <a:cxnLst/>
              <a:rect l="l" t="t" r="r" b="b"/>
              <a:pathLst>
                <a:path w="6259" h="21119" extrusionOk="0">
                  <a:moveTo>
                    <a:pt x="0" y="21120"/>
                  </a:moveTo>
                  <a:lnTo>
                    <a:pt x="625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45"/>
            <p:cNvSpPr/>
            <p:nvPr/>
          </p:nvSpPr>
          <p:spPr>
            <a:xfrm>
              <a:off x="6095065" y="2659303"/>
              <a:ext cx="863908" cy="2135"/>
            </a:xfrm>
            <a:custGeom>
              <a:avLst/>
              <a:gdLst/>
              <a:ahLst/>
              <a:cxnLst/>
              <a:rect l="l" t="t" r="r" b="b"/>
              <a:pathLst>
                <a:path w="315583" h="780" extrusionOk="0">
                  <a:moveTo>
                    <a:pt x="0" y="0"/>
                  </a:moveTo>
                  <a:lnTo>
                    <a:pt x="315583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83" name="Google Shape;1383;p45"/>
          <p:cNvSpPr/>
          <p:nvPr/>
        </p:nvSpPr>
        <p:spPr>
          <a:xfrm>
            <a:off x="8271961" y="2865058"/>
            <a:ext cx="604574" cy="74022"/>
          </a:xfrm>
          <a:custGeom>
            <a:avLst/>
            <a:gdLst/>
            <a:ahLst/>
            <a:cxnLst/>
            <a:rect l="l" t="t" r="r" b="b"/>
            <a:pathLst>
              <a:path w="178868" h="21900" extrusionOk="0">
                <a:moveTo>
                  <a:pt x="0" y="21900"/>
                </a:moveTo>
                <a:cubicBezTo>
                  <a:pt x="22353" y="21900"/>
                  <a:pt x="24374" y="0"/>
                  <a:pt x="44713" y="0"/>
                </a:cubicBezTo>
                <a:cubicBezTo>
                  <a:pt x="65052" y="0"/>
                  <a:pt x="67058" y="21900"/>
                  <a:pt x="89411" y="21900"/>
                </a:cubicBezTo>
                <a:cubicBezTo>
                  <a:pt x="111764" y="21900"/>
                  <a:pt x="114495" y="0"/>
                  <a:pt x="134140" y="0"/>
                </a:cubicBezTo>
                <a:cubicBezTo>
                  <a:pt x="153784" y="0"/>
                  <a:pt x="156500" y="21900"/>
                  <a:pt x="178869" y="21900"/>
                </a:cubicBezTo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4" name="Google Shape;1384;p45"/>
          <p:cNvSpPr/>
          <p:nvPr/>
        </p:nvSpPr>
        <p:spPr>
          <a:xfrm>
            <a:off x="2328508" y="2035355"/>
            <a:ext cx="162842" cy="162842"/>
          </a:xfrm>
          <a:custGeom>
            <a:avLst/>
            <a:gdLst/>
            <a:ahLst/>
            <a:cxnLst/>
            <a:rect l="l" t="t" r="r" b="b"/>
            <a:pathLst>
              <a:path w="48178" h="48178" extrusionOk="0">
                <a:moveTo>
                  <a:pt x="48178" y="24085"/>
                </a:moveTo>
                <a:lnTo>
                  <a:pt x="31734" y="31734"/>
                </a:lnTo>
                <a:lnTo>
                  <a:pt x="24085" y="48178"/>
                </a:lnTo>
                <a:lnTo>
                  <a:pt x="16445" y="31734"/>
                </a:lnTo>
                <a:lnTo>
                  <a:pt x="0" y="24085"/>
                </a:lnTo>
                <a:lnTo>
                  <a:pt x="16445" y="16444"/>
                </a:lnTo>
                <a:lnTo>
                  <a:pt x="24085" y="0"/>
                </a:lnTo>
                <a:lnTo>
                  <a:pt x="31734" y="16444"/>
                </a:lnTo>
                <a:lnTo>
                  <a:pt x="48178" y="24085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5" name="Google Shape;1385;p45"/>
          <p:cNvSpPr/>
          <p:nvPr/>
        </p:nvSpPr>
        <p:spPr>
          <a:xfrm>
            <a:off x="7766013" y="256085"/>
            <a:ext cx="162842" cy="162842"/>
          </a:xfrm>
          <a:custGeom>
            <a:avLst/>
            <a:gdLst/>
            <a:ahLst/>
            <a:cxnLst/>
            <a:rect l="l" t="t" r="r" b="b"/>
            <a:pathLst>
              <a:path w="48178" h="48178" extrusionOk="0">
                <a:moveTo>
                  <a:pt x="48178" y="24085"/>
                </a:moveTo>
                <a:lnTo>
                  <a:pt x="31734" y="31734"/>
                </a:lnTo>
                <a:lnTo>
                  <a:pt x="24085" y="48178"/>
                </a:lnTo>
                <a:lnTo>
                  <a:pt x="16445" y="31734"/>
                </a:lnTo>
                <a:lnTo>
                  <a:pt x="0" y="24085"/>
                </a:lnTo>
                <a:lnTo>
                  <a:pt x="16445" y="16444"/>
                </a:lnTo>
                <a:lnTo>
                  <a:pt x="24085" y="0"/>
                </a:lnTo>
                <a:lnTo>
                  <a:pt x="31734" y="16444"/>
                </a:lnTo>
                <a:lnTo>
                  <a:pt x="48178" y="24085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6" name="Google Shape;1386;p45"/>
          <p:cNvSpPr/>
          <p:nvPr/>
        </p:nvSpPr>
        <p:spPr>
          <a:xfrm>
            <a:off x="8789888" y="3945435"/>
            <a:ext cx="162842" cy="162842"/>
          </a:xfrm>
          <a:custGeom>
            <a:avLst/>
            <a:gdLst/>
            <a:ahLst/>
            <a:cxnLst/>
            <a:rect l="l" t="t" r="r" b="b"/>
            <a:pathLst>
              <a:path w="48178" h="48178" extrusionOk="0">
                <a:moveTo>
                  <a:pt x="48178" y="24085"/>
                </a:moveTo>
                <a:lnTo>
                  <a:pt x="31734" y="31734"/>
                </a:lnTo>
                <a:lnTo>
                  <a:pt x="24085" y="48178"/>
                </a:lnTo>
                <a:lnTo>
                  <a:pt x="16445" y="31734"/>
                </a:lnTo>
                <a:lnTo>
                  <a:pt x="0" y="24085"/>
                </a:lnTo>
                <a:lnTo>
                  <a:pt x="16445" y="16444"/>
                </a:lnTo>
                <a:lnTo>
                  <a:pt x="24085" y="0"/>
                </a:lnTo>
                <a:lnTo>
                  <a:pt x="31734" y="16444"/>
                </a:lnTo>
                <a:lnTo>
                  <a:pt x="48178" y="24085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7" name="Google Shape;1387;p45"/>
          <p:cNvSpPr/>
          <p:nvPr/>
        </p:nvSpPr>
        <p:spPr>
          <a:xfrm>
            <a:off x="463366" y="2462213"/>
            <a:ext cx="604574" cy="74022"/>
          </a:xfrm>
          <a:custGeom>
            <a:avLst/>
            <a:gdLst/>
            <a:ahLst/>
            <a:cxnLst/>
            <a:rect l="l" t="t" r="r" b="b"/>
            <a:pathLst>
              <a:path w="178868" h="21900" extrusionOk="0">
                <a:moveTo>
                  <a:pt x="0" y="21900"/>
                </a:moveTo>
                <a:cubicBezTo>
                  <a:pt x="22353" y="21900"/>
                  <a:pt x="24374" y="0"/>
                  <a:pt x="44713" y="0"/>
                </a:cubicBezTo>
                <a:cubicBezTo>
                  <a:pt x="65052" y="0"/>
                  <a:pt x="67058" y="21900"/>
                  <a:pt x="89411" y="21900"/>
                </a:cubicBezTo>
                <a:cubicBezTo>
                  <a:pt x="111764" y="21900"/>
                  <a:pt x="114495" y="0"/>
                  <a:pt x="134140" y="0"/>
                </a:cubicBezTo>
                <a:cubicBezTo>
                  <a:pt x="153784" y="0"/>
                  <a:pt x="156500" y="21900"/>
                  <a:pt x="178869" y="21900"/>
                </a:cubicBezTo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30"/>
          <p:cNvSpPr txBox="1"/>
          <p:nvPr/>
        </p:nvSpPr>
        <p:spPr>
          <a:xfrm>
            <a:off x="2569090" y="1470025"/>
            <a:ext cx="3200400" cy="164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Atkinson Hyperlegible"/>
              <a:buNone/>
              <a:defRPr sz="5000" b="1" i="0" u="none" strike="noStrike" cap="none">
                <a:solidFill>
                  <a:schemeClr val="accent4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Atkinson Hyperlegible"/>
              <a:buNone/>
              <a:defRPr sz="3600" b="1" i="0" u="none" strike="noStrike" cap="none">
                <a:solidFill>
                  <a:schemeClr val="accent4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Atkinson Hyperlegible"/>
              <a:buNone/>
              <a:defRPr sz="3600" b="1" i="0" u="none" strike="noStrike" cap="none">
                <a:solidFill>
                  <a:schemeClr val="accent4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Atkinson Hyperlegible"/>
              <a:buNone/>
              <a:defRPr sz="3600" b="1" i="0" u="none" strike="noStrike" cap="none">
                <a:solidFill>
                  <a:schemeClr val="accent4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Atkinson Hyperlegible"/>
              <a:buNone/>
              <a:defRPr sz="3600" b="1" i="0" u="none" strike="noStrike" cap="none">
                <a:solidFill>
                  <a:schemeClr val="accent4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Atkinson Hyperlegible"/>
              <a:buNone/>
              <a:defRPr sz="3600" b="1" i="0" u="none" strike="noStrike" cap="none">
                <a:solidFill>
                  <a:schemeClr val="accent4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Atkinson Hyperlegible"/>
              <a:buNone/>
              <a:defRPr sz="3600" b="1" i="0" u="none" strike="noStrike" cap="none">
                <a:solidFill>
                  <a:schemeClr val="accent4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Atkinson Hyperlegible"/>
              <a:buNone/>
              <a:defRPr sz="3600" b="1" i="0" u="none" strike="noStrike" cap="none">
                <a:solidFill>
                  <a:schemeClr val="accent4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Atkinson Hyperlegible"/>
              <a:buNone/>
              <a:defRPr sz="3600" b="1" i="0" u="none" strike="noStrike" cap="none">
                <a:solidFill>
                  <a:schemeClr val="accent4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/>
              <a:t>Demo</a:t>
            </a:r>
            <a:endParaRPr lang="en-US" altLang="en-GB" sz="5400"/>
          </a:p>
        </p:txBody>
      </p:sp>
      <p:sp>
        <p:nvSpPr>
          <p:cNvPr id="536" name="Google Shape;536;p30"/>
          <p:cNvSpPr txBox="1"/>
          <p:nvPr/>
        </p:nvSpPr>
        <p:spPr>
          <a:xfrm>
            <a:off x="2503685" y="331590"/>
            <a:ext cx="1463100" cy="118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Atkinson Hyperlegible"/>
              <a:buNone/>
              <a:defRPr sz="5000" b="1" i="0" u="none" strike="noStrike" cap="none">
                <a:solidFill>
                  <a:schemeClr val="accent4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Atkinson Hyperlegible"/>
              <a:buNone/>
              <a:defRPr sz="3600" b="1" i="0" u="none" strike="noStrike" cap="none">
                <a:solidFill>
                  <a:schemeClr val="accent4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Atkinson Hyperlegible"/>
              <a:buNone/>
              <a:defRPr sz="3600" b="1" i="0" u="none" strike="noStrike" cap="none">
                <a:solidFill>
                  <a:schemeClr val="accent4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Atkinson Hyperlegible"/>
              <a:buNone/>
              <a:defRPr sz="3600" b="1" i="0" u="none" strike="noStrike" cap="none">
                <a:solidFill>
                  <a:schemeClr val="accent4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Atkinson Hyperlegible"/>
              <a:buNone/>
              <a:defRPr sz="3600" b="1" i="0" u="none" strike="noStrike" cap="none">
                <a:solidFill>
                  <a:schemeClr val="accent4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Atkinson Hyperlegible"/>
              <a:buNone/>
              <a:defRPr sz="3600" b="1" i="0" u="none" strike="noStrike" cap="none">
                <a:solidFill>
                  <a:schemeClr val="accent4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Atkinson Hyperlegible"/>
              <a:buNone/>
              <a:defRPr sz="3600" b="1" i="0" u="none" strike="noStrike" cap="none">
                <a:solidFill>
                  <a:schemeClr val="accent4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Atkinson Hyperlegible"/>
              <a:buNone/>
              <a:defRPr sz="3600" b="1" i="0" u="none" strike="noStrike" cap="none">
                <a:solidFill>
                  <a:schemeClr val="accent4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Atkinson Hyperlegible"/>
              <a:buNone/>
              <a:defRPr sz="3600" b="1" i="0" u="none" strike="noStrike" cap="none">
                <a:solidFill>
                  <a:schemeClr val="accent4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/>
              <a:t>0</a:t>
            </a:r>
            <a:r>
              <a:rPr lang="en-US" altLang="en-GB" sz="5400"/>
              <a:t>3</a:t>
            </a:r>
            <a:endParaRPr lang="en-US" altLang="en-GB" sz="5400"/>
          </a:p>
        </p:txBody>
      </p:sp>
      <p:sp>
        <p:nvSpPr>
          <p:cNvPr id="6" name="文本框 5"/>
          <p:cNvSpPr txBox="1"/>
          <p:nvPr/>
        </p:nvSpPr>
        <p:spPr>
          <a:xfrm>
            <a:off x="2215515" y="3295650"/>
            <a:ext cx="4839335" cy="11684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8480" y="2657475"/>
            <a:ext cx="5644515" cy="276669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28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p45"/>
          <p:cNvSpPr txBox="1"/>
          <p:nvPr>
            <p:ph type="title"/>
          </p:nvPr>
        </p:nvSpPr>
        <p:spPr>
          <a:xfrm>
            <a:off x="2347950" y="2046855"/>
            <a:ext cx="4448100" cy="100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</a:t>
            </a:r>
            <a:r>
              <a:rPr lang="en-GB"/>
              <a:t>hanks!</a:t>
            </a:r>
            <a:endParaRPr lang="en-GB"/>
          </a:p>
        </p:txBody>
      </p:sp>
      <p:sp>
        <p:nvSpPr>
          <p:cNvPr id="1230" name="Google Shape;1230;p45"/>
          <p:cNvSpPr txBox="1"/>
          <p:nvPr>
            <p:ph type="subTitle" idx="1"/>
          </p:nvPr>
        </p:nvSpPr>
        <p:spPr>
          <a:xfrm>
            <a:off x="2387320" y="3146100"/>
            <a:ext cx="44481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D</a:t>
            </a:r>
            <a:r>
              <a:rPr lang="en-GB" b="1"/>
              <a:t>o you have any questions?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</p:txBody>
      </p:sp>
      <p:sp>
        <p:nvSpPr>
          <p:cNvPr id="1231" name="Google Shape;1231;p45"/>
          <p:cNvSpPr txBox="1"/>
          <p:nvPr/>
        </p:nvSpPr>
        <p:spPr>
          <a:xfrm>
            <a:off x="2496150" y="4343600"/>
            <a:ext cx="41517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4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Please keep this slide for attribution</a:t>
            </a:r>
            <a:endParaRPr sz="1200">
              <a:solidFill>
                <a:schemeClr val="accent4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</p:txBody>
      </p:sp>
      <p:grpSp>
        <p:nvGrpSpPr>
          <p:cNvPr id="1251" name="Google Shape;1251;p45"/>
          <p:cNvGrpSpPr/>
          <p:nvPr/>
        </p:nvGrpSpPr>
        <p:grpSpPr>
          <a:xfrm>
            <a:off x="7734417" y="3142349"/>
            <a:ext cx="640056" cy="324421"/>
            <a:chOff x="6580515" y="3436687"/>
            <a:chExt cx="538768" cy="273657"/>
          </a:xfrm>
        </p:grpSpPr>
        <p:sp>
          <p:nvSpPr>
            <p:cNvPr id="1252" name="Google Shape;1252;p45"/>
            <p:cNvSpPr/>
            <p:nvPr/>
          </p:nvSpPr>
          <p:spPr>
            <a:xfrm>
              <a:off x="6580977" y="3553264"/>
              <a:ext cx="538305" cy="157080"/>
            </a:xfrm>
            <a:custGeom>
              <a:avLst/>
              <a:gdLst/>
              <a:ahLst/>
              <a:cxnLst/>
              <a:rect l="l" t="t" r="r" b="b"/>
              <a:pathLst>
                <a:path w="196641" h="57381" extrusionOk="0">
                  <a:moveTo>
                    <a:pt x="26" y="2763"/>
                  </a:moveTo>
                  <a:cubicBezTo>
                    <a:pt x="-146" y="3091"/>
                    <a:pt x="603" y="16210"/>
                    <a:pt x="603" y="16210"/>
                  </a:cubicBezTo>
                  <a:cubicBezTo>
                    <a:pt x="837" y="20277"/>
                    <a:pt x="4771" y="25084"/>
                    <a:pt x="7206" y="27972"/>
                  </a:cubicBezTo>
                  <a:cubicBezTo>
                    <a:pt x="15908" y="38298"/>
                    <a:pt x="28747" y="44534"/>
                    <a:pt x="41390" y="48538"/>
                  </a:cubicBezTo>
                  <a:cubicBezTo>
                    <a:pt x="74178" y="58918"/>
                    <a:pt x="109401" y="60057"/>
                    <a:pt x="142766" y="52502"/>
                  </a:cubicBezTo>
                  <a:cubicBezTo>
                    <a:pt x="154512" y="49841"/>
                    <a:pt x="166422" y="45931"/>
                    <a:pt x="176912" y="39664"/>
                  </a:cubicBezTo>
                  <a:cubicBezTo>
                    <a:pt x="185395" y="34598"/>
                    <a:pt x="196681" y="24803"/>
                    <a:pt x="196642" y="13853"/>
                  </a:cubicBezTo>
                  <a:lnTo>
                    <a:pt x="196595" y="0"/>
                  </a:lnTo>
                  <a:lnTo>
                    <a:pt x="34" y="275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45"/>
            <p:cNvSpPr/>
            <p:nvPr/>
          </p:nvSpPr>
          <p:spPr>
            <a:xfrm>
              <a:off x="6580515" y="3436687"/>
              <a:ext cx="538655" cy="230005"/>
            </a:xfrm>
            <a:custGeom>
              <a:avLst/>
              <a:gdLst/>
              <a:ahLst/>
              <a:cxnLst/>
              <a:rect l="l" t="t" r="r" b="b"/>
              <a:pathLst>
                <a:path w="196769" h="84020" extrusionOk="0">
                  <a:moveTo>
                    <a:pt x="193423" y="30884"/>
                  </a:moveTo>
                  <a:cubicBezTo>
                    <a:pt x="181521" y="11880"/>
                    <a:pt x="139196" y="-631"/>
                    <a:pt x="95661" y="25"/>
                  </a:cubicBezTo>
                  <a:cubicBezTo>
                    <a:pt x="50332" y="711"/>
                    <a:pt x="7452" y="15595"/>
                    <a:pt x="889" y="36754"/>
                  </a:cubicBezTo>
                  <a:cubicBezTo>
                    <a:pt x="-7338" y="63274"/>
                    <a:pt x="42527" y="87266"/>
                    <a:pt x="110045" y="83660"/>
                  </a:cubicBezTo>
                  <a:cubicBezTo>
                    <a:pt x="173638" y="80265"/>
                    <a:pt x="208065" y="54252"/>
                    <a:pt x="193423" y="308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45"/>
            <p:cNvSpPr/>
            <p:nvPr/>
          </p:nvSpPr>
          <p:spPr>
            <a:xfrm>
              <a:off x="6581624" y="3550188"/>
              <a:ext cx="535116" cy="115205"/>
            </a:xfrm>
            <a:custGeom>
              <a:avLst/>
              <a:gdLst/>
              <a:ahLst/>
              <a:cxnLst/>
              <a:rect l="l" t="t" r="r" b="b"/>
              <a:pathLst>
                <a:path w="195476" h="42084" extrusionOk="0">
                  <a:moveTo>
                    <a:pt x="0" y="6962"/>
                  </a:moveTo>
                  <a:cubicBezTo>
                    <a:pt x="7508" y="28159"/>
                    <a:pt x="51776" y="44768"/>
                    <a:pt x="108751" y="41724"/>
                  </a:cubicBezTo>
                  <a:cubicBezTo>
                    <a:pt x="162408" y="38860"/>
                    <a:pt x="195297" y="19894"/>
                    <a:pt x="195477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45"/>
            <p:cNvSpPr/>
            <p:nvPr/>
          </p:nvSpPr>
          <p:spPr>
            <a:xfrm>
              <a:off x="6660775" y="3458842"/>
              <a:ext cx="386612" cy="163678"/>
            </a:xfrm>
            <a:custGeom>
              <a:avLst/>
              <a:gdLst/>
              <a:ahLst/>
              <a:cxnLst/>
              <a:rect l="l" t="t" r="r" b="b"/>
              <a:pathLst>
                <a:path w="141228" h="59791" extrusionOk="0">
                  <a:moveTo>
                    <a:pt x="77992" y="59602"/>
                  </a:moveTo>
                  <a:cubicBezTo>
                    <a:pt x="32365" y="61701"/>
                    <a:pt x="-3006" y="46092"/>
                    <a:pt x="202" y="27790"/>
                  </a:cubicBezTo>
                  <a:cubicBezTo>
                    <a:pt x="2926" y="12219"/>
                    <a:pt x="33450" y="668"/>
                    <a:pt x="67744" y="28"/>
                  </a:cubicBezTo>
                  <a:cubicBezTo>
                    <a:pt x="101000" y="-596"/>
                    <a:pt x="132406" y="9160"/>
                    <a:pt x="139657" y="23544"/>
                  </a:cubicBezTo>
                  <a:cubicBezTo>
                    <a:pt x="148101" y="40285"/>
                    <a:pt x="121792" y="57588"/>
                    <a:pt x="77992" y="5960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45"/>
            <p:cNvSpPr/>
            <p:nvPr/>
          </p:nvSpPr>
          <p:spPr>
            <a:xfrm>
              <a:off x="6759006" y="3501113"/>
              <a:ext cx="180880" cy="70140"/>
            </a:xfrm>
            <a:custGeom>
              <a:avLst/>
              <a:gdLst/>
              <a:ahLst/>
              <a:cxnLst/>
              <a:rect l="l" t="t" r="r" b="b"/>
              <a:pathLst>
                <a:path w="66075" h="25622" extrusionOk="0">
                  <a:moveTo>
                    <a:pt x="196" y="0"/>
                  </a:moveTo>
                  <a:lnTo>
                    <a:pt x="1" y="12831"/>
                  </a:lnTo>
                  <a:cubicBezTo>
                    <a:pt x="-85" y="18411"/>
                    <a:pt x="7165" y="23047"/>
                    <a:pt x="16196" y="23180"/>
                  </a:cubicBezTo>
                  <a:lnTo>
                    <a:pt x="16843" y="23180"/>
                  </a:lnTo>
                  <a:cubicBezTo>
                    <a:pt x="25873" y="23328"/>
                    <a:pt x="33264" y="18919"/>
                    <a:pt x="33342" y="13338"/>
                  </a:cubicBezTo>
                  <a:lnTo>
                    <a:pt x="33382" y="10614"/>
                  </a:lnTo>
                  <a:cubicBezTo>
                    <a:pt x="33467" y="5034"/>
                    <a:pt x="40858" y="624"/>
                    <a:pt x="49880" y="765"/>
                  </a:cubicBezTo>
                  <a:lnTo>
                    <a:pt x="49880" y="765"/>
                  </a:lnTo>
                  <a:cubicBezTo>
                    <a:pt x="58911" y="905"/>
                    <a:pt x="66161" y="5534"/>
                    <a:pt x="66075" y="11114"/>
                  </a:cubicBezTo>
                  <a:lnTo>
                    <a:pt x="65857" y="25623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45"/>
            <p:cNvSpPr/>
            <p:nvPr/>
          </p:nvSpPr>
          <p:spPr>
            <a:xfrm>
              <a:off x="6738315" y="3541852"/>
              <a:ext cx="223758" cy="3416"/>
            </a:xfrm>
            <a:custGeom>
              <a:avLst/>
              <a:gdLst/>
              <a:ahLst/>
              <a:cxnLst/>
              <a:rect l="l" t="t" r="r" b="b"/>
              <a:pathLst>
                <a:path w="81738" h="1248" extrusionOk="0">
                  <a:moveTo>
                    <a:pt x="0" y="0"/>
                  </a:moveTo>
                  <a:lnTo>
                    <a:pt x="81739" y="1249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45"/>
            <p:cNvSpPr/>
            <p:nvPr/>
          </p:nvSpPr>
          <p:spPr>
            <a:xfrm>
              <a:off x="6738551" y="3525393"/>
              <a:ext cx="223780" cy="3394"/>
            </a:xfrm>
            <a:custGeom>
              <a:avLst/>
              <a:gdLst/>
              <a:ahLst/>
              <a:cxnLst/>
              <a:rect l="l" t="t" r="r" b="b"/>
              <a:pathLst>
                <a:path w="81746" h="1240" extrusionOk="0">
                  <a:moveTo>
                    <a:pt x="0" y="0"/>
                  </a:moveTo>
                  <a:lnTo>
                    <a:pt x="81747" y="124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45"/>
            <p:cNvSpPr/>
            <p:nvPr/>
          </p:nvSpPr>
          <p:spPr>
            <a:xfrm>
              <a:off x="6964176" y="3654726"/>
              <a:ext cx="5702" cy="43841"/>
            </a:xfrm>
            <a:custGeom>
              <a:avLst/>
              <a:gdLst/>
              <a:ahLst/>
              <a:cxnLst/>
              <a:rect l="l" t="t" r="r" b="b"/>
              <a:pathLst>
                <a:path w="2083" h="16015" extrusionOk="0">
                  <a:moveTo>
                    <a:pt x="2084" y="0"/>
                  </a:moveTo>
                  <a:lnTo>
                    <a:pt x="0" y="16015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45"/>
            <p:cNvSpPr/>
            <p:nvPr/>
          </p:nvSpPr>
          <p:spPr>
            <a:xfrm>
              <a:off x="6841703" y="3666568"/>
              <a:ext cx="4038" cy="43690"/>
            </a:xfrm>
            <a:custGeom>
              <a:avLst/>
              <a:gdLst/>
              <a:ahLst/>
              <a:cxnLst/>
              <a:rect l="l" t="t" r="r" b="b"/>
              <a:pathLst>
                <a:path w="1475" h="15960" extrusionOk="0">
                  <a:moveTo>
                    <a:pt x="1475" y="0"/>
                  </a:moveTo>
                  <a:lnTo>
                    <a:pt x="0" y="1596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45"/>
            <p:cNvSpPr/>
            <p:nvPr/>
          </p:nvSpPr>
          <p:spPr>
            <a:xfrm>
              <a:off x="6708884" y="3653080"/>
              <a:ext cx="5489" cy="37857"/>
            </a:xfrm>
            <a:custGeom>
              <a:avLst/>
              <a:gdLst/>
              <a:ahLst/>
              <a:cxnLst/>
              <a:rect l="l" t="t" r="r" b="b"/>
              <a:pathLst>
                <a:path w="2005" h="13829" extrusionOk="0">
                  <a:moveTo>
                    <a:pt x="2006" y="0"/>
                  </a:moveTo>
                  <a:lnTo>
                    <a:pt x="0" y="1383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45"/>
            <p:cNvSpPr/>
            <p:nvPr/>
          </p:nvSpPr>
          <p:spPr>
            <a:xfrm>
              <a:off x="6667098" y="3639489"/>
              <a:ext cx="4914" cy="36535"/>
            </a:xfrm>
            <a:custGeom>
              <a:avLst/>
              <a:gdLst/>
              <a:ahLst/>
              <a:cxnLst/>
              <a:rect l="l" t="t" r="r" b="b"/>
              <a:pathLst>
                <a:path w="1795" h="13346" extrusionOk="0">
                  <a:moveTo>
                    <a:pt x="1795" y="0"/>
                  </a:moveTo>
                  <a:lnTo>
                    <a:pt x="0" y="13346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45"/>
            <p:cNvSpPr/>
            <p:nvPr/>
          </p:nvSpPr>
          <p:spPr>
            <a:xfrm>
              <a:off x="6606611" y="3605952"/>
              <a:ext cx="4123" cy="30657"/>
            </a:xfrm>
            <a:custGeom>
              <a:avLst/>
              <a:gdLst/>
              <a:ahLst/>
              <a:cxnLst/>
              <a:rect l="l" t="t" r="r" b="b"/>
              <a:pathLst>
                <a:path w="1506" h="11199" extrusionOk="0">
                  <a:moveTo>
                    <a:pt x="1506" y="0"/>
                  </a:moveTo>
                  <a:lnTo>
                    <a:pt x="0" y="1120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45"/>
            <p:cNvSpPr/>
            <p:nvPr/>
          </p:nvSpPr>
          <p:spPr>
            <a:xfrm>
              <a:off x="6825351" y="3633119"/>
              <a:ext cx="16707" cy="16707"/>
            </a:xfrm>
            <a:custGeom>
              <a:avLst/>
              <a:gdLst/>
              <a:ahLst/>
              <a:cxnLst/>
              <a:rect l="l" t="t" r="r" b="b"/>
              <a:pathLst>
                <a:path w="6103" h="6103" extrusionOk="0">
                  <a:moveTo>
                    <a:pt x="6103" y="3052"/>
                  </a:moveTo>
                  <a:cubicBezTo>
                    <a:pt x="6103" y="4738"/>
                    <a:pt x="4737" y="6103"/>
                    <a:pt x="3051" y="6103"/>
                  </a:cubicBezTo>
                  <a:cubicBezTo>
                    <a:pt x="1366" y="6103"/>
                    <a:pt x="0" y="4738"/>
                    <a:pt x="0" y="3052"/>
                  </a:cubicBezTo>
                  <a:cubicBezTo>
                    <a:pt x="0" y="1366"/>
                    <a:pt x="1366" y="0"/>
                    <a:pt x="3051" y="0"/>
                  </a:cubicBezTo>
                  <a:cubicBezTo>
                    <a:pt x="4737" y="0"/>
                    <a:pt x="6103" y="1366"/>
                    <a:pt x="6103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45"/>
            <p:cNvSpPr/>
            <p:nvPr/>
          </p:nvSpPr>
          <p:spPr>
            <a:xfrm>
              <a:off x="6717434" y="3619439"/>
              <a:ext cx="16707" cy="16707"/>
            </a:xfrm>
            <a:custGeom>
              <a:avLst/>
              <a:gdLst/>
              <a:ahLst/>
              <a:cxnLst/>
              <a:rect l="l" t="t" r="r" b="b"/>
              <a:pathLst>
                <a:path w="6103" h="6103" extrusionOk="0">
                  <a:moveTo>
                    <a:pt x="6103" y="3052"/>
                  </a:moveTo>
                  <a:cubicBezTo>
                    <a:pt x="6103" y="4737"/>
                    <a:pt x="4737" y="6103"/>
                    <a:pt x="3051" y="6103"/>
                  </a:cubicBezTo>
                  <a:cubicBezTo>
                    <a:pt x="1366" y="6103"/>
                    <a:pt x="0" y="4737"/>
                    <a:pt x="0" y="3052"/>
                  </a:cubicBezTo>
                  <a:cubicBezTo>
                    <a:pt x="0" y="1366"/>
                    <a:pt x="1366" y="0"/>
                    <a:pt x="3051" y="0"/>
                  </a:cubicBezTo>
                  <a:cubicBezTo>
                    <a:pt x="4737" y="0"/>
                    <a:pt x="6103" y="1366"/>
                    <a:pt x="6103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45"/>
            <p:cNvSpPr/>
            <p:nvPr/>
          </p:nvSpPr>
          <p:spPr>
            <a:xfrm>
              <a:off x="6628645" y="3572522"/>
              <a:ext cx="16707" cy="16707"/>
            </a:xfrm>
            <a:custGeom>
              <a:avLst/>
              <a:gdLst/>
              <a:ahLst/>
              <a:cxnLst/>
              <a:rect l="l" t="t" r="r" b="b"/>
              <a:pathLst>
                <a:path w="6103" h="6103" extrusionOk="0">
                  <a:moveTo>
                    <a:pt x="6103" y="3052"/>
                  </a:moveTo>
                  <a:cubicBezTo>
                    <a:pt x="6103" y="4737"/>
                    <a:pt x="4737" y="6103"/>
                    <a:pt x="3052" y="6103"/>
                  </a:cubicBezTo>
                  <a:cubicBezTo>
                    <a:pt x="1366" y="6103"/>
                    <a:pt x="0" y="4737"/>
                    <a:pt x="0" y="3052"/>
                  </a:cubicBezTo>
                  <a:cubicBezTo>
                    <a:pt x="0" y="1366"/>
                    <a:pt x="1366" y="0"/>
                    <a:pt x="3052" y="0"/>
                  </a:cubicBezTo>
                  <a:cubicBezTo>
                    <a:pt x="4737" y="0"/>
                    <a:pt x="6103" y="1366"/>
                    <a:pt x="6103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45"/>
            <p:cNvSpPr/>
            <p:nvPr/>
          </p:nvSpPr>
          <p:spPr>
            <a:xfrm>
              <a:off x="6613728" y="3511286"/>
              <a:ext cx="16707" cy="16707"/>
            </a:xfrm>
            <a:custGeom>
              <a:avLst/>
              <a:gdLst/>
              <a:ahLst/>
              <a:cxnLst/>
              <a:rect l="l" t="t" r="r" b="b"/>
              <a:pathLst>
                <a:path w="6103" h="6103" extrusionOk="0">
                  <a:moveTo>
                    <a:pt x="6103" y="3052"/>
                  </a:moveTo>
                  <a:cubicBezTo>
                    <a:pt x="6103" y="4738"/>
                    <a:pt x="4737" y="6103"/>
                    <a:pt x="3052" y="6103"/>
                  </a:cubicBezTo>
                  <a:cubicBezTo>
                    <a:pt x="1366" y="6103"/>
                    <a:pt x="0" y="4738"/>
                    <a:pt x="0" y="3052"/>
                  </a:cubicBezTo>
                  <a:cubicBezTo>
                    <a:pt x="0" y="1366"/>
                    <a:pt x="1366" y="0"/>
                    <a:pt x="3052" y="0"/>
                  </a:cubicBezTo>
                  <a:cubicBezTo>
                    <a:pt x="4737" y="0"/>
                    <a:pt x="6103" y="1366"/>
                    <a:pt x="6103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45"/>
            <p:cNvSpPr/>
            <p:nvPr/>
          </p:nvSpPr>
          <p:spPr>
            <a:xfrm>
              <a:off x="6674407" y="3471703"/>
              <a:ext cx="13288" cy="13288"/>
            </a:xfrm>
            <a:custGeom>
              <a:avLst/>
              <a:gdLst/>
              <a:ahLst/>
              <a:cxnLst/>
              <a:rect l="l" t="t" r="r" b="b"/>
              <a:pathLst>
                <a:path w="4854" h="4854" extrusionOk="0">
                  <a:moveTo>
                    <a:pt x="4854" y="2427"/>
                  </a:moveTo>
                  <a:cubicBezTo>
                    <a:pt x="4854" y="3770"/>
                    <a:pt x="3770" y="4855"/>
                    <a:pt x="2427" y="4855"/>
                  </a:cubicBezTo>
                  <a:cubicBezTo>
                    <a:pt x="1085" y="4855"/>
                    <a:pt x="0" y="3770"/>
                    <a:pt x="0" y="2427"/>
                  </a:cubicBezTo>
                  <a:cubicBezTo>
                    <a:pt x="0" y="1085"/>
                    <a:pt x="1085" y="0"/>
                    <a:pt x="2427" y="0"/>
                  </a:cubicBezTo>
                  <a:cubicBezTo>
                    <a:pt x="3770" y="0"/>
                    <a:pt x="4854" y="1085"/>
                    <a:pt x="4854" y="2427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5"/>
            <p:cNvSpPr/>
            <p:nvPr/>
          </p:nvSpPr>
          <p:spPr>
            <a:xfrm>
              <a:off x="6750434" y="3449493"/>
              <a:ext cx="13288" cy="13288"/>
            </a:xfrm>
            <a:custGeom>
              <a:avLst/>
              <a:gdLst/>
              <a:ahLst/>
              <a:cxnLst/>
              <a:rect l="l" t="t" r="r" b="b"/>
              <a:pathLst>
                <a:path w="4854" h="4854" extrusionOk="0">
                  <a:moveTo>
                    <a:pt x="4855" y="2427"/>
                  </a:moveTo>
                  <a:cubicBezTo>
                    <a:pt x="4855" y="3770"/>
                    <a:pt x="3770" y="4855"/>
                    <a:pt x="2427" y="4855"/>
                  </a:cubicBezTo>
                  <a:cubicBezTo>
                    <a:pt x="1085" y="4855"/>
                    <a:pt x="0" y="3770"/>
                    <a:pt x="0" y="2427"/>
                  </a:cubicBezTo>
                  <a:cubicBezTo>
                    <a:pt x="0" y="1085"/>
                    <a:pt x="1085" y="0"/>
                    <a:pt x="2427" y="0"/>
                  </a:cubicBezTo>
                  <a:cubicBezTo>
                    <a:pt x="3770" y="0"/>
                    <a:pt x="4855" y="1085"/>
                    <a:pt x="4855" y="2427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45"/>
            <p:cNvSpPr/>
            <p:nvPr/>
          </p:nvSpPr>
          <p:spPr>
            <a:xfrm>
              <a:off x="6831526" y="3440474"/>
              <a:ext cx="13288" cy="13288"/>
            </a:xfrm>
            <a:custGeom>
              <a:avLst/>
              <a:gdLst/>
              <a:ahLst/>
              <a:cxnLst/>
              <a:rect l="l" t="t" r="r" b="b"/>
              <a:pathLst>
                <a:path w="4854" h="4854" extrusionOk="0">
                  <a:moveTo>
                    <a:pt x="4855" y="2427"/>
                  </a:moveTo>
                  <a:cubicBezTo>
                    <a:pt x="4855" y="3770"/>
                    <a:pt x="3770" y="4855"/>
                    <a:pt x="2428" y="4855"/>
                  </a:cubicBezTo>
                  <a:cubicBezTo>
                    <a:pt x="1085" y="4855"/>
                    <a:pt x="0" y="3770"/>
                    <a:pt x="0" y="2427"/>
                  </a:cubicBezTo>
                  <a:cubicBezTo>
                    <a:pt x="0" y="1085"/>
                    <a:pt x="1085" y="0"/>
                    <a:pt x="2428" y="0"/>
                  </a:cubicBezTo>
                  <a:cubicBezTo>
                    <a:pt x="3770" y="0"/>
                    <a:pt x="4855" y="1085"/>
                    <a:pt x="4855" y="2427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45"/>
            <p:cNvSpPr/>
            <p:nvPr/>
          </p:nvSpPr>
          <p:spPr>
            <a:xfrm>
              <a:off x="6919011" y="3445648"/>
              <a:ext cx="13288" cy="13288"/>
            </a:xfrm>
            <a:custGeom>
              <a:avLst/>
              <a:gdLst/>
              <a:ahLst/>
              <a:cxnLst/>
              <a:rect l="l" t="t" r="r" b="b"/>
              <a:pathLst>
                <a:path w="4854" h="4854" extrusionOk="0">
                  <a:moveTo>
                    <a:pt x="4855" y="2427"/>
                  </a:moveTo>
                  <a:cubicBezTo>
                    <a:pt x="4855" y="3770"/>
                    <a:pt x="3770" y="4855"/>
                    <a:pt x="2427" y="4855"/>
                  </a:cubicBezTo>
                  <a:cubicBezTo>
                    <a:pt x="1085" y="4855"/>
                    <a:pt x="0" y="3770"/>
                    <a:pt x="0" y="2427"/>
                  </a:cubicBezTo>
                  <a:cubicBezTo>
                    <a:pt x="0" y="1085"/>
                    <a:pt x="1085" y="0"/>
                    <a:pt x="2427" y="0"/>
                  </a:cubicBezTo>
                  <a:cubicBezTo>
                    <a:pt x="3770" y="0"/>
                    <a:pt x="4855" y="1085"/>
                    <a:pt x="4855" y="2427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45"/>
            <p:cNvSpPr/>
            <p:nvPr/>
          </p:nvSpPr>
          <p:spPr>
            <a:xfrm>
              <a:off x="7001771" y="3468282"/>
              <a:ext cx="13288" cy="13288"/>
            </a:xfrm>
            <a:custGeom>
              <a:avLst/>
              <a:gdLst/>
              <a:ahLst/>
              <a:cxnLst/>
              <a:rect l="l" t="t" r="r" b="b"/>
              <a:pathLst>
                <a:path w="4854" h="4854" extrusionOk="0">
                  <a:moveTo>
                    <a:pt x="4854" y="2427"/>
                  </a:moveTo>
                  <a:cubicBezTo>
                    <a:pt x="4854" y="3770"/>
                    <a:pt x="3769" y="4855"/>
                    <a:pt x="2427" y="4855"/>
                  </a:cubicBezTo>
                  <a:cubicBezTo>
                    <a:pt x="1085" y="4855"/>
                    <a:pt x="0" y="3770"/>
                    <a:pt x="0" y="2427"/>
                  </a:cubicBezTo>
                  <a:cubicBezTo>
                    <a:pt x="0" y="1085"/>
                    <a:pt x="1085" y="0"/>
                    <a:pt x="2427" y="0"/>
                  </a:cubicBezTo>
                  <a:cubicBezTo>
                    <a:pt x="3769" y="0"/>
                    <a:pt x="4854" y="1085"/>
                    <a:pt x="4854" y="2427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45"/>
            <p:cNvSpPr/>
            <p:nvPr/>
          </p:nvSpPr>
          <p:spPr>
            <a:xfrm>
              <a:off x="6940449" y="3625574"/>
              <a:ext cx="16707" cy="16707"/>
            </a:xfrm>
            <a:custGeom>
              <a:avLst/>
              <a:gdLst/>
              <a:ahLst/>
              <a:cxnLst/>
              <a:rect l="l" t="t" r="r" b="b"/>
              <a:pathLst>
                <a:path w="6103" h="6103" extrusionOk="0">
                  <a:moveTo>
                    <a:pt x="6104" y="3052"/>
                  </a:moveTo>
                  <a:cubicBezTo>
                    <a:pt x="6104" y="4738"/>
                    <a:pt x="4738" y="6103"/>
                    <a:pt x="3052" y="6103"/>
                  </a:cubicBezTo>
                  <a:cubicBezTo>
                    <a:pt x="1366" y="6103"/>
                    <a:pt x="0" y="4738"/>
                    <a:pt x="0" y="3052"/>
                  </a:cubicBezTo>
                  <a:cubicBezTo>
                    <a:pt x="0" y="1366"/>
                    <a:pt x="1366" y="0"/>
                    <a:pt x="3052" y="0"/>
                  </a:cubicBezTo>
                  <a:cubicBezTo>
                    <a:pt x="4738" y="0"/>
                    <a:pt x="6104" y="1366"/>
                    <a:pt x="6104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45"/>
            <p:cNvSpPr/>
            <p:nvPr/>
          </p:nvSpPr>
          <p:spPr>
            <a:xfrm>
              <a:off x="7030735" y="3593554"/>
              <a:ext cx="16707" cy="16707"/>
            </a:xfrm>
            <a:custGeom>
              <a:avLst/>
              <a:gdLst/>
              <a:ahLst/>
              <a:cxnLst/>
              <a:rect l="l" t="t" r="r" b="b"/>
              <a:pathLst>
                <a:path w="6103" h="6103" extrusionOk="0">
                  <a:moveTo>
                    <a:pt x="6103" y="3052"/>
                  </a:moveTo>
                  <a:cubicBezTo>
                    <a:pt x="6103" y="4738"/>
                    <a:pt x="4737" y="6103"/>
                    <a:pt x="3052" y="6103"/>
                  </a:cubicBezTo>
                  <a:cubicBezTo>
                    <a:pt x="1366" y="6103"/>
                    <a:pt x="0" y="4738"/>
                    <a:pt x="0" y="3052"/>
                  </a:cubicBezTo>
                  <a:cubicBezTo>
                    <a:pt x="0" y="1366"/>
                    <a:pt x="1366" y="0"/>
                    <a:pt x="3052" y="0"/>
                  </a:cubicBezTo>
                  <a:cubicBezTo>
                    <a:pt x="4737" y="0"/>
                    <a:pt x="6103" y="1366"/>
                    <a:pt x="6103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45"/>
            <p:cNvSpPr/>
            <p:nvPr/>
          </p:nvSpPr>
          <p:spPr>
            <a:xfrm>
              <a:off x="7070661" y="3524303"/>
              <a:ext cx="18456" cy="18459"/>
            </a:xfrm>
            <a:custGeom>
              <a:avLst/>
              <a:gdLst/>
              <a:ahLst/>
              <a:cxnLst/>
              <a:rect l="l" t="t" r="r" b="b"/>
              <a:pathLst>
                <a:path w="6742" h="6743" extrusionOk="0">
                  <a:moveTo>
                    <a:pt x="6743" y="3372"/>
                  </a:moveTo>
                  <a:cubicBezTo>
                    <a:pt x="6743" y="5237"/>
                    <a:pt x="5237" y="6743"/>
                    <a:pt x="3371" y="6743"/>
                  </a:cubicBezTo>
                  <a:cubicBezTo>
                    <a:pt x="1506" y="6743"/>
                    <a:pt x="0" y="5229"/>
                    <a:pt x="0" y="3372"/>
                  </a:cubicBezTo>
                  <a:cubicBezTo>
                    <a:pt x="0" y="1514"/>
                    <a:pt x="1506" y="0"/>
                    <a:pt x="3371" y="0"/>
                  </a:cubicBezTo>
                  <a:cubicBezTo>
                    <a:pt x="5237" y="0"/>
                    <a:pt x="6743" y="1514"/>
                    <a:pt x="6743" y="337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6" name="Google Shape;1276;p45"/>
          <p:cNvGrpSpPr/>
          <p:nvPr/>
        </p:nvGrpSpPr>
        <p:grpSpPr>
          <a:xfrm>
            <a:off x="924961" y="3823720"/>
            <a:ext cx="597969" cy="640072"/>
            <a:chOff x="7361503" y="2222384"/>
            <a:chExt cx="523111" cy="564587"/>
          </a:xfrm>
        </p:grpSpPr>
        <p:sp>
          <p:nvSpPr>
            <p:cNvPr id="1277" name="Google Shape;1277;p45"/>
            <p:cNvSpPr/>
            <p:nvPr/>
          </p:nvSpPr>
          <p:spPr>
            <a:xfrm>
              <a:off x="7361503" y="2255649"/>
              <a:ext cx="490434" cy="531321"/>
            </a:xfrm>
            <a:custGeom>
              <a:avLst/>
              <a:gdLst/>
              <a:ahLst/>
              <a:cxnLst/>
              <a:rect l="l" t="t" r="r" b="b"/>
              <a:pathLst>
                <a:path w="179154" h="194090" extrusionOk="0">
                  <a:moveTo>
                    <a:pt x="42463" y="8"/>
                  </a:moveTo>
                  <a:cubicBezTo>
                    <a:pt x="42463" y="8"/>
                    <a:pt x="-24314" y="32070"/>
                    <a:pt x="9613" y="114956"/>
                  </a:cubicBezTo>
                  <a:cubicBezTo>
                    <a:pt x="9613" y="114956"/>
                    <a:pt x="33324" y="179282"/>
                    <a:pt x="98228" y="192714"/>
                  </a:cubicBezTo>
                  <a:cubicBezTo>
                    <a:pt x="98228" y="192714"/>
                    <a:pt x="149106" y="205350"/>
                    <a:pt x="179155" y="154042"/>
                  </a:cubicBezTo>
                  <a:lnTo>
                    <a:pt x="424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45"/>
            <p:cNvSpPr/>
            <p:nvPr/>
          </p:nvSpPr>
          <p:spPr>
            <a:xfrm>
              <a:off x="7401829" y="2222384"/>
              <a:ext cx="482785" cy="530629"/>
            </a:xfrm>
            <a:custGeom>
              <a:avLst/>
              <a:gdLst/>
              <a:ahLst/>
              <a:cxnLst/>
              <a:rect l="l" t="t" r="r" b="b"/>
              <a:pathLst>
                <a:path w="176360" h="193837" extrusionOk="0">
                  <a:moveTo>
                    <a:pt x="165639" y="74921"/>
                  </a:moveTo>
                  <a:cubicBezTo>
                    <a:pt x="142139" y="22419"/>
                    <a:pt x="87553" y="-10502"/>
                    <a:pt x="44354" y="3055"/>
                  </a:cubicBezTo>
                  <a:cubicBezTo>
                    <a:pt x="874" y="16698"/>
                    <a:pt x="-12902" y="71658"/>
                    <a:pt x="13182" y="124020"/>
                  </a:cubicBezTo>
                  <a:cubicBezTo>
                    <a:pt x="38492" y="174837"/>
                    <a:pt x="92025" y="204050"/>
                    <a:pt x="132945" y="190548"/>
                  </a:cubicBezTo>
                  <a:cubicBezTo>
                    <a:pt x="173615" y="177131"/>
                    <a:pt x="188452" y="125886"/>
                    <a:pt x="165639" y="749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45"/>
            <p:cNvSpPr/>
            <p:nvPr/>
          </p:nvSpPr>
          <p:spPr>
            <a:xfrm>
              <a:off x="7402119" y="2265631"/>
              <a:ext cx="442637" cy="486016"/>
            </a:xfrm>
            <a:custGeom>
              <a:avLst/>
              <a:gdLst/>
              <a:ahLst/>
              <a:cxnLst/>
              <a:rect l="l" t="t" r="r" b="b"/>
              <a:pathLst>
                <a:path w="161694" h="177540" extrusionOk="0">
                  <a:moveTo>
                    <a:pt x="21755" y="0"/>
                  </a:moveTo>
                  <a:cubicBezTo>
                    <a:pt x="11133" y="13416"/>
                    <a:pt x="2665" y="28269"/>
                    <a:pt x="612" y="45517"/>
                  </a:cubicBezTo>
                  <a:cubicBezTo>
                    <a:pt x="-1768" y="65528"/>
                    <a:pt x="2993" y="86094"/>
                    <a:pt x="11398" y="104216"/>
                  </a:cubicBezTo>
                  <a:cubicBezTo>
                    <a:pt x="11945" y="105395"/>
                    <a:pt x="12507" y="106558"/>
                    <a:pt x="13084" y="107721"/>
                  </a:cubicBezTo>
                  <a:cubicBezTo>
                    <a:pt x="20171" y="121949"/>
                    <a:pt x="29708" y="134967"/>
                    <a:pt x="41205" y="145948"/>
                  </a:cubicBezTo>
                  <a:cubicBezTo>
                    <a:pt x="51835" y="156102"/>
                    <a:pt x="64197" y="164586"/>
                    <a:pt x="77778" y="170283"/>
                  </a:cubicBezTo>
                  <a:cubicBezTo>
                    <a:pt x="90000" y="175411"/>
                    <a:pt x="103354" y="178275"/>
                    <a:pt x="116637" y="177378"/>
                  </a:cubicBezTo>
                  <a:cubicBezTo>
                    <a:pt x="125051" y="176808"/>
                    <a:pt x="133605" y="174919"/>
                    <a:pt x="141284" y="171204"/>
                  </a:cubicBezTo>
                  <a:cubicBezTo>
                    <a:pt x="149378" y="167286"/>
                    <a:pt x="156051" y="161253"/>
                    <a:pt x="161694" y="154315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45"/>
            <p:cNvSpPr/>
            <p:nvPr/>
          </p:nvSpPr>
          <p:spPr>
            <a:xfrm>
              <a:off x="7469037" y="2301001"/>
              <a:ext cx="350378" cy="384988"/>
            </a:xfrm>
            <a:custGeom>
              <a:avLst/>
              <a:gdLst/>
              <a:ahLst/>
              <a:cxnLst/>
              <a:rect l="l" t="t" r="r" b="b"/>
              <a:pathLst>
                <a:path w="127992" h="140635" extrusionOk="0">
                  <a:moveTo>
                    <a:pt x="119963" y="53847"/>
                  </a:moveTo>
                  <a:cubicBezTo>
                    <a:pt x="136852" y="91028"/>
                    <a:pt x="126207" y="128483"/>
                    <a:pt x="96377" y="138262"/>
                  </a:cubicBezTo>
                  <a:cubicBezTo>
                    <a:pt x="66415" y="148081"/>
                    <a:pt x="27547" y="126579"/>
                    <a:pt x="9331" y="89475"/>
                  </a:cubicBezTo>
                  <a:cubicBezTo>
                    <a:pt x="-9291" y="51560"/>
                    <a:pt x="800" y="12146"/>
                    <a:pt x="32113" y="2250"/>
                  </a:cubicBezTo>
                  <a:cubicBezTo>
                    <a:pt x="63277" y="-7600"/>
                    <a:pt x="102699" y="15853"/>
                    <a:pt x="119963" y="53847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45"/>
            <p:cNvSpPr/>
            <p:nvPr/>
          </p:nvSpPr>
          <p:spPr>
            <a:xfrm>
              <a:off x="7562713" y="2361003"/>
              <a:ext cx="174086" cy="249674"/>
            </a:xfrm>
            <a:custGeom>
              <a:avLst/>
              <a:gdLst/>
              <a:ahLst/>
              <a:cxnLst/>
              <a:rect l="l" t="t" r="r" b="b"/>
              <a:pathLst>
                <a:path w="63593" h="91205" extrusionOk="0">
                  <a:moveTo>
                    <a:pt x="30297" y="0"/>
                  </a:moveTo>
                  <a:lnTo>
                    <a:pt x="9310" y="12729"/>
                  </a:lnTo>
                  <a:cubicBezTo>
                    <a:pt x="179" y="18263"/>
                    <a:pt x="-2732" y="30157"/>
                    <a:pt x="2809" y="39289"/>
                  </a:cubicBezTo>
                  <a:lnTo>
                    <a:pt x="3207" y="39944"/>
                  </a:lnTo>
                  <a:cubicBezTo>
                    <a:pt x="8748" y="49076"/>
                    <a:pt x="20635" y="51987"/>
                    <a:pt x="29766" y="46446"/>
                  </a:cubicBezTo>
                  <a:lnTo>
                    <a:pt x="34231" y="43738"/>
                  </a:lnTo>
                  <a:cubicBezTo>
                    <a:pt x="43362" y="38196"/>
                    <a:pt x="55249" y="41107"/>
                    <a:pt x="60790" y="50239"/>
                  </a:cubicBezTo>
                  <a:lnTo>
                    <a:pt x="60790" y="50239"/>
                  </a:lnTo>
                  <a:cubicBezTo>
                    <a:pt x="66324" y="59370"/>
                    <a:pt x="63413" y="71257"/>
                    <a:pt x="54289" y="76798"/>
                  </a:cubicBezTo>
                  <a:lnTo>
                    <a:pt x="30547" y="91206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45"/>
            <p:cNvSpPr/>
            <p:nvPr/>
          </p:nvSpPr>
          <p:spPr>
            <a:xfrm>
              <a:off x="7565852" y="2380924"/>
              <a:ext cx="137250" cy="226238"/>
            </a:xfrm>
            <a:custGeom>
              <a:avLst/>
              <a:gdLst/>
              <a:ahLst/>
              <a:cxnLst/>
              <a:rect l="l" t="t" r="r" b="b"/>
              <a:pathLst>
                <a:path w="50137" h="82644" extrusionOk="0">
                  <a:moveTo>
                    <a:pt x="0" y="0"/>
                  </a:moveTo>
                  <a:lnTo>
                    <a:pt x="50138" y="8264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45"/>
            <p:cNvSpPr/>
            <p:nvPr/>
          </p:nvSpPr>
          <p:spPr>
            <a:xfrm>
              <a:off x="7592805" y="2364572"/>
              <a:ext cx="137228" cy="226238"/>
            </a:xfrm>
            <a:custGeom>
              <a:avLst/>
              <a:gdLst/>
              <a:ahLst/>
              <a:cxnLst/>
              <a:rect l="l" t="t" r="r" b="b"/>
              <a:pathLst>
                <a:path w="50129" h="82644" extrusionOk="0">
                  <a:moveTo>
                    <a:pt x="0" y="0"/>
                  </a:moveTo>
                  <a:lnTo>
                    <a:pt x="50130" y="8264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45"/>
            <p:cNvSpPr/>
            <p:nvPr/>
          </p:nvSpPr>
          <p:spPr>
            <a:xfrm>
              <a:off x="7364190" y="2378081"/>
              <a:ext cx="40592" cy="28073"/>
            </a:xfrm>
            <a:custGeom>
              <a:avLst/>
              <a:gdLst/>
              <a:ahLst/>
              <a:cxnLst/>
              <a:rect l="l" t="t" r="r" b="b"/>
              <a:pathLst>
                <a:path w="14828" h="10255" extrusionOk="0">
                  <a:moveTo>
                    <a:pt x="14829" y="0"/>
                  </a:moveTo>
                  <a:lnTo>
                    <a:pt x="0" y="10255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45"/>
            <p:cNvSpPr/>
            <p:nvPr/>
          </p:nvSpPr>
          <p:spPr>
            <a:xfrm>
              <a:off x="7364190" y="2469027"/>
              <a:ext cx="42387" cy="26299"/>
            </a:xfrm>
            <a:custGeom>
              <a:avLst/>
              <a:gdLst/>
              <a:ahLst/>
              <a:cxnLst/>
              <a:rect l="l" t="t" r="r" b="b"/>
              <a:pathLst>
                <a:path w="15484" h="9607" extrusionOk="0">
                  <a:moveTo>
                    <a:pt x="15485" y="0"/>
                  </a:moveTo>
                  <a:lnTo>
                    <a:pt x="0" y="960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45"/>
            <p:cNvSpPr/>
            <p:nvPr/>
          </p:nvSpPr>
          <p:spPr>
            <a:xfrm>
              <a:off x="7393386" y="2547255"/>
              <a:ext cx="37580" cy="30893"/>
            </a:xfrm>
            <a:custGeom>
              <a:avLst/>
              <a:gdLst/>
              <a:ahLst/>
              <a:cxnLst/>
              <a:rect l="l" t="t" r="r" b="b"/>
              <a:pathLst>
                <a:path w="13728" h="11285" extrusionOk="0">
                  <a:moveTo>
                    <a:pt x="13728" y="0"/>
                  </a:moveTo>
                  <a:lnTo>
                    <a:pt x="0" y="11286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45"/>
            <p:cNvSpPr/>
            <p:nvPr/>
          </p:nvSpPr>
          <p:spPr>
            <a:xfrm>
              <a:off x="7410272" y="2579743"/>
              <a:ext cx="37068" cy="33907"/>
            </a:xfrm>
            <a:custGeom>
              <a:avLst/>
              <a:gdLst/>
              <a:ahLst/>
              <a:cxnLst/>
              <a:rect l="l" t="t" r="r" b="b"/>
              <a:pathLst>
                <a:path w="13541" h="12386" extrusionOk="0">
                  <a:moveTo>
                    <a:pt x="13541" y="0"/>
                  </a:moveTo>
                  <a:lnTo>
                    <a:pt x="0" y="12386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45"/>
            <p:cNvSpPr/>
            <p:nvPr/>
          </p:nvSpPr>
          <p:spPr>
            <a:xfrm>
              <a:off x="7451480" y="2639571"/>
              <a:ext cx="37772" cy="34503"/>
            </a:xfrm>
            <a:custGeom>
              <a:avLst/>
              <a:gdLst/>
              <a:ahLst/>
              <a:cxnLst/>
              <a:rect l="l" t="t" r="r" b="b"/>
              <a:pathLst>
                <a:path w="13798" h="12604" extrusionOk="0">
                  <a:moveTo>
                    <a:pt x="13799" y="0"/>
                  </a:moveTo>
                  <a:lnTo>
                    <a:pt x="0" y="12605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45"/>
            <p:cNvSpPr/>
            <p:nvPr/>
          </p:nvSpPr>
          <p:spPr>
            <a:xfrm>
              <a:off x="7588380" y="2737207"/>
              <a:ext cx="35122" cy="34268"/>
            </a:xfrm>
            <a:custGeom>
              <a:avLst/>
              <a:gdLst/>
              <a:ahLst/>
              <a:cxnLst/>
              <a:rect l="l" t="t" r="r" b="b"/>
              <a:pathLst>
                <a:path w="12830" h="12518" extrusionOk="0">
                  <a:moveTo>
                    <a:pt x="12831" y="0"/>
                  </a:moveTo>
                  <a:lnTo>
                    <a:pt x="0" y="12519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45"/>
            <p:cNvSpPr/>
            <p:nvPr/>
          </p:nvSpPr>
          <p:spPr>
            <a:xfrm>
              <a:off x="7789338" y="2673020"/>
              <a:ext cx="24057" cy="24057"/>
            </a:xfrm>
            <a:custGeom>
              <a:avLst/>
              <a:gdLst/>
              <a:ahLst/>
              <a:cxnLst/>
              <a:rect l="l" t="t" r="r" b="b"/>
              <a:pathLst>
                <a:path w="8788" h="8788" extrusionOk="0">
                  <a:moveTo>
                    <a:pt x="8788" y="4394"/>
                  </a:moveTo>
                  <a:cubicBezTo>
                    <a:pt x="8788" y="6821"/>
                    <a:pt x="6821" y="8788"/>
                    <a:pt x="4394" y="8788"/>
                  </a:cubicBezTo>
                  <a:cubicBezTo>
                    <a:pt x="1968" y="8788"/>
                    <a:pt x="0" y="6821"/>
                    <a:pt x="0" y="4394"/>
                  </a:cubicBezTo>
                  <a:cubicBezTo>
                    <a:pt x="0" y="1967"/>
                    <a:pt x="1968" y="0"/>
                    <a:pt x="4394" y="0"/>
                  </a:cubicBezTo>
                  <a:cubicBezTo>
                    <a:pt x="6821" y="0"/>
                    <a:pt x="8788" y="1967"/>
                    <a:pt x="8788" y="4394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45"/>
            <p:cNvSpPr/>
            <p:nvPr/>
          </p:nvSpPr>
          <p:spPr>
            <a:xfrm>
              <a:off x="7836853" y="2582351"/>
              <a:ext cx="24057" cy="24057"/>
            </a:xfrm>
            <a:custGeom>
              <a:avLst/>
              <a:gdLst/>
              <a:ahLst/>
              <a:cxnLst/>
              <a:rect l="l" t="t" r="r" b="b"/>
              <a:pathLst>
                <a:path w="8788" h="8788" extrusionOk="0">
                  <a:moveTo>
                    <a:pt x="8788" y="4394"/>
                  </a:moveTo>
                  <a:cubicBezTo>
                    <a:pt x="8788" y="6821"/>
                    <a:pt x="6822" y="8788"/>
                    <a:pt x="4394" y="8788"/>
                  </a:cubicBezTo>
                  <a:cubicBezTo>
                    <a:pt x="1967" y="8788"/>
                    <a:pt x="0" y="6821"/>
                    <a:pt x="0" y="4394"/>
                  </a:cubicBezTo>
                  <a:cubicBezTo>
                    <a:pt x="0" y="1967"/>
                    <a:pt x="1967" y="0"/>
                    <a:pt x="4394" y="0"/>
                  </a:cubicBezTo>
                  <a:cubicBezTo>
                    <a:pt x="6822" y="0"/>
                    <a:pt x="8788" y="1967"/>
                    <a:pt x="8788" y="4394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45"/>
            <p:cNvSpPr/>
            <p:nvPr/>
          </p:nvSpPr>
          <p:spPr>
            <a:xfrm>
              <a:off x="7689565" y="2704654"/>
              <a:ext cx="24057" cy="24057"/>
            </a:xfrm>
            <a:custGeom>
              <a:avLst/>
              <a:gdLst/>
              <a:ahLst/>
              <a:cxnLst/>
              <a:rect l="l" t="t" r="r" b="b"/>
              <a:pathLst>
                <a:path w="8788" h="8788" extrusionOk="0">
                  <a:moveTo>
                    <a:pt x="8788" y="4394"/>
                  </a:moveTo>
                  <a:cubicBezTo>
                    <a:pt x="8788" y="6821"/>
                    <a:pt x="6821" y="8788"/>
                    <a:pt x="4394" y="8788"/>
                  </a:cubicBezTo>
                  <a:cubicBezTo>
                    <a:pt x="1967" y="8788"/>
                    <a:pt x="0" y="6821"/>
                    <a:pt x="0" y="4394"/>
                  </a:cubicBezTo>
                  <a:cubicBezTo>
                    <a:pt x="0" y="1967"/>
                    <a:pt x="1967" y="0"/>
                    <a:pt x="4394" y="0"/>
                  </a:cubicBezTo>
                  <a:cubicBezTo>
                    <a:pt x="6821" y="0"/>
                    <a:pt x="8788" y="1967"/>
                    <a:pt x="8788" y="4394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45"/>
            <p:cNvSpPr/>
            <p:nvPr/>
          </p:nvSpPr>
          <p:spPr>
            <a:xfrm>
              <a:off x="7586586" y="2679538"/>
              <a:ext cx="24054" cy="24057"/>
            </a:xfrm>
            <a:custGeom>
              <a:avLst/>
              <a:gdLst/>
              <a:ahLst/>
              <a:cxnLst/>
              <a:rect l="l" t="t" r="r" b="b"/>
              <a:pathLst>
                <a:path w="8787" h="8788" extrusionOk="0">
                  <a:moveTo>
                    <a:pt x="8788" y="4394"/>
                  </a:moveTo>
                  <a:cubicBezTo>
                    <a:pt x="8788" y="6821"/>
                    <a:pt x="6821" y="8788"/>
                    <a:pt x="4394" y="8788"/>
                  </a:cubicBezTo>
                  <a:cubicBezTo>
                    <a:pt x="1967" y="8788"/>
                    <a:pt x="0" y="6821"/>
                    <a:pt x="0" y="4394"/>
                  </a:cubicBezTo>
                  <a:cubicBezTo>
                    <a:pt x="0" y="1967"/>
                    <a:pt x="1967" y="0"/>
                    <a:pt x="4394" y="0"/>
                  </a:cubicBezTo>
                  <a:cubicBezTo>
                    <a:pt x="6821" y="0"/>
                    <a:pt x="8788" y="1967"/>
                    <a:pt x="8788" y="4394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45"/>
            <p:cNvSpPr/>
            <p:nvPr/>
          </p:nvSpPr>
          <p:spPr>
            <a:xfrm>
              <a:off x="7499616" y="2610523"/>
              <a:ext cx="24054" cy="24057"/>
            </a:xfrm>
            <a:custGeom>
              <a:avLst/>
              <a:gdLst/>
              <a:ahLst/>
              <a:cxnLst/>
              <a:rect l="l" t="t" r="r" b="b"/>
              <a:pathLst>
                <a:path w="8787" h="8788" extrusionOk="0">
                  <a:moveTo>
                    <a:pt x="8788" y="4394"/>
                  </a:moveTo>
                  <a:cubicBezTo>
                    <a:pt x="8788" y="6821"/>
                    <a:pt x="6821" y="8788"/>
                    <a:pt x="4394" y="8788"/>
                  </a:cubicBezTo>
                  <a:cubicBezTo>
                    <a:pt x="1967" y="8788"/>
                    <a:pt x="0" y="6821"/>
                    <a:pt x="0" y="4394"/>
                  </a:cubicBezTo>
                  <a:cubicBezTo>
                    <a:pt x="0" y="1967"/>
                    <a:pt x="1967" y="0"/>
                    <a:pt x="4394" y="0"/>
                  </a:cubicBezTo>
                  <a:cubicBezTo>
                    <a:pt x="6821" y="0"/>
                    <a:pt x="8788" y="1967"/>
                    <a:pt x="8788" y="4394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45"/>
            <p:cNvSpPr/>
            <p:nvPr/>
          </p:nvSpPr>
          <p:spPr>
            <a:xfrm>
              <a:off x="7442530" y="2512229"/>
              <a:ext cx="24046" cy="24046"/>
            </a:xfrm>
            <a:custGeom>
              <a:avLst/>
              <a:gdLst/>
              <a:ahLst/>
              <a:cxnLst/>
              <a:rect l="l" t="t" r="r" b="b"/>
              <a:pathLst>
                <a:path w="8784" h="8784" extrusionOk="0">
                  <a:moveTo>
                    <a:pt x="107" y="5352"/>
                  </a:moveTo>
                  <a:cubicBezTo>
                    <a:pt x="-423" y="2987"/>
                    <a:pt x="1067" y="638"/>
                    <a:pt x="3432" y="107"/>
                  </a:cubicBezTo>
                  <a:cubicBezTo>
                    <a:pt x="5797" y="-423"/>
                    <a:pt x="8146" y="1067"/>
                    <a:pt x="8677" y="3432"/>
                  </a:cubicBezTo>
                  <a:cubicBezTo>
                    <a:pt x="9208" y="5797"/>
                    <a:pt x="7717" y="8146"/>
                    <a:pt x="5352" y="8677"/>
                  </a:cubicBezTo>
                  <a:cubicBezTo>
                    <a:pt x="2987" y="9208"/>
                    <a:pt x="638" y="7717"/>
                    <a:pt x="107" y="53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45"/>
            <p:cNvSpPr/>
            <p:nvPr/>
          </p:nvSpPr>
          <p:spPr>
            <a:xfrm>
              <a:off x="7426052" y="2401105"/>
              <a:ext cx="24046" cy="24046"/>
            </a:xfrm>
            <a:custGeom>
              <a:avLst/>
              <a:gdLst/>
              <a:ahLst/>
              <a:cxnLst/>
              <a:rect l="l" t="t" r="r" b="b"/>
              <a:pathLst>
                <a:path w="8784" h="8784" extrusionOk="0">
                  <a:moveTo>
                    <a:pt x="107" y="5352"/>
                  </a:moveTo>
                  <a:cubicBezTo>
                    <a:pt x="-423" y="2987"/>
                    <a:pt x="1067" y="638"/>
                    <a:pt x="3432" y="107"/>
                  </a:cubicBezTo>
                  <a:cubicBezTo>
                    <a:pt x="5797" y="-423"/>
                    <a:pt x="8146" y="1067"/>
                    <a:pt x="8677" y="3432"/>
                  </a:cubicBezTo>
                  <a:cubicBezTo>
                    <a:pt x="9208" y="5797"/>
                    <a:pt x="7717" y="8146"/>
                    <a:pt x="5352" y="8677"/>
                  </a:cubicBezTo>
                  <a:cubicBezTo>
                    <a:pt x="2987" y="9208"/>
                    <a:pt x="638" y="7717"/>
                    <a:pt x="107" y="53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45"/>
            <p:cNvSpPr/>
            <p:nvPr/>
          </p:nvSpPr>
          <p:spPr>
            <a:xfrm>
              <a:off x="7463647" y="2299516"/>
              <a:ext cx="24046" cy="24046"/>
            </a:xfrm>
            <a:custGeom>
              <a:avLst/>
              <a:gdLst/>
              <a:ahLst/>
              <a:cxnLst/>
              <a:rect l="l" t="t" r="r" b="b"/>
              <a:pathLst>
                <a:path w="8784" h="8784" extrusionOk="0">
                  <a:moveTo>
                    <a:pt x="107" y="5352"/>
                  </a:moveTo>
                  <a:cubicBezTo>
                    <a:pt x="-424" y="2987"/>
                    <a:pt x="1067" y="638"/>
                    <a:pt x="3432" y="107"/>
                  </a:cubicBezTo>
                  <a:cubicBezTo>
                    <a:pt x="5797" y="-423"/>
                    <a:pt x="8146" y="1067"/>
                    <a:pt x="8677" y="3432"/>
                  </a:cubicBezTo>
                  <a:cubicBezTo>
                    <a:pt x="9207" y="5797"/>
                    <a:pt x="7717" y="8146"/>
                    <a:pt x="5352" y="8677"/>
                  </a:cubicBezTo>
                  <a:cubicBezTo>
                    <a:pt x="2987" y="9207"/>
                    <a:pt x="638" y="7717"/>
                    <a:pt x="107" y="53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45"/>
            <p:cNvSpPr/>
            <p:nvPr/>
          </p:nvSpPr>
          <p:spPr>
            <a:xfrm>
              <a:off x="7546613" y="2250605"/>
              <a:ext cx="24038" cy="24038"/>
            </a:xfrm>
            <a:custGeom>
              <a:avLst/>
              <a:gdLst/>
              <a:ahLst/>
              <a:cxnLst/>
              <a:rect l="l" t="t" r="r" b="b"/>
              <a:pathLst>
                <a:path w="8781" h="8781" extrusionOk="0">
                  <a:moveTo>
                    <a:pt x="32" y="3872"/>
                  </a:moveTo>
                  <a:cubicBezTo>
                    <a:pt x="321" y="1460"/>
                    <a:pt x="2506" y="-257"/>
                    <a:pt x="4910" y="32"/>
                  </a:cubicBezTo>
                  <a:cubicBezTo>
                    <a:pt x="7321" y="320"/>
                    <a:pt x="9038" y="2506"/>
                    <a:pt x="8750" y="4910"/>
                  </a:cubicBezTo>
                  <a:cubicBezTo>
                    <a:pt x="8461" y="7321"/>
                    <a:pt x="6275" y="9038"/>
                    <a:pt x="3872" y="8750"/>
                  </a:cubicBezTo>
                  <a:cubicBezTo>
                    <a:pt x="1460" y="8461"/>
                    <a:pt x="-257" y="6275"/>
                    <a:pt x="32" y="387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45"/>
            <p:cNvSpPr/>
            <p:nvPr/>
          </p:nvSpPr>
          <p:spPr>
            <a:xfrm>
              <a:off x="7642177" y="2262553"/>
              <a:ext cx="24038" cy="24038"/>
            </a:xfrm>
            <a:custGeom>
              <a:avLst/>
              <a:gdLst/>
              <a:ahLst/>
              <a:cxnLst/>
              <a:rect l="l" t="t" r="r" b="b"/>
              <a:pathLst>
                <a:path w="8781" h="8781" extrusionOk="0">
                  <a:moveTo>
                    <a:pt x="32" y="3872"/>
                  </a:moveTo>
                  <a:cubicBezTo>
                    <a:pt x="321" y="1460"/>
                    <a:pt x="2506" y="-257"/>
                    <a:pt x="4910" y="32"/>
                  </a:cubicBezTo>
                  <a:cubicBezTo>
                    <a:pt x="7322" y="320"/>
                    <a:pt x="9038" y="2506"/>
                    <a:pt x="8750" y="4910"/>
                  </a:cubicBezTo>
                  <a:cubicBezTo>
                    <a:pt x="8461" y="7321"/>
                    <a:pt x="6275" y="9038"/>
                    <a:pt x="3872" y="8749"/>
                  </a:cubicBezTo>
                  <a:cubicBezTo>
                    <a:pt x="1460" y="8461"/>
                    <a:pt x="-257" y="6275"/>
                    <a:pt x="32" y="387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45"/>
            <p:cNvSpPr/>
            <p:nvPr/>
          </p:nvSpPr>
          <p:spPr>
            <a:xfrm>
              <a:off x="7830420" y="2477128"/>
              <a:ext cx="24054" cy="24057"/>
            </a:xfrm>
            <a:custGeom>
              <a:avLst/>
              <a:gdLst/>
              <a:ahLst/>
              <a:cxnLst/>
              <a:rect l="l" t="t" r="r" b="b"/>
              <a:pathLst>
                <a:path w="8787" h="8788" extrusionOk="0">
                  <a:moveTo>
                    <a:pt x="8788" y="4394"/>
                  </a:moveTo>
                  <a:cubicBezTo>
                    <a:pt x="8788" y="6821"/>
                    <a:pt x="6821" y="8788"/>
                    <a:pt x="4394" y="8788"/>
                  </a:cubicBezTo>
                  <a:cubicBezTo>
                    <a:pt x="1967" y="8788"/>
                    <a:pt x="0" y="6821"/>
                    <a:pt x="0" y="4394"/>
                  </a:cubicBezTo>
                  <a:cubicBezTo>
                    <a:pt x="0" y="1967"/>
                    <a:pt x="1967" y="0"/>
                    <a:pt x="4394" y="0"/>
                  </a:cubicBezTo>
                  <a:cubicBezTo>
                    <a:pt x="6821" y="0"/>
                    <a:pt x="8788" y="1967"/>
                    <a:pt x="8788" y="4394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45"/>
            <p:cNvSpPr/>
            <p:nvPr/>
          </p:nvSpPr>
          <p:spPr>
            <a:xfrm>
              <a:off x="7792674" y="2384322"/>
              <a:ext cx="24054" cy="24057"/>
            </a:xfrm>
            <a:custGeom>
              <a:avLst/>
              <a:gdLst/>
              <a:ahLst/>
              <a:cxnLst/>
              <a:rect l="l" t="t" r="r" b="b"/>
              <a:pathLst>
                <a:path w="8787" h="8788" extrusionOk="0">
                  <a:moveTo>
                    <a:pt x="8788" y="4394"/>
                  </a:moveTo>
                  <a:cubicBezTo>
                    <a:pt x="8788" y="6821"/>
                    <a:pt x="6821" y="8788"/>
                    <a:pt x="4394" y="8788"/>
                  </a:cubicBezTo>
                  <a:cubicBezTo>
                    <a:pt x="1967" y="8788"/>
                    <a:pt x="0" y="6821"/>
                    <a:pt x="0" y="4394"/>
                  </a:cubicBezTo>
                  <a:cubicBezTo>
                    <a:pt x="0" y="1967"/>
                    <a:pt x="1967" y="0"/>
                    <a:pt x="4394" y="0"/>
                  </a:cubicBezTo>
                  <a:cubicBezTo>
                    <a:pt x="6821" y="0"/>
                    <a:pt x="8788" y="1967"/>
                    <a:pt x="8788" y="4394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45"/>
            <p:cNvSpPr/>
            <p:nvPr/>
          </p:nvSpPr>
          <p:spPr>
            <a:xfrm>
              <a:off x="7729878" y="2310112"/>
              <a:ext cx="24054" cy="24057"/>
            </a:xfrm>
            <a:custGeom>
              <a:avLst/>
              <a:gdLst/>
              <a:ahLst/>
              <a:cxnLst/>
              <a:rect l="l" t="t" r="r" b="b"/>
              <a:pathLst>
                <a:path w="8787" h="8788" extrusionOk="0">
                  <a:moveTo>
                    <a:pt x="8788" y="4394"/>
                  </a:moveTo>
                  <a:cubicBezTo>
                    <a:pt x="8788" y="6821"/>
                    <a:pt x="6821" y="8788"/>
                    <a:pt x="4394" y="8788"/>
                  </a:cubicBezTo>
                  <a:cubicBezTo>
                    <a:pt x="1967" y="8788"/>
                    <a:pt x="0" y="6821"/>
                    <a:pt x="0" y="4394"/>
                  </a:cubicBezTo>
                  <a:cubicBezTo>
                    <a:pt x="0" y="1967"/>
                    <a:pt x="1967" y="0"/>
                    <a:pt x="4394" y="0"/>
                  </a:cubicBezTo>
                  <a:cubicBezTo>
                    <a:pt x="6821" y="0"/>
                    <a:pt x="8788" y="1967"/>
                    <a:pt x="8788" y="4394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3" name="Google Shape;1303;p45"/>
          <p:cNvGrpSpPr/>
          <p:nvPr/>
        </p:nvGrpSpPr>
        <p:grpSpPr>
          <a:xfrm rot="-5400000">
            <a:off x="7260869" y="817658"/>
            <a:ext cx="686880" cy="769588"/>
            <a:chOff x="6225377" y="921581"/>
            <a:chExt cx="556268" cy="623249"/>
          </a:xfrm>
        </p:grpSpPr>
        <p:sp>
          <p:nvSpPr>
            <p:cNvPr id="1304" name="Google Shape;1304;p45"/>
            <p:cNvSpPr/>
            <p:nvPr/>
          </p:nvSpPr>
          <p:spPr>
            <a:xfrm>
              <a:off x="6225377" y="921581"/>
              <a:ext cx="556268" cy="623249"/>
            </a:xfrm>
            <a:custGeom>
              <a:avLst/>
              <a:gdLst/>
              <a:ahLst/>
              <a:cxnLst/>
              <a:rect l="l" t="t" r="r" b="b"/>
              <a:pathLst>
                <a:path w="203203" h="227671" extrusionOk="0">
                  <a:moveTo>
                    <a:pt x="89629" y="227671"/>
                  </a:moveTo>
                  <a:lnTo>
                    <a:pt x="203203" y="61095"/>
                  </a:lnTo>
                  <a:lnTo>
                    <a:pt x="113855" y="0"/>
                  </a:lnTo>
                  <a:lnTo>
                    <a:pt x="0" y="166560"/>
                  </a:lnTo>
                  <a:lnTo>
                    <a:pt x="89629" y="22767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45"/>
            <p:cNvSpPr/>
            <p:nvPr/>
          </p:nvSpPr>
          <p:spPr>
            <a:xfrm>
              <a:off x="6417476" y="1141509"/>
              <a:ext cx="174781" cy="174702"/>
            </a:xfrm>
            <a:custGeom>
              <a:avLst/>
              <a:gdLst/>
              <a:ahLst/>
              <a:cxnLst/>
              <a:rect l="l" t="t" r="r" b="b"/>
              <a:pathLst>
                <a:path w="63847" h="63818" extrusionOk="0">
                  <a:moveTo>
                    <a:pt x="57719" y="50726"/>
                  </a:moveTo>
                  <a:cubicBezTo>
                    <a:pt x="47620" y="64572"/>
                    <a:pt x="28210" y="68006"/>
                    <a:pt x="13950" y="58281"/>
                  </a:cubicBezTo>
                  <a:cubicBezTo>
                    <a:pt x="6903" y="53473"/>
                    <a:pt x="2158" y="46215"/>
                    <a:pt x="565" y="37841"/>
                  </a:cubicBezTo>
                  <a:cubicBezTo>
                    <a:pt x="-1019" y="29458"/>
                    <a:pt x="752" y="20967"/>
                    <a:pt x="5560" y="13919"/>
                  </a:cubicBezTo>
                  <a:cubicBezTo>
                    <a:pt x="15488" y="-598"/>
                    <a:pt x="35374" y="-4383"/>
                    <a:pt x="49922" y="5529"/>
                  </a:cubicBezTo>
                  <a:cubicBezTo>
                    <a:pt x="64462" y="15449"/>
                    <a:pt x="68224" y="35343"/>
                    <a:pt x="58312" y="49891"/>
                  </a:cubicBezTo>
                  <a:cubicBezTo>
                    <a:pt x="58117" y="50172"/>
                    <a:pt x="57922" y="50453"/>
                    <a:pt x="57719" y="50726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45"/>
            <p:cNvSpPr/>
            <p:nvPr/>
          </p:nvSpPr>
          <p:spPr>
            <a:xfrm>
              <a:off x="6577613" y="1083763"/>
              <a:ext cx="31484" cy="31479"/>
            </a:xfrm>
            <a:custGeom>
              <a:avLst/>
              <a:gdLst/>
              <a:ahLst/>
              <a:cxnLst/>
              <a:rect l="l" t="t" r="r" b="b"/>
              <a:pathLst>
                <a:path w="11501" h="11499" extrusionOk="0">
                  <a:moveTo>
                    <a:pt x="10398" y="9140"/>
                  </a:moveTo>
                  <a:cubicBezTo>
                    <a:pt x="8579" y="11638"/>
                    <a:pt x="5083" y="12255"/>
                    <a:pt x="2515" y="10499"/>
                  </a:cubicBezTo>
                  <a:cubicBezTo>
                    <a:pt x="1243" y="9632"/>
                    <a:pt x="392" y="8329"/>
                    <a:pt x="104" y="6815"/>
                  </a:cubicBezTo>
                  <a:cubicBezTo>
                    <a:pt x="-185" y="5301"/>
                    <a:pt x="135" y="3779"/>
                    <a:pt x="1001" y="2506"/>
                  </a:cubicBezTo>
                  <a:cubicBezTo>
                    <a:pt x="2788" y="-108"/>
                    <a:pt x="6371" y="-787"/>
                    <a:pt x="8993" y="992"/>
                  </a:cubicBezTo>
                  <a:cubicBezTo>
                    <a:pt x="11616" y="2780"/>
                    <a:pt x="12287" y="6362"/>
                    <a:pt x="10507" y="8984"/>
                  </a:cubicBezTo>
                  <a:cubicBezTo>
                    <a:pt x="10476" y="9031"/>
                    <a:pt x="10437" y="9086"/>
                    <a:pt x="10398" y="9133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45"/>
            <p:cNvSpPr/>
            <p:nvPr/>
          </p:nvSpPr>
          <p:spPr>
            <a:xfrm>
              <a:off x="6395551" y="1350084"/>
              <a:ext cx="31484" cy="31479"/>
            </a:xfrm>
            <a:custGeom>
              <a:avLst/>
              <a:gdLst/>
              <a:ahLst/>
              <a:cxnLst/>
              <a:rect l="l" t="t" r="r" b="b"/>
              <a:pathLst>
                <a:path w="11501" h="11499" extrusionOk="0">
                  <a:moveTo>
                    <a:pt x="10398" y="9141"/>
                  </a:moveTo>
                  <a:cubicBezTo>
                    <a:pt x="8579" y="11638"/>
                    <a:pt x="5083" y="12255"/>
                    <a:pt x="2515" y="10499"/>
                  </a:cubicBezTo>
                  <a:cubicBezTo>
                    <a:pt x="1243" y="9632"/>
                    <a:pt x="392" y="8329"/>
                    <a:pt x="104" y="6815"/>
                  </a:cubicBezTo>
                  <a:cubicBezTo>
                    <a:pt x="-185" y="5308"/>
                    <a:pt x="135" y="3779"/>
                    <a:pt x="1001" y="2507"/>
                  </a:cubicBezTo>
                  <a:cubicBezTo>
                    <a:pt x="2788" y="-108"/>
                    <a:pt x="6371" y="-787"/>
                    <a:pt x="8993" y="992"/>
                  </a:cubicBezTo>
                  <a:cubicBezTo>
                    <a:pt x="11616" y="2780"/>
                    <a:pt x="12287" y="6362"/>
                    <a:pt x="10507" y="8984"/>
                  </a:cubicBezTo>
                  <a:cubicBezTo>
                    <a:pt x="10476" y="9039"/>
                    <a:pt x="10437" y="9086"/>
                    <a:pt x="10398" y="9133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45"/>
            <p:cNvSpPr/>
            <p:nvPr/>
          </p:nvSpPr>
          <p:spPr>
            <a:xfrm>
              <a:off x="6451205" y="1170183"/>
              <a:ext cx="99560" cy="114154"/>
            </a:xfrm>
            <a:custGeom>
              <a:avLst/>
              <a:gdLst/>
              <a:ahLst/>
              <a:cxnLst/>
              <a:rect l="l" t="t" r="r" b="b"/>
              <a:pathLst>
                <a:path w="36369" h="41700" extrusionOk="0">
                  <a:moveTo>
                    <a:pt x="27289" y="41701"/>
                  </a:moveTo>
                  <a:lnTo>
                    <a:pt x="34500" y="31921"/>
                  </a:lnTo>
                  <a:cubicBezTo>
                    <a:pt x="37638" y="27668"/>
                    <a:pt x="36732" y="21681"/>
                    <a:pt x="32479" y="18544"/>
                  </a:cubicBezTo>
                  <a:lnTo>
                    <a:pt x="32175" y="18318"/>
                  </a:lnTo>
                  <a:cubicBezTo>
                    <a:pt x="27921" y="15180"/>
                    <a:pt x="21935" y="16085"/>
                    <a:pt x="18797" y="20339"/>
                  </a:cubicBezTo>
                  <a:lnTo>
                    <a:pt x="17268" y="22415"/>
                  </a:lnTo>
                  <a:cubicBezTo>
                    <a:pt x="14130" y="26669"/>
                    <a:pt x="8144" y="27574"/>
                    <a:pt x="3891" y="24437"/>
                  </a:cubicBezTo>
                  <a:lnTo>
                    <a:pt x="3891" y="24437"/>
                  </a:lnTo>
                  <a:cubicBezTo>
                    <a:pt x="-363" y="21299"/>
                    <a:pt x="-1269" y="15313"/>
                    <a:pt x="1869" y="11059"/>
                  </a:cubicBezTo>
                  <a:lnTo>
                    <a:pt x="10025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45"/>
            <p:cNvSpPr/>
            <p:nvPr/>
          </p:nvSpPr>
          <p:spPr>
            <a:xfrm>
              <a:off x="6453308" y="1182493"/>
              <a:ext cx="105372" cy="77726"/>
            </a:xfrm>
            <a:custGeom>
              <a:avLst/>
              <a:gdLst/>
              <a:ahLst/>
              <a:cxnLst/>
              <a:rect l="l" t="t" r="r" b="b"/>
              <a:pathLst>
                <a:path w="38492" h="28393" extrusionOk="0">
                  <a:moveTo>
                    <a:pt x="38493" y="28394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45"/>
            <p:cNvSpPr/>
            <p:nvPr/>
          </p:nvSpPr>
          <p:spPr>
            <a:xfrm>
              <a:off x="6444054" y="1195041"/>
              <a:ext cx="105372" cy="77726"/>
            </a:xfrm>
            <a:custGeom>
              <a:avLst/>
              <a:gdLst/>
              <a:ahLst/>
              <a:cxnLst/>
              <a:rect l="l" t="t" r="r" b="b"/>
              <a:pathLst>
                <a:path w="38492" h="28393" extrusionOk="0">
                  <a:moveTo>
                    <a:pt x="38493" y="28394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45"/>
            <p:cNvSpPr/>
            <p:nvPr/>
          </p:nvSpPr>
          <p:spPr>
            <a:xfrm>
              <a:off x="6294926" y="992094"/>
              <a:ext cx="415065" cy="479952"/>
            </a:xfrm>
            <a:custGeom>
              <a:avLst/>
              <a:gdLst/>
              <a:ahLst/>
              <a:cxnLst/>
              <a:rect l="l" t="t" r="r" b="b"/>
              <a:pathLst>
                <a:path w="151622" h="175325" extrusionOk="0">
                  <a:moveTo>
                    <a:pt x="149148" y="34200"/>
                  </a:moveTo>
                  <a:lnTo>
                    <a:pt x="98823" y="0"/>
                  </a:lnTo>
                  <a:cubicBezTo>
                    <a:pt x="95865" y="4152"/>
                    <a:pt x="90129" y="5198"/>
                    <a:pt x="85891" y="2326"/>
                  </a:cubicBezTo>
                  <a:lnTo>
                    <a:pt x="0" y="127911"/>
                  </a:lnTo>
                  <a:cubicBezTo>
                    <a:pt x="4293" y="130846"/>
                    <a:pt x="5393" y="136700"/>
                    <a:pt x="2458" y="140992"/>
                  </a:cubicBezTo>
                  <a:lnTo>
                    <a:pt x="52682" y="175325"/>
                  </a:lnTo>
                  <a:cubicBezTo>
                    <a:pt x="55616" y="171032"/>
                    <a:pt x="61470" y="169932"/>
                    <a:pt x="65762" y="172867"/>
                  </a:cubicBezTo>
                  <a:lnTo>
                    <a:pt x="151622" y="47258"/>
                  </a:lnTo>
                  <a:cubicBezTo>
                    <a:pt x="147337" y="44331"/>
                    <a:pt x="146237" y="38485"/>
                    <a:pt x="149148" y="3420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45"/>
            <p:cNvSpPr/>
            <p:nvPr/>
          </p:nvSpPr>
          <p:spPr>
            <a:xfrm>
              <a:off x="6249356" y="946288"/>
              <a:ext cx="509243" cy="574150"/>
            </a:xfrm>
            <a:custGeom>
              <a:avLst/>
              <a:gdLst/>
              <a:ahLst/>
              <a:cxnLst/>
              <a:rect l="l" t="t" r="r" b="b"/>
              <a:pathLst>
                <a:path w="186025" h="209735" extrusionOk="0">
                  <a:moveTo>
                    <a:pt x="0" y="154931"/>
                  </a:moveTo>
                  <a:lnTo>
                    <a:pt x="80179" y="209736"/>
                  </a:lnTo>
                  <a:lnTo>
                    <a:pt x="186026" y="54891"/>
                  </a:lnTo>
                  <a:lnTo>
                    <a:pt x="105723" y="0"/>
                  </a:lnTo>
                  <a:cubicBezTo>
                    <a:pt x="105723" y="0"/>
                    <a:pt x="-218" y="153776"/>
                    <a:pt x="0" y="15493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3" name="Google Shape;1313;p45"/>
          <p:cNvGrpSpPr/>
          <p:nvPr/>
        </p:nvGrpSpPr>
        <p:grpSpPr>
          <a:xfrm>
            <a:off x="321089" y="2865043"/>
            <a:ext cx="686880" cy="769588"/>
            <a:chOff x="6225377" y="921581"/>
            <a:chExt cx="556268" cy="623249"/>
          </a:xfrm>
        </p:grpSpPr>
        <p:sp>
          <p:nvSpPr>
            <p:cNvPr id="1314" name="Google Shape;1314;p45"/>
            <p:cNvSpPr/>
            <p:nvPr/>
          </p:nvSpPr>
          <p:spPr>
            <a:xfrm>
              <a:off x="6225377" y="921581"/>
              <a:ext cx="556268" cy="623249"/>
            </a:xfrm>
            <a:custGeom>
              <a:avLst/>
              <a:gdLst/>
              <a:ahLst/>
              <a:cxnLst/>
              <a:rect l="l" t="t" r="r" b="b"/>
              <a:pathLst>
                <a:path w="203203" h="227671" extrusionOk="0">
                  <a:moveTo>
                    <a:pt x="89629" y="227671"/>
                  </a:moveTo>
                  <a:lnTo>
                    <a:pt x="203203" y="61095"/>
                  </a:lnTo>
                  <a:lnTo>
                    <a:pt x="113855" y="0"/>
                  </a:lnTo>
                  <a:lnTo>
                    <a:pt x="0" y="166560"/>
                  </a:lnTo>
                  <a:lnTo>
                    <a:pt x="89629" y="22767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45"/>
            <p:cNvSpPr/>
            <p:nvPr/>
          </p:nvSpPr>
          <p:spPr>
            <a:xfrm>
              <a:off x="6417476" y="1141509"/>
              <a:ext cx="174781" cy="174702"/>
            </a:xfrm>
            <a:custGeom>
              <a:avLst/>
              <a:gdLst/>
              <a:ahLst/>
              <a:cxnLst/>
              <a:rect l="l" t="t" r="r" b="b"/>
              <a:pathLst>
                <a:path w="63847" h="63818" extrusionOk="0">
                  <a:moveTo>
                    <a:pt x="57719" y="50726"/>
                  </a:moveTo>
                  <a:cubicBezTo>
                    <a:pt x="47620" y="64572"/>
                    <a:pt x="28210" y="68006"/>
                    <a:pt x="13950" y="58281"/>
                  </a:cubicBezTo>
                  <a:cubicBezTo>
                    <a:pt x="6903" y="53473"/>
                    <a:pt x="2158" y="46215"/>
                    <a:pt x="565" y="37841"/>
                  </a:cubicBezTo>
                  <a:cubicBezTo>
                    <a:pt x="-1019" y="29458"/>
                    <a:pt x="752" y="20967"/>
                    <a:pt x="5560" y="13919"/>
                  </a:cubicBezTo>
                  <a:cubicBezTo>
                    <a:pt x="15488" y="-598"/>
                    <a:pt x="35374" y="-4383"/>
                    <a:pt x="49922" y="5529"/>
                  </a:cubicBezTo>
                  <a:cubicBezTo>
                    <a:pt x="64462" y="15449"/>
                    <a:pt x="68224" y="35343"/>
                    <a:pt x="58312" y="49891"/>
                  </a:cubicBezTo>
                  <a:cubicBezTo>
                    <a:pt x="58117" y="50172"/>
                    <a:pt x="57922" y="50453"/>
                    <a:pt x="57719" y="50726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45"/>
            <p:cNvSpPr/>
            <p:nvPr/>
          </p:nvSpPr>
          <p:spPr>
            <a:xfrm>
              <a:off x="6577613" y="1083763"/>
              <a:ext cx="31484" cy="31479"/>
            </a:xfrm>
            <a:custGeom>
              <a:avLst/>
              <a:gdLst/>
              <a:ahLst/>
              <a:cxnLst/>
              <a:rect l="l" t="t" r="r" b="b"/>
              <a:pathLst>
                <a:path w="11501" h="11499" extrusionOk="0">
                  <a:moveTo>
                    <a:pt x="10398" y="9140"/>
                  </a:moveTo>
                  <a:cubicBezTo>
                    <a:pt x="8579" y="11638"/>
                    <a:pt x="5083" y="12255"/>
                    <a:pt x="2515" y="10499"/>
                  </a:cubicBezTo>
                  <a:cubicBezTo>
                    <a:pt x="1243" y="9632"/>
                    <a:pt x="392" y="8329"/>
                    <a:pt x="104" y="6815"/>
                  </a:cubicBezTo>
                  <a:cubicBezTo>
                    <a:pt x="-185" y="5301"/>
                    <a:pt x="135" y="3779"/>
                    <a:pt x="1001" y="2506"/>
                  </a:cubicBezTo>
                  <a:cubicBezTo>
                    <a:pt x="2788" y="-108"/>
                    <a:pt x="6371" y="-787"/>
                    <a:pt x="8993" y="992"/>
                  </a:cubicBezTo>
                  <a:cubicBezTo>
                    <a:pt x="11616" y="2780"/>
                    <a:pt x="12287" y="6362"/>
                    <a:pt x="10507" y="8984"/>
                  </a:cubicBezTo>
                  <a:cubicBezTo>
                    <a:pt x="10476" y="9031"/>
                    <a:pt x="10437" y="9086"/>
                    <a:pt x="10398" y="9133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45"/>
            <p:cNvSpPr/>
            <p:nvPr/>
          </p:nvSpPr>
          <p:spPr>
            <a:xfrm>
              <a:off x="6395551" y="1350084"/>
              <a:ext cx="31484" cy="31479"/>
            </a:xfrm>
            <a:custGeom>
              <a:avLst/>
              <a:gdLst/>
              <a:ahLst/>
              <a:cxnLst/>
              <a:rect l="l" t="t" r="r" b="b"/>
              <a:pathLst>
                <a:path w="11501" h="11499" extrusionOk="0">
                  <a:moveTo>
                    <a:pt x="10398" y="9141"/>
                  </a:moveTo>
                  <a:cubicBezTo>
                    <a:pt x="8579" y="11638"/>
                    <a:pt x="5083" y="12255"/>
                    <a:pt x="2515" y="10499"/>
                  </a:cubicBezTo>
                  <a:cubicBezTo>
                    <a:pt x="1243" y="9632"/>
                    <a:pt x="392" y="8329"/>
                    <a:pt x="104" y="6815"/>
                  </a:cubicBezTo>
                  <a:cubicBezTo>
                    <a:pt x="-185" y="5308"/>
                    <a:pt x="135" y="3779"/>
                    <a:pt x="1001" y="2507"/>
                  </a:cubicBezTo>
                  <a:cubicBezTo>
                    <a:pt x="2788" y="-108"/>
                    <a:pt x="6371" y="-787"/>
                    <a:pt x="8993" y="992"/>
                  </a:cubicBezTo>
                  <a:cubicBezTo>
                    <a:pt x="11616" y="2780"/>
                    <a:pt x="12287" y="6362"/>
                    <a:pt x="10507" y="8984"/>
                  </a:cubicBezTo>
                  <a:cubicBezTo>
                    <a:pt x="10476" y="9039"/>
                    <a:pt x="10437" y="9086"/>
                    <a:pt x="10398" y="9133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45"/>
            <p:cNvSpPr/>
            <p:nvPr/>
          </p:nvSpPr>
          <p:spPr>
            <a:xfrm>
              <a:off x="6451205" y="1170183"/>
              <a:ext cx="99560" cy="114154"/>
            </a:xfrm>
            <a:custGeom>
              <a:avLst/>
              <a:gdLst/>
              <a:ahLst/>
              <a:cxnLst/>
              <a:rect l="l" t="t" r="r" b="b"/>
              <a:pathLst>
                <a:path w="36369" h="41700" extrusionOk="0">
                  <a:moveTo>
                    <a:pt x="27289" y="41701"/>
                  </a:moveTo>
                  <a:lnTo>
                    <a:pt x="34500" y="31921"/>
                  </a:lnTo>
                  <a:cubicBezTo>
                    <a:pt x="37638" y="27668"/>
                    <a:pt x="36732" y="21681"/>
                    <a:pt x="32479" y="18544"/>
                  </a:cubicBezTo>
                  <a:lnTo>
                    <a:pt x="32175" y="18318"/>
                  </a:lnTo>
                  <a:cubicBezTo>
                    <a:pt x="27921" y="15180"/>
                    <a:pt x="21935" y="16085"/>
                    <a:pt x="18797" y="20339"/>
                  </a:cubicBezTo>
                  <a:lnTo>
                    <a:pt x="17268" y="22415"/>
                  </a:lnTo>
                  <a:cubicBezTo>
                    <a:pt x="14130" y="26669"/>
                    <a:pt x="8144" y="27574"/>
                    <a:pt x="3891" y="24437"/>
                  </a:cubicBezTo>
                  <a:lnTo>
                    <a:pt x="3891" y="24437"/>
                  </a:lnTo>
                  <a:cubicBezTo>
                    <a:pt x="-363" y="21299"/>
                    <a:pt x="-1269" y="15313"/>
                    <a:pt x="1869" y="11059"/>
                  </a:cubicBezTo>
                  <a:lnTo>
                    <a:pt x="10025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45"/>
            <p:cNvSpPr/>
            <p:nvPr/>
          </p:nvSpPr>
          <p:spPr>
            <a:xfrm>
              <a:off x="6453308" y="1182493"/>
              <a:ext cx="105372" cy="77726"/>
            </a:xfrm>
            <a:custGeom>
              <a:avLst/>
              <a:gdLst/>
              <a:ahLst/>
              <a:cxnLst/>
              <a:rect l="l" t="t" r="r" b="b"/>
              <a:pathLst>
                <a:path w="38492" h="28393" extrusionOk="0">
                  <a:moveTo>
                    <a:pt x="38493" y="28394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45"/>
            <p:cNvSpPr/>
            <p:nvPr/>
          </p:nvSpPr>
          <p:spPr>
            <a:xfrm>
              <a:off x="6444054" y="1195041"/>
              <a:ext cx="105372" cy="77726"/>
            </a:xfrm>
            <a:custGeom>
              <a:avLst/>
              <a:gdLst/>
              <a:ahLst/>
              <a:cxnLst/>
              <a:rect l="l" t="t" r="r" b="b"/>
              <a:pathLst>
                <a:path w="38492" h="28393" extrusionOk="0">
                  <a:moveTo>
                    <a:pt x="38493" y="28394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45"/>
            <p:cNvSpPr/>
            <p:nvPr/>
          </p:nvSpPr>
          <p:spPr>
            <a:xfrm>
              <a:off x="6294926" y="992094"/>
              <a:ext cx="415065" cy="479952"/>
            </a:xfrm>
            <a:custGeom>
              <a:avLst/>
              <a:gdLst/>
              <a:ahLst/>
              <a:cxnLst/>
              <a:rect l="l" t="t" r="r" b="b"/>
              <a:pathLst>
                <a:path w="151622" h="175325" extrusionOk="0">
                  <a:moveTo>
                    <a:pt x="149148" y="34200"/>
                  </a:moveTo>
                  <a:lnTo>
                    <a:pt x="98823" y="0"/>
                  </a:lnTo>
                  <a:cubicBezTo>
                    <a:pt x="95865" y="4152"/>
                    <a:pt x="90129" y="5198"/>
                    <a:pt x="85891" y="2326"/>
                  </a:cubicBezTo>
                  <a:lnTo>
                    <a:pt x="0" y="127911"/>
                  </a:lnTo>
                  <a:cubicBezTo>
                    <a:pt x="4293" y="130846"/>
                    <a:pt x="5393" y="136700"/>
                    <a:pt x="2458" y="140992"/>
                  </a:cubicBezTo>
                  <a:lnTo>
                    <a:pt x="52682" y="175325"/>
                  </a:lnTo>
                  <a:cubicBezTo>
                    <a:pt x="55616" y="171032"/>
                    <a:pt x="61470" y="169932"/>
                    <a:pt x="65762" y="172867"/>
                  </a:cubicBezTo>
                  <a:lnTo>
                    <a:pt x="151622" y="47258"/>
                  </a:lnTo>
                  <a:cubicBezTo>
                    <a:pt x="147337" y="44331"/>
                    <a:pt x="146237" y="38485"/>
                    <a:pt x="149148" y="3420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45"/>
            <p:cNvSpPr/>
            <p:nvPr/>
          </p:nvSpPr>
          <p:spPr>
            <a:xfrm>
              <a:off x="6249356" y="946288"/>
              <a:ext cx="509243" cy="574150"/>
            </a:xfrm>
            <a:custGeom>
              <a:avLst/>
              <a:gdLst/>
              <a:ahLst/>
              <a:cxnLst/>
              <a:rect l="l" t="t" r="r" b="b"/>
              <a:pathLst>
                <a:path w="186025" h="209735" extrusionOk="0">
                  <a:moveTo>
                    <a:pt x="0" y="154931"/>
                  </a:moveTo>
                  <a:lnTo>
                    <a:pt x="80179" y="209736"/>
                  </a:lnTo>
                  <a:lnTo>
                    <a:pt x="186026" y="54891"/>
                  </a:lnTo>
                  <a:lnTo>
                    <a:pt x="105723" y="0"/>
                  </a:lnTo>
                  <a:cubicBezTo>
                    <a:pt x="105723" y="0"/>
                    <a:pt x="-218" y="153776"/>
                    <a:pt x="0" y="15493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3" name="Google Shape;1323;p45"/>
          <p:cNvGrpSpPr/>
          <p:nvPr/>
        </p:nvGrpSpPr>
        <p:grpSpPr>
          <a:xfrm>
            <a:off x="247632" y="539999"/>
            <a:ext cx="1826531" cy="1689588"/>
            <a:chOff x="6116826" y="3852632"/>
            <a:chExt cx="1155740" cy="1069089"/>
          </a:xfrm>
        </p:grpSpPr>
        <p:sp>
          <p:nvSpPr>
            <p:cNvPr id="1324" name="Google Shape;1324;p45"/>
            <p:cNvSpPr/>
            <p:nvPr/>
          </p:nvSpPr>
          <p:spPr>
            <a:xfrm>
              <a:off x="6234147" y="4329187"/>
              <a:ext cx="949157" cy="523793"/>
            </a:xfrm>
            <a:custGeom>
              <a:avLst/>
              <a:gdLst/>
              <a:ahLst/>
              <a:cxnLst/>
              <a:rect l="l" t="t" r="r" b="b"/>
              <a:pathLst>
                <a:path w="346724" h="191340" extrusionOk="0">
                  <a:moveTo>
                    <a:pt x="0" y="0"/>
                  </a:moveTo>
                  <a:lnTo>
                    <a:pt x="346724" y="0"/>
                  </a:lnTo>
                  <a:lnTo>
                    <a:pt x="346724" y="191340"/>
                  </a:lnTo>
                  <a:lnTo>
                    <a:pt x="0" y="19134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45"/>
            <p:cNvSpPr/>
            <p:nvPr/>
          </p:nvSpPr>
          <p:spPr>
            <a:xfrm>
              <a:off x="6154999" y="3852632"/>
              <a:ext cx="1079443" cy="388399"/>
            </a:xfrm>
            <a:custGeom>
              <a:avLst/>
              <a:gdLst/>
              <a:ahLst/>
              <a:cxnLst/>
              <a:rect l="l" t="t" r="r" b="b"/>
              <a:pathLst>
                <a:path w="394317" h="141881" extrusionOk="0">
                  <a:moveTo>
                    <a:pt x="195922" y="0"/>
                  </a:moveTo>
                  <a:lnTo>
                    <a:pt x="0" y="123611"/>
                  </a:lnTo>
                  <a:lnTo>
                    <a:pt x="0" y="141882"/>
                  </a:lnTo>
                  <a:lnTo>
                    <a:pt x="394317" y="141882"/>
                  </a:lnTo>
                  <a:lnTo>
                    <a:pt x="394317" y="123611"/>
                  </a:lnTo>
                  <a:lnTo>
                    <a:pt x="1959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326;p45"/>
            <p:cNvSpPr/>
            <p:nvPr/>
          </p:nvSpPr>
          <p:spPr>
            <a:xfrm>
              <a:off x="6284291" y="3919725"/>
              <a:ext cx="820984" cy="254035"/>
            </a:xfrm>
            <a:custGeom>
              <a:avLst/>
              <a:gdLst/>
              <a:ahLst/>
              <a:cxnLst/>
              <a:rect l="l" t="t" r="r" b="b"/>
              <a:pathLst>
                <a:path w="299903" h="92798" extrusionOk="0">
                  <a:moveTo>
                    <a:pt x="0" y="92798"/>
                  </a:moveTo>
                  <a:lnTo>
                    <a:pt x="299904" y="92798"/>
                  </a:lnTo>
                  <a:lnTo>
                    <a:pt x="149101" y="0"/>
                  </a:lnTo>
                  <a:lnTo>
                    <a:pt x="0" y="9279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45"/>
            <p:cNvSpPr/>
            <p:nvPr/>
          </p:nvSpPr>
          <p:spPr>
            <a:xfrm>
              <a:off x="6317527" y="3930241"/>
              <a:ext cx="393869" cy="243523"/>
            </a:xfrm>
            <a:custGeom>
              <a:avLst/>
              <a:gdLst/>
              <a:ahLst/>
              <a:cxnLst/>
              <a:rect l="l" t="t" r="r" b="b"/>
              <a:pathLst>
                <a:path w="143879" h="88958" extrusionOk="0">
                  <a:moveTo>
                    <a:pt x="0" y="88958"/>
                  </a:moveTo>
                  <a:lnTo>
                    <a:pt x="14388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45"/>
            <p:cNvSpPr/>
            <p:nvPr/>
          </p:nvSpPr>
          <p:spPr>
            <a:xfrm>
              <a:off x="6643308" y="4042945"/>
              <a:ext cx="96442" cy="96442"/>
            </a:xfrm>
            <a:custGeom>
              <a:avLst/>
              <a:gdLst/>
              <a:ahLst/>
              <a:cxnLst/>
              <a:rect l="l" t="t" r="r" b="b"/>
              <a:pathLst>
                <a:path w="35230" h="35230" extrusionOk="0">
                  <a:moveTo>
                    <a:pt x="35231" y="17615"/>
                  </a:moveTo>
                  <a:cubicBezTo>
                    <a:pt x="35231" y="27340"/>
                    <a:pt x="27348" y="35230"/>
                    <a:pt x="17615" y="35230"/>
                  </a:cubicBezTo>
                  <a:cubicBezTo>
                    <a:pt x="7883" y="35230"/>
                    <a:pt x="0" y="27348"/>
                    <a:pt x="0" y="17615"/>
                  </a:cubicBezTo>
                  <a:cubicBezTo>
                    <a:pt x="0" y="7883"/>
                    <a:pt x="7883" y="0"/>
                    <a:pt x="17615" y="0"/>
                  </a:cubicBezTo>
                  <a:cubicBezTo>
                    <a:pt x="27348" y="0"/>
                    <a:pt x="35231" y="7883"/>
                    <a:pt x="35231" y="1761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45"/>
            <p:cNvSpPr/>
            <p:nvPr/>
          </p:nvSpPr>
          <p:spPr>
            <a:xfrm>
              <a:off x="6154999" y="4241190"/>
              <a:ext cx="1079443" cy="87959"/>
            </a:xfrm>
            <a:custGeom>
              <a:avLst/>
              <a:gdLst/>
              <a:ahLst/>
              <a:cxnLst/>
              <a:rect l="l" t="t" r="r" b="b"/>
              <a:pathLst>
                <a:path w="394317" h="32131" extrusionOk="0">
                  <a:moveTo>
                    <a:pt x="386591" y="20448"/>
                  </a:moveTo>
                  <a:lnTo>
                    <a:pt x="386591" y="0"/>
                  </a:lnTo>
                  <a:lnTo>
                    <a:pt x="7727" y="0"/>
                  </a:lnTo>
                  <a:lnTo>
                    <a:pt x="7727" y="20448"/>
                  </a:lnTo>
                  <a:lnTo>
                    <a:pt x="0" y="20448"/>
                  </a:lnTo>
                  <a:lnTo>
                    <a:pt x="0" y="32132"/>
                  </a:lnTo>
                  <a:lnTo>
                    <a:pt x="394317" y="32132"/>
                  </a:lnTo>
                  <a:lnTo>
                    <a:pt x="394317" y="20448"/>
                  </a:lnTo>
                  <a:lnTo>
                    <a:pt x="386591" y="2044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45"/>
            <p:cNvSpPr/>
            <p:nvPr/>
          </p:nvSpPr>
          <p:spPr>
            <a:xfrm>
              <a:off x="6176160" y="4241190"/>
              <a:ext cx="1037140" cy="2135"/>
            </a:xfrm>
            <a:custGeom>
              <a:avLst/>
              <a:gdLst/>
              <a:ahLst/>
              <a:cxnLst/>
              <a:rect l="l" t="t" r="r" b="b"/>
              <a:pathLst>
                <a:path w="378864" h="780" extrusionOk="0">
                  <a:moveTo>
                    <a:pt x="0" y="0"/>
                  </a:moveTo>
                  <a:lnTo>
                    <a:pt x="378864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45"/>
            <p:cNvSpPr/>
            <p:nvPr/>
          </p:nvSpPr>
          <p:spPr>
            <a:xfrm>
              <a:off x="6176160" y="4297189"/>
              <a:ext cx="1037140" cy="2135"/>
            </a:xfrm>
            <a:custGeom>
              <a:avLst/>
              <a:gdLst/>
              <a:ahLst/>
              <a:cxnLst/>
              <a:rect l="l" t="t" r="r" b="b"/>
              <a:pathLst>
                <a:path w="378864" h="780" extrusionOk="0">
                  <a:moveTo>
                    <a:pt x="0" y="0"/>
                  </a:moveTo>
                  <a:lnTo>
                    <a:pt x="378864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45"/>
            <p:cNvSpPr/>
            <p:nvPr/>
          </p:nvSpPr>
          <p:spPr>
            <a:xfrm>
              <a:off x="6400328" y="4329187"/>
              <a:ext cx="95802" cy="523793"/>
            </a:xfrm>
            <a:custGeom>
              <a:avLst/>
              <a:gdLst/>
              <a:ahLst/>
              <a:cxnLst/>
              <a:rect l="l" t="t" r="r" b="b"/>
              <a:pathLst>
                <a:path w="34996" h="191340" extrusionOk="0">
                  <a:moveTo>
                    <a:pt x="34996" y="5955"/>
                  </a:moveTo>
                  <a:lnTo>
                    <a:pt x="34996" y="0"/>
                  </a:lnTo>
                  <a:lnTo>
                    <a:pt x="0" y="0"/>
                  </a:lnTo>
                  <a:lnTo>
                    <a:pt x="0" y="5955"/>
                  </a:lnTo>
                  <a:cubicBezTo>
                    <a:pt x="0" y="9194"/>
                    <a:pt x="2630" y="11824"/>
                    <a:pt x="5869" y="11824"/>
                  </a:cubicBezTo>
                  <a:lnTo>
                    <a:pt x="5370" y="11824"/>
                  </a:lnTo>
                  <a:lnTo>
                    <a:pt x="5370" y="183926"/>
                  </a:lnTo>
                  <a:lnTo>
                    <a:pt x="0" y="183926"/>
                  </a:lnTo>
                  <a:lnTo>
                    <a:pt x="0" y="191340"/>
                  </a:lnTo>
                  <a:lnTo>
                    <a:pt x="34996" y="191340"/>
                  </a:lnTo>
                  <a:lnTo>
                    <a:pt x="34996" y="183926"/>
                  </a:lnTo>
                  <a:lnTo>
                    <a:pt x="29627" y="183926"/>
                  </a:lnTo>
                  <a:lnTo>
                    <a:pt x="29627" y="11824"/>
                  </a:lnTo>
                  <a:lnTo>
                    <a:pt x="29127" y="11824"/>
                  </a:lnTo>
                  <a:cubicBezTo>
                    <a:pt x="32366" y="11824"/>
                    <a:pt x="34996" y="9194"/>
                    <a:pt x="34996" y="59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45"/>
            <p:cNvSpPr/>
            <p:nvPr/>
          </p:nvSpPr>
          <p:spPr>
            <a:xfrm>
              <a:off x="6415035" y="4832886"/>
              <a:ext cx="66404" cy="2135"/>
            </a:xfrm>
            <a:custGeom>
              <a:avLst/>
              <a:gdLst/>
              <a:ahLst/>
              <a:cxnLst/>
              <a:rect l="l" t="t" r="r" b="b"/>
              <a:pathLst>
                <a:path w="24257" h="780" extrusionOk="0">
                  <a:moveTo>
                    <a:pt x="0" y="0"/>
                  </a:moveTo>
                  <a:lnTo>
                    <a:pt x="24257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45"/>
            <p:cNvSpPr/>
            <p:nvPr/>
          </p:nvSpPr>
          <p:spPr>
            <a:xfrm>
              <a:off x="6415035" y="4361568"/>
              <a:ext cx="66404" cy="2135"/>
            </a:xfrm>
            <a:custGeom>
              <a:avLst/>
              <a:gdLst/>
              <a:ahLst/>
              <a:cxnLst/>
              <a:rect l="l" t="t" r="r" b="b"/>
              <a:pathLst>
                <a:path w="24257" h="780" extrusionOk="0">
                  <a:moveTo>
                    <a:pt x="0" y="0"/>
                  </a:moveTo>
                  <a:lnTo>
                    <a:pt x="24257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45"/>
            <p:cNvSpPr/>
            <p:nvPr/>
          </p:nvSpPr>
          <p:spPr>
            <a:xfrm>
              <a:off x="6435982" y="4384695"/>
              <a:ext cx="2135" cy="412820"/>
            </a:xfrm>
            <a:custGeom>
              <a:avLst/>
              <a:gdLst/>
              <a:ahLst/>
              <a:cxnLst/>
              <a:rect l="l" t="t" r="r" b="b"/>
              <a:pathLst>
                <a:path w="780" h="150802" extrusionOk="0">
                  <a:moveTo>
                    <a:pt x="0" y="0"/>
                  </a:moveTo>
                  <a:lnTo>
                    <a:pt x="0" y="150803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45"/>
            <p:cNvSpPr/>
            <p:nvPr/>
          </p:nvSpPr>
          <p:spPr>
            <a:xfrm>
              <a:off x="6460517" y="4384695"/>
              <a:ext cx="2135" cy="412820"/>
            </a:xfrm>
            <a:custGeom>
              <a:avLst/>
              <a:gdLst/>
              <a:ahLst/>
              <a:cxnLst/>
              <a:rect l="l" t="t" r="r" b="b"/>
              <a:pathLst>
                <a:path w="780" h="150802" extrusionOk="0">
                  <a:moveTo>
                    <a:pt x="0" y="0"/>
                  </a:moveTo>
                  <a:lnTo>
                    <a:pt x="0" y="150803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45"/>
            <p:cNvSpPr/>
            <p:nvPr/>
          </p:nvSpPr>
          <p:spPr>
            <a:xfrm>
              <a:off x="6176160" y="4329187"/>
              <a:ext cx="95802" cy="523793"/>
            </a:xfrm>
            <a:custGeom>
              <a:avLst/>
              <a:gdLst/>
              <a:ahLst/>
              <a:cxnLst/>
              <a:rect l="l" t="t" r="r" b="b"/>
              <a:pathLst>
                <a:path w="34996" h="191340" extrusionOk="0">
                  <a:moveTo>
                    <a:pt x="34996" y="5955"/>
                  </a:moveTo>
                  <a:lnTo>
                    <a:pt x="34996" y="0"/>
                  </a:lnTo>
                  <a:lnTo>
                    <a:pt x="0" y="0"/>
                  </a:lnTo>
                  <a:lnTo>
                    <a:pt x="0" y="5955"/>
                  </a:lnTo>
                  <a:cubicBezTo>
                    <a:pt x="0" y="9194"/>
                    <a:pt x="2630" y="11824"/>
                    <a:pt x="5869" y="11824"/>
                  </a:cubicBezTo>
                  <a:lnTo>
                    <a:pt x="5370" y="11824"/>
                  </a:lnTo>
                  <a:lnTo>
                    <a:pt x="5370" y="183926"/>
                  </a:lnTo>
                  <a:lnTo>
                    <a:pt x="0" y="183926"/>
                  </a:lnTo>
                  <a:lnTo>
                    <a:pt x="0" y="191340"/>
                  </a:lnTo>
                  <a:lnTo>
                    <a:pt x="34996" y="191340"/>
                  </a:lnTo>
                  <a:lnTo>
                    <a:pt x="34996" y="183926"/>
                  </a:lnTo>
                  <a:lnTo>
                    <a:pt x="29627" y="183926"/>
                  </a:lnTo>
                  <a:lnTo>
                    <a:pt x="29627" y="11824"/>
                  </a:lnTo>
                  <a:lnTo>
                    <a:pt x="29127" y="11824"/>
                  </a:lnTo>
                  <a:cubicBezTo>
                    <a:pt x="32366" y="11824"/>
                    <a:pt x="34996" y="9194"/>
                    <a:pt x="34996" y="59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45"/>
            <p:cNvSpPr/>
            <p:nvPr/>
          </p:nvSpPr>
          <p:spPr>
            <a:xfrm>
              <a:off x="6190864" y="4832886"/>
              <a:ext cx="66423" cy="2135"/>
            </a:xfrm>
            <a:custGeom>
              <a:avLst/>
              <a:gdLst/>
              <a:ahLst/>
              <a:cxnLst/>
              <a:rect l="l" t="t" r="r" b="b"/>
              <a:pathLst>
                <a:path w="24264" h="780" extrusionOk="0">
                  <a:moveTo>
                    <a:pt x="0" y="0"/>
                  </a:moveTo>
                  <a:lnTo>
                    <a:pt x="24265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45"/>
            <p:cNvSpPr/>
            <p:nvPr/>
          </p:nvSpPr>
          <p:spPr>
            <a:xfrm>
              <a:off x="6190864" y="4361568"/>
              <a:ext cx="66423" cy="2135"/>
            </a:xfrm>
            <a:custGeom>
              <a:avLst/>
              <a:gdLst/>
              <a:ahLst/>
              <a:cxnLst/>
              <a:rect l="l" t="t" r="r" b="b"/>
              <a:pathLst>
                <a:path w="24264" h="780" extrusionOk="0">
                  <a:moveTo>
                    <a:pt x="0" y="0"/>
                  </a:moveTo>
                  <a:lnTo>
                    <a:pt x="24265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45"/>
            <p:cNvSpPr/>
            <p:nvPr/>
          </p:nvSpPr>
          <p:spPr>
            <a:xfrm>
              <a:off x="6211811" y="4384695"/>
              <a:ext cx="2135" cy="412820"/>
            </a:xfrm>
            <a:custGeom>
              <a:avLst/>
              <a:gdLst/>
              <a:ahLst/>
              <a:cxnLst/>
              <a:rect l="l" t="t" r="r" b="b"/>
              <a:pathLst>
                <a:path w="780" h="150802" extrusionOk="0">
                  <a:moveTo>
                    <a:pt x="0" y="0"/>
                  </a:moveTo>
                  <a:lnTo>
                    <a:pt x="0" y="150803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45"/>
            <p:cNvSpPr/>
            <p:nvPr/>
          </p:nvSpPr>
          <p:spPr>
            <a:xfrm>
              <a:off x="6236349" y="4384695"/>
              <a:ext cx="2135" cy="412820"/>
            </a:xfrm>
            <a:custGeom>
              <a:avLst/>
              <a:gdLst/>
              <a:ahLst/>
              <a:cxnLst/>
              <a:rect l="l" t="t" r="r" b="b"/>
              <a:pathLst>
                <a:path w="780" h="150802" extrusionOk="0">
                  <a:moveTo>
                    <a:pt x="0" y="0"/>
                  </a:moveTo>
                  <a:lnTo>
                    <a:pt x="0" y="150803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45"/>
            <p:cNvSpPr/>
            <p:nvPr/>
          </p:nvSpPr>
          <p:spPr>
            <a:xfrm>
              <a:off x="6911403" y="4329187"/>
              <a:ext cx="95802" cy="523793"/>
            </a:xfrm>
            <a:custGeom>
              <a:avLst/>
              <a:gdLst/>
              <a:ahLst/>
              <a:cxnLst/>
              <a:rect l="l" t="t" r="r" b="b"/>
              <a:pathLst>
                <a:path w="34996" h="191340" extrusionOk="0">
                  <a:moveTo>
                    <a:pt x="34996" y="5955"/>
                  </a:moveTo>
                  <a:lnTo>
                    <a:pt x="34996" y="0"/>
                  </a:lnTo>
                  <a:lnTo>
                    <a:pt x="0" y="0"/>
                  </a:lnTo>
                  <a:lnTo>
                    <a:pt x="0" y="5955"/>
                  </a:lnTo>
                  <a:cubicBezTo>
                    <a:pt x="0" y="9194"/>
                    <a:pt x="2630" y="11824"/>
                    <a:pt x="5869" y="11824"/>
                  </a:cubicBezTo>
                  <a:lnTo>
                    <a:pt x="5370" y="11824"/>
                  </a:lnTo>
                  <a:lnTo>
                    <a:pt x="5370" y="183926"/>
                  </a:lnTo>
                  <a:lnTo>
                    <a:pt x="0" y="183926"/>
                  </a:lnTo>
                  <a:lnTo>
                    <a:pt x="0" y="191340"/>
                  </a:lnTo>
                  <a:lnTo>
                    <a:pt x="34996" y="191340"/>
                  </a:lnTo>
                  <a:lnTo>
                    <a:pt x="34996" y="183926"/>
                  </a:lnTo>
                  <a:lnTo>
                    <a:pt x="29627" y="183926"/>
                  </a:lnTo>
                  <a:lnTo>
                    <a:pt x="29627" y="11824"/>
                  </a:lnTo>
                  <a:lnTo>
                    <a:pt x="29127" y="11824"/>
                  </a:lnTo>
                  <a:cubicBezTo>
                    <a:pt x="32366" y="11824"/>
                    <a:pt x="34996" y="9194"/>
                    <a:pt x="34996" y="59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45"/>
            <p:cNvSpPr/>
            <p:nvPr/>
          </p:nvSpPr>
          <p:spPr>
            <a:xfrm>
              <a:off x="6926087" y="4832886"/>
              <a:ext cx="66423" cy="2135"/>
            </a:xfrm>
            <a:custGeom>
              <a:avLst/>
              <a:gdLst/>
              <a:ahLst/>
              <a:cxnLst/>
              <a:rect l="l" t="t" r="r" b="b"/>
              <a:pathLst>
                <a:path w="24264" h="780" extrusionOk="0">
                  <a:moveTo>
                    <a:pt x="0" y="0"/>
                  </a:moveTo>
                  <a:lnTo>
                    <a:pt x="24265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45"/>
            <p:cNvSpPr/>
            <p:nvPr/>
          </p:nvSpPr>
          <p:spPr>
            <a:xfrm>
              <a:off x="6926087" y="4361568"/>
              <a:ext cx="66423" cy="2135"/>
            </a:xfrm>
            <a:custGeom>
              <a:avLst/>
              <a:gdLst/>
              <a:ahLst/>
              <a:cxnLst/>
              <a:rect l="l" t="t" r="r" b="b"/>
              <a:pathLst>
                <a:path w="24264" h="780" extrusionOk="0">
                  <a:moveTo>
                    <a:pt x="0" y="0"/>
                  </a:moveTo>
                  <a:lnTo>
                    <a:pt x="24265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45"/>
            <p:cNvSpPr/>
            <p:nvPr/>
          </p:nvSpPr>
          <p:spPr>
            <a:xfrm>
              <a:off x="6947054" y="4384695"/>
              <a:ext cx="2135" cy="412820"/>
            </a:xfrm>
            <a:custGeom>
              <a:avLst/>
              <a:gdLst/>
              <a:ahLst/>
              <a:cxnLst/>
              <a:rect l="l" t="t" r="r" b="b"/>
              <a:pathLst>
                <a:path w="780" h="150802" extrusionOk="0">
                  <a:moveTo>
                    <a:pt x="0" y="0"/>
                  </a:moveTo>
                  <a:lnTo>
                    <a:pt x="0" y="150803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45"/>
            <p:cNvSpPr/>
            <p:nvPr/>
          </p:nvSpPr>
          <p:spPr>
            <a:xfrm>
              <a:off x="6971592" y="4384695"/>
              <a:ext cx="2135" cy="412820"/>
            </a:xfrm>
            <a:custGeom>
              <a:avLst/>
              <a:gdLst/>
              <a:ahLst/>
              <a:cxnLst/>
              <a:rect l="l" t="t" r="r" b="b"/>
              <a:pathLst>
                <a:path w="780" h="150802" extrusionOk="0">
                  <a:moveTo>
                    <a:pt x="0" y="0"/>
                  </a:moveTo>
                  <a:lnTo>
                    <a:pt x="0" y="150803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45"/>
            <p:cNvSpPr/>
            <p:nvPr/>
          </p:nvSpPr>
          <p:spPr>
            <a:xfrm>
              <a:off x="6655856" y="4329187"/>
              <a:ext cx="95802" cy="523793"/>
            </a:xfrm>
            <a:custGeom>
              <a:avLst/>
              <a:gdLst/>
              <a:ahLst/>
              <a:cxnLst/>
              <a:rect l="l" t="t" r="r" b="b"/>
              <a:pathLst>
                <a:path w="34996" h="191340" extrusionOk="0">
                  <a:moveTo>
                    <a:pt x="34997" y="5955"/>
                  </a:moveTo>
                  <a:lnTo>
                    <a:pt x="34997" y="0"/>
                  </a:lnTo>
                  <a:lnTo>
                    <a:pt x="0" y="0"/>
                  </a:lnTo>
                  <a:lnTo>
                    <a:pt x="0" y="5955"/>
                  </a:lnTo>
                  <a:cubicBezTo>
                    <a:pt x="0" y="9194"/>
                    <a:pt x="2630" y="11824"/>
                    <a:pt x="5869" y="11824"/>
                  </a:cubicBezTo>
                  <a:lnTo>
                    <a:pt x="5370" y="11824"/>
                  </a:lnTo>
                  <a:lnTo>
                    <a:pt x="5370" y="183926"/>
                  </a:lnTo>
                  <a:lnTo>
                    <a:pt x="0" y="183926"/>
                  </a:lnTo>
                  <a:lnTo>
                    <a:pt x="0" y="191340"/>
                  </a:lnTo>
                  <a:lnTo>
                    <a:pt x="34997" y="191340"/>
                  </a:lnTo>
                  <a:lnTo>
                    <a:pt x="34997" y="183926"/>
                  </a:lnTo>
                  <a:lnTo>
                    <a:pt x="29627" y="183926"/>
                  </a:lnTo>
                  <a:lnTo>
                    <a:pt x="29627" y="11824"/>
                  </a:lnTo>
                  <a:lnTo>
                    <a:pt x="29127" y="11824"/>
                  </a:lnTo>
                  <a:cubicBezTo>
                    <a:pt x="32366" y="11824"/>
                    <a:pt x="34997" y="9194"/>
                    <a:pt x="34997" y="59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45"/>
            <p:cNvSpPr/>
            <p:nvPr/>
          </p:nvSpPr>
          <p:spPr>
            <a:xfrm>
              <a:off x="6670560" y="4832886"/>
              <a:ext cx="66423" cy="2135"/>
            </a:xfrm>
            <a:custGeom>
              <a:avLst/>
              <a:gdLst/>
              <a:ahLst/>
              <a:cxnLst/>
              <a:rect l="l" t="t" r="r" b="b"/>
              <a:pathLst>
                <a:path w="24264" h="780" extrusionOk="0">
                  <a:moveTo>
                    <a:pt x="0" y="0"/>
                  </a:moveTo>
                  <a:lnTo>
                    <a:pt x="24265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45"/>
            <p:cNvSpPr/>
            <p:nvPr/>
          </p:nvSpPr>
          <p:spPr>
            <a:xfrm>
              <a:off x="6670560" y="4361568"/>
              <a:ext cx="66423" cy="2135"/>
            </a:xfrm>
            <a:custGeom>
              <a:avLst/>
              <a:gdLst/>
              <a:ahLst/>
              <a:cxnLst/>
              <a:rect l="l" t="t" r="r" b="b"/>
              <a:pathLst>
                <a:path w="24264" h="780" extrusionOk="0">
                  <a:moveTo>
                    <a:pt x="0" y="0"/>
                  </a:moveTo>
                  <a:lnTo>
                    <a:pt x="24265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45"/>
            <p:cNvSpPr/>
            <p:nvPr/>
          </p:nvSpPr>
          <p:spPr>
            <a:xfrm>
              <a:off x="6691507" y="4384695"/>
              <a:ext cx="2135" cy="412820"/>
            </a:xfrm>
            <a:custGeom>
              <a:avLst/>
              <a:gdLst/>
              <a:ahLst/>
              <a:cxnLst/>
              <a:rect l="l" t="t" r="r" b="b"/>
              <a:pathLst>
                <a:path w="780" h="150802" extrusionOk="0">
                  <a:moveTo>
                    <a:pt x="0" y="0"/>
                  </a:moveTo>
                  <a:lnTo>
                    <a:pt x="0" y="150803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45"/>
            <p:cNvSpPr/>
            <p:nvPr/>
          </p:nvSpPr>
          <p:spPr>
            <a:xfrm>
              <a:off x="6716067" y="4384695"/>
              <a:ext cx="2135" cy="412820"/>
            </a:xfrm>
            <a:custGeom>
              <a:avLst/>
              <a:gdLst/>
              <a:ahLst/>
              <a:cxnLst/>
              <a:rect l="l" t="t" r="r" b="b"/>
              <a:pathLst>
                <a:path w="780" h="150802" extrusionOk="0">
                  <a:moveTo>
                    <a:pt x="0" y="0"/>
                  </a:moveTo>
                  <a:lnTo>
                    <a:pt x="0" y="150803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45"/>
            <p:cNvSpPr/>
            <p:nvPr/>
          </p:nvSpPr>
          <p:spPr>
            <a:xfrm>
              <a:off x="7119479" y="4329187"/>
              <a:ext cx="95802" cy="523793"/>
            </a:xfrm>
            <a:custGeom>
              <a:avLst/>
              <a:gdLst/>
              <a:ahLst/>
              <a:cxnLst/>
              <a:rect l="l" t="t" r="r" b="b"/>
              <a:pathLst>
                <a:path w="34996" h="191340" extrusionOk="0">
                  <a:moveTo>
                    <a:pt x="34996" y="5955"/>
                  </a:moveTo>
                  <a:lnTo>
                    <a:pt x="34996" y="0"/>
                  </a:lnTo>
                  <a:lnTo>
                    <a:pt x="0" y="0"/>
                  </a:lnTo>
                  <a:lnTo>
                    <a:pt x="0" y="5955"/>
                  </a:lnTo>
                  <a:cubicBezTo>
                    <a:pt x="0" y="9194"/>
                    <a:pt x="2630" y="11824"/>
                    <a:pt x="5869" y="11824"/>
                  </a:cubicBezTo>
                  <a:lnTo>
                    <a:pt x="5370" y="11824"/>
                  </a:lnTo>
                  <a:lnTo>
                    <a:pt x="5370" y="183926"/>
                  </a:lnTo>
                  <a:lnTo>
                    <a:pt x="0" y="183926"/>
                  </a:lnTo>
                  <a:lnTo>
                    <a:pt x="0" y="191340"/>
                  </a:lnTo>
                  <a:lnTo>
                    <a:pt x="34996" y="191340"/>
                  </a:lnTo>
                  <a:lnTo>
                    <a:pt x="34996" y="183926"/>
                  </a:lnTo>
                  <a:lnTo>
                    <a:pt x="29627" y="183926"/>
                  </a:lnTo>
                  <a:lnTo>
                    <a:pt x="29627" y="11824"/>
                  </a:lnTo>
                  <a:lnTo>
                    <a:pt x="29127" y="11824"/>
                  </a:lnTo>
                  <a:cubicBezTo>
                    <a:pt x="32366" y="11824"/>
                    <a:pt x="34996" y="9194"/>
                    <a:pt x="34996" y="59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45"/>
            <p:cNvSpPr/>
            <p:nvPr/>
          </p:nvSpPr>
          <p:spPr>
            <a:xfrm>
              <a:off x="7134183" y="4832886"/>
              <a:ext cx="66423" cy="2135"/>
            </a:xfrm>
            <a:custGeom>
              <a:avLst/>
              <a:gdLst/>
              <a:ahLst/>
              <a:cxnLst/>
              <a:rect l="l" t="t" r="r" b="b"/>
              <a:pathLst>
                <a:path w="24264" h="780" extrusionOk="0">
                  <a:moveTo>
                    <a:pt x="0" y="0"/>
                  </a:moveTo>
                  <a:lnTo>
                    <a:pt x="24265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45"/>
            <p:cNvSpPr/>
            <p:nvPr/>
          </p:nvSpPr>
          <p:spPr>
            <a:xfrm>
              <a:off x="7134183" y="4361568"/>
              <a:ext cx="66423" cy="2135"/>
            </a:xfrm>
            <a:custGeom>
              <a:avLst/>
              <a:gdLst/>
              <a:ahLst/>
              <a:cxnLst/>
              <a:rect l="l" t="t" r="r" b="b"/>
              <a:pathLst>
                <a:path w="24264" h="780" extrusionOk="0">
                  <a:moveTo>
                    <a:pt x="0" y="0"/>
                  </a:moveTo>
                  <a:lnTo>
                    <a:pt x="24265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45"/>
            <p:cNvSpPr/>
            <p:nvPr/>
          </p:nvSpPr>
          <p:spPr>
            <a:xfrm>
              <a:off x="7155130" y="4384695"/>
              <a:ext cx="2135" cy="412820"/>
            </a:xfrm>
            <a:custGeom>
              <a:avLst/>
              <a:gdLst/>
              <a:ahLst/>
              <a:cxnLst/>
              <a:rect l="l" t="t" r="r" b="b"/>
              <a:pathLst>
                <a:path w="780" h="150802" extrusionOk="0">
                  <a:moveTo>
                    <a:pt x="0" y="0"/>
                  </a:moveTo>
                  <a:lnTo>
                    <a:pt x="0" y="150803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45"/>
            <p:cNvSpPr/>
            <p:nvPr/>
          </p:nvSpPr>
          <p:spPr>
            <a:xfrm>
              <a:off x="7179668" y="4384695"/>
              <a:ext cx="2135" cy="412820"/>
            </a:xfrm>
            <a:custGeom>
              <a:avLst/>
              <a:gdLst/>
              <a:ahLst/>
              <a:cxnLst/>
              <a:rect l="l" t="t" r="r" b="b"/>
              <a:pathLst>
                <a:path w="780" h="150802" extrusionOk="0">
                  <a:moveTo>
                    <a:pt x="0" y="0"/>
                  </a:moveTo>
                  <a:lnTo>
                    <a:pt x="0" y="150803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45"/>
            <p:cNvSpPr/>
            <p:nvPr/>
          </p:nvSpPr>
          <p:spPr>
            <a:xfrm>
              <a:off x="6154999" y="4853190"/>
              <a:ext cx="1079443" cy="34268"/>
            </a:xfrm>
            <a:custGeom>
              <a:avLst/>
              <a:gdLst/>
              <a:ahLst/>
              <a:cxnLst/>
              <a:rect l="l" t="t" r="r" b="b"/>
              <a:pathLst>
                <a:path w="394317" h="12518" extrusionOk="0">
                  <a:moveTo>
                    <a:pt x="0" y="0"/>
                  </a:moveTo>
                  <a:lnTo>
                    <a:pt x="394317" y="0"/>
                  </a:lnTo>
                  <a:lnTo>
                    <a:pt x="394317" y="12519"/>
                  </a:lnTo>
                  <a:lnTo>
                    <a:pt x="0" y="1251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45"/>
            <p:cNvSpPr/>
            <p:nvPr/>
          </p:nvSpPr>
          <p:spPr>
            <a:xfrm>
              <a:off x="6116826" y="4887453"/>
              <a:ext cx="1155740" cy="34268"/>
            </a:xfrm>
            <a:custGeom>
              <a:avLst/>
              <a:gdLst/>
              <a:ahLst/>
              <a:cxnLst/>
              <a:rect l="l" t="t" r="r" b="b"/>
              <a:pathLst>
                <a:path w="422188" h="12518" extrusionOk="0">
                  <a:moveTo>
                    <a:pt x="0" y="0"/>
                  </a:moveTo>
                  <a:lnTo>
                    <a:pt x="422188" y="0"/>
                  </a:lnTo>
                  <a:lnTo>
                    <a:pt x="422188" y="12519"/>
                  </a:lnTo>
                  <a:lnTo>
                    <a:pt x="0" y="1251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45"/>
            <p:cNvSpPr/>
            <p:nvPr/>
          </p:nvSpPr>
          <p:spPr>
            <a:xfrm>
              <a:off x="6176160" y="4853190"/>
              <a:ext cx="1038742" cy="2135"/>
            </a:xfrm>
            <a:custGeom>
              <a:avLst/>
              <a:gdLst/>
              <a:ahLst/>
              <a:cxnLst/>
              <a:rect l="l" t="t" r="r" b="b"/>
              <a:pathLst>
                <a:path w="379449" h="780" extrusionOk="0">
                  <a:moveTo>
                    <a:pt x="0" y="0"/>
                  </a:moveTo>
                  <a:lnTo>
                    <a:pt x="3794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45"/>
            <p:cNvSpPr/>
            <p:nvPr/>
          </p:nvSpPr>
          <p:spPr>
            <a:xfrm>
              <a:off x="6154999" y="4887453"/>
              <a:ext cx="1079443" cy="2135"/>
            </a:xfrm>
            <a:custGeom>
              <a:avLst/>
              <a:gdLst/>
              <a:ahLst/>
              <a:cxnLst/>
              <a:rect l="l" t="t" r="r" b="b"/>
              <a:pathLst>
                <a:path w="394317" h="780" extrusionOk="0">
                  <a:moveTo>
                    <a:pt x="0" y="0"/>
                  </a:moveTo>
                  <a:lnTo>
                    <a:pt x="394317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45"/>
            <p:cNvSpPr/>
            <p:nvPr/>
          </p:nvSpPr>
          <p:spPr>
            <a:xfrm>
              <a:off x="6176160" y="4329187"/>
              <a:ext cx="1037140" cy="2135"/>
            </a:xfrm>
            <a:custGeom>
              <a:avLst/>
              <a:gdLst/>
              <a:ahLst/>
              <a:cxnLst/>
              <a:rect l="l" t="t" r="r" b="b"/>
              <a:pathLst>
                <a:path w="378864" h="780" extrusionOk="0">
                  <a:moveTo>
                    <a:pt x="0" y="0"/>
                  </a:moveTo>
                  <a:lnTo>
                    <a:pt x="378864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2" name="Google Shape;1362;p45"/>
          <p:cNvGrpSpPr/>
          <p:nvPr/>
        </p:nvGrpSpPr>
        <p:grpSpPr>
          <a:xfrm flipH="1">
            <a:off x="7798959" y="4199091"/>
            <a:ext cx="1116440" cy="715797"/>
            <a:chOff x="6054827" y="2081751"/>
            <a:chExt cx="904147" cy="579687"/>
          </a:xfrm>
        </p:grpSpPr>
        <p:sp>
          <p:nvSpPr>
            <p:cNvPr id="1363" name="Google Shape;1363;p45"/>
            <p:cNvSpPr/>
            <p:nvPr/>
          </p:nvSpPr>
          <p:spPr>
            <a:xfrm>
              <a:off x="6594147" y="2573253"/>
              <a:ext cx="136993" cy="86015"/>
            </a:xfrm>
            <a:custGeom>
              <a:avLst/>
              <a:gdLst/>
              <a:ahLst/>
              <a:cxnLst/>
              <a:rect l="l" t="t" r="r" b="b"/>
              <a:pathLst>
                <a:path w="50043" h="31421" extrusionOk="0">
                  <a:moveTo>
                    <a:pt x="9311" y="31422"/>
                  </a:moveTo>
                  <a:lnTo>
                    <a:pt x="40733" y="31422"/>
                  </a:lnTo>
                  <a:lnTo>
                    <a:pt x="50044" y="0"/>
                  </a:lnTo>
                  <a:lnTo>
                    <a:pt x="0" y="0"/>
                  </a:lnTo>
                  <a:lnTo>
                    <a:pt x="9311" y="314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45"/>
            <p:cNvSpPr/>
            <p:nvPr/>
          </p:nvSpPr>
          <p:spPr>
            <a:xfrm>
              <a:off x="6329067" y="2573253"/>
              <a:ext cx="136974" cy="86015"/>
            </a:xfrm>
            <a:custGeom>
              <a:avLst/>
              <a:gdLst/>
              <a:ahLst/>
              <a:cxnLst/>
              <a:rect l="l" t="t" r="r" b="b"/>
              <a:pathLst>
                <a:path w="50036" h="31421" extrusionOk="0">
                  <a:moveTo>
                    <a:pt x="9311" y="31422"/>
                  </a:moveTo>
                  <a:lnTo>
                    <a:pt x="40725" y="31422"/>
                  </a:lnTo>
                  <a:lnTo>
                    <a:pt x="50036" y="0"/>
                  </a:lnTo>
                  <a:lnTo>
                    <a:pt x="0" y="0"/>
                  </a:lnTo>
                  <a:lnTo>
                    <a:pt x="9311" y="314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45"/>
            <p:cNvSpPr/>
            <p:nvPr/>
          </p:nvSpPr>
          <p:spPr>
            <a:xfrm>
              <a:off x="6781448" y="2257687"/>
              <a:ext cx="112550" cy="216002"/>
            </a:xfrm>
            <a:custGeom>
              <a:avLst/>
              <a:gdLst/>
              <a:ahLst/>
              <a:cxnLst/>
              <a:rect l="l" t="t" r="r" b="b"/>
              <a:pathLst>
                <a:path w="41114" h="78905" extrusionOk="0">
                  <a:moveTo>
                    <a:pt x="0" y="78906"/>
                  </a:moveTo>
                  <a:lnTo>
                    <a:pt x="41115" y="66785"/>
                  </a:lnTo>
                  <a:lnTo>
                    <a:pt x="41115" y="12121"/>
                  </a:lnTo>
                  <a:lnTo>
                    <a:pt x="0" y="0"/>
                  </a:lnTo>
                  <a:lnTo>
                    <a:pt x="0" y="7890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45"/>
            <p:cNvSpPr/>
            <p:nvPr/>
          </p:nvSpPr>
          <p:spPr>
            <a:xfrm>
              <a:off x="6636426" y="2110564"/>
              <a:ext cx="174940" cy="113839"/>
            </a:xfrm>
            <a:custGeom>
              <a:avLst/>
              <a:gdLst/>
              <a:ahLst/>
              <a:cxnLst/>
              <a:rect l="l" t="t" r="r" b="b"/>
              <a:pathLst>
                <a:path w="63905" h="41585" extrusionOk="0">
                  <a:moveTo>
                    <a:pt x="0" y="17867"/>
                  </a:moveTo>
                  <a:cubicBezTo>
                    <a:pt x="0" y="17867"/>
                    <a:pt x="24483" y="931"/>
                    <a:pt x="58028" y="2"/>
                  </a:cubicBezTo>
                  <a:cubicBezTo>
                    <a:pt x="62523" y="-123"/>
                    <a:pt x="65403" y="4748"/>
                    <a:pt x="63086" y="8603"/>
                  </a:cubicBezTo>
                  <a:lnTo>
                    <a:pt x="43301" y="41586"/>
                  </a:lnTo>
                  <a:lnTo>
                    <a:pt x="0" y="178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45"/>
            <p:cNvSpPr/>
            <p:nvPr/>
          </p:nvSpPr>
          <p:spPr>
            <a:xfrm>
              <a:off x="6181525" y="2110463"/>
              <a:ext cx="650446" cy="495570"/>
            </a:xfrm>
            <a:custGeom>
              <a:avLst/>
              <a:gdLst/>
              <a:ahLst/>
              <a:cxnLst/>
              <a:rect l="l" t="t" r="r" b="b"/>
              <a:pathLst>
                <a:path w="237606" h="181030" extrusionOk="0">
                  <a:moveTo>
                    <a:pt x="71967" y="5089"/>
                  </a:moveTo>
                  <a:cubicBezTo>
                    <a:pt x="86726" y="1779"/>
                    <a:pt x="102460" y="0"/>
                    <a:pt x="118803" y="0"/>
                  </a:cubicBezTo>
                  <a:cubicBezTo>
                    <a:pt x="135147" y="0"/>
                    <a:pt x="150881" y="1787"/>
                    <a:pt x="165639" y="5089"/>
                  </a:cubicBezTo>
                  <a:cubicBezTo>
                    <a:pt x="207785" y="14532"/>
                    <a:pt x="237607" y="52175"/>
                    <a:pt x="237607" y="95366"/>
                  </a:cubicBezTo>
                  <a:lnTo>
                    <a:pt x="237607" y="95366"/>
                  </a:lnTo>
                  <a:cubicBezTo>
                    <a:pt x="237607" y="129964"/>
                    <a:pt x="218469" y="160996"/>
                    <a:pt x="189186" y="176831"/>
                  </a:cubicBezTo>
                  <a:cubicBezTo>
                    <a:pt x="184059" y="179602"/>
                    <a:pt x="178306" y="181030"/>
                    <a:pt x="172477" y="181030"/>
                  </a:cubicBezTo>
                  <a:lnTo>
                    <a:pt x="65130" y="181030"/>
                  </a:lnTo>
                  <a:cubicBezTo>
                    <a:pt x="59300" y="181030"/>
                    <a:pt x="53548" y="179602"/>
                    <a:pt x="48420" y="176831"/>
                  </a:cubicBezTo>
                  <a:cubicBezTo>
                    <a:pt x="19137" y="161003"/>
                    <a:pt x="0" y="129964"/>
                    <a:pt x="0" y="95366"/>
                  </a:cubicBezTo>
                  <a:lnTo>
                    <a:pt x="0" y="95366"/>
                  </a:lnTo>
                  <a:cubicBezTo>
                    <a:pt x="0" y="52175"/>
                    <a:pt x="29814" y="14525"/>
                    <a:pt x="71967" y="50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45"/>
            <p:cNvSpPr/>
            <p:nvPr/>
          </p:nvSpPr>
          <p:spPr>
            <a:xfrm>
              <a:off x="6555248" y="2573253"/>
              <a:ext cx="136971" cy="86015"/>
            </a:xfrm>
            <a:custGeom>
              <a:avLst/>
              <a:gdLst/>
              <a:ahLst/>
              <a:cxnLst/>
              <a:rect l="l" t="t" r="r" b="b"/>
              <a:pathLst>
                <a:path w="50035" h="31421" extrusionOk="0">
                  <a:moveTo>
                    <a:pt x="9311" y="31422"/>
                  </a:moveTo>
                  <a:lnTo>
                    <a:pt x="40725" y="31422"/>
                  </a:lnTo>
                  <a:lnTo>
                    <a:pt x="50036" y="0"/>
                  </a:lnTo>
                  <a:lnTo>
                    <a:pt x="0" y="0"/>
                  </a:lnTo>
                  <a:lnTo>
                    <a:pt x="9311" y="314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45"/>
            <p:cNvSpPr/>
            <p:nvPr/>
          </p:nvSpPr>
          <p:spPr>
            <a:xfrm>
              <a:off x="6283798" y="2573253"/>
              <a:ext cx="136993" cy="86015"/>
            </a:xfrm>
            <a:custGeom>
              <a:avLst/>
              <a:gdLst/>
              <a:ahLst/>
              <a:cxnLst/>
              <a:rect l="l" t="t" r="r" b="b"/>
              <a:pathLst>
                <a:path w="50043" h="31421" extrusionOk="0">
                  <a:moveTo>
                    <a:pt x="9311" y="31422"/>
                  </a:moveTo>
                  <a:lnTo>
                    <a:pt x="40733" y="31422"/>
                  </a:lnTo>
                  <a:lnTo>
                    <a:pt x="50044" y="0"/>
                  </a:lnTo>
                  <a:lnTo>
                    <a:pt x="0" y="0"/>
                  </a:lnTo>
                  <a:lnTo>
                    <a:pt x="9311" y="314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45"/>
            <p:cNvSpPr/>
            <p:nvPr/>
          </p:nvSpPr>
          <p:spPr>
            <a:xfrm>
              <a:off x="6718652" y="2295625"/>
              <a:ext cx="30208" cy="30208"/>
            </a:xfrm>
            <a:custGeom>
              <a:avLst/>
              <a:gdLst/>
              <a:ahLst/>
              <a:cxnLst/>
              <a:rect l="l" t="t" r="r" b="b"/>
              <a:pathLst>
                <a:path w="11035" h="11035" extrusionOk="0">
                  <a:moveTo>
                    <a:pt x="0" y="5518"/>
                  </a:moveTo>
                  <a:cubicBezTo>
                    <a:pt x="0" y="8562"/>
                    <a:pt x="2466" y="11036"/>
                    <a:pt x="5518" y="11036"/>
                  </a:cubicBezTo>
                  <a:cubicBezTo>
                    <a:pt x="8570" y="11036"/>
                    <a:pt x="11036" y="8570"/>
                    <a:pt x="11036" y="5518"/>
                  </a:cubicBezTo>
                  <a:cubicBezTo>
                    <a:pt x="11036" y="2466"/>
                    <a:pt x="8570" y="0"/>
                    <a:pt x="5518" y="0"/>
                  </a:cubicBezTo>
                  <a:cubicBezTo>
                    <a:pt x="2466" y="0"/>
                    <a:pt x="0" y="2466"/>
                    <a:pt x="0" y="55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45"/>
            <p:cNvSpPr/>
            <p:nvPr/>
          </p:nvSpPr>
          <p:spPr>
            <a:xfrm>
              <a:off x="6393427" y="2130331"/>
              <a:ext cx="205469" cy="11032"/>
            </a:xfrm>
            <a:custGeom>
              <a:avLst/>
              <a:gdLst/>
              <a:ahLst/>
              <a:cxnLst/>
              <a:rect l="l" t="t" r="r" b="b"/>
              <a:pathLst>
                <a:path w="75057" h="4030" extrusionOk="0">
                  <a:moveTo>
                    <a:pt x="75058" y="4031"/>
                  </a:moveTo>
                  <a:cubicBezTo>
                    <a:pt x="75058" y="4031"/>
                    <a:pt x="48170" y="-5038"/>
                    <a:pt x="0" y="4031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45"/>
            <p:cNvSpPr/>
            <p:nvPr/>
          </p:nvSpPr>
          <p:spPr>
            <a:xfrm>
              <a:off x="6367178" y="2574811"/>
              <a:ext cx="363403" cy="31446"/>
            </a:xfrm>
            <a:custGeom>
              <a:avLst/>
              <a:gdLst/>
              <a:ahLst/>
              <a:cxnLst/>
              <a:rect l="l" t="t" r="r" b="b"/>
              <a:pathLst>
                <a:path w="132750" h="11487" extrusionOk="0">
                  <a:moveTo>
                    <a:pt x="0" y="11473"/>
                  </a:moveTo>
                  <a:lnTo>
                    <a:pt x="106066" y="11473"/>
                  </a:lnTo>
                  <a:cubicBezTo>
                    <a:pt x="106066" y="11473"/>
                    <a:pt x="116922" y="12363"/>
                    <a:pt x="132751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45"/>
            <p:cNvSpPr/>
            <p:nvPr/>
          </p:nvSpPr>
          <p:spPr>
            <a:xfrm>
              <a:off x="6732310" y="2134573"/>
              <a:ext cx="68837" cy="35015"/>
            </a:xfrm>
            <a:custGeom>
              <a:avLst/>
              <a:gdLst/>
              <a:ahLst/>
              <a:cxnLst/>
              <a:rect l="l" t="t" r="r" b="b"/>
              <a:pathLst>
                <a:path w="25146" h="12791" extrusionOk="0">
                  <a:moveTo>
                    <a:pt x="25147" y="0"/>
                  </a:moveTo>
                  <a:lnTo>
                    <a:pt x="0" y="12792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45"/>
            <p:cNvSpPr/>
            <p:nvPr/>
          </p:nvSpPr>
          <p:spPr>
            <a:xfrm>
              <a:off x="6595388" y="2081751"/>
              <a:ext cx="174932" cy="113839"/>
            </a:xfrm>
            <a:custGeom>
              <a:avLst/>
              <a:gdLst/>
              <a:ahLst/>
              <a:cxnLst/>
              <a:rect l="l" t="t" r="r" b="b"/>
              <a:pathLst>
                <a:path w="63902" h="41585" extrusionOk="0">
                  <a:moveTo>
                    <a:pt x="0" y="17867"/>
                  </a:moveTo>
                  <a:cubicBezTo>
                    <a:pt x="0" y="17867"/>
                    <a:pt x="24483" y="931"/>
                    <a:pt x="58028" y="2"/>
                  </a:cubicBezTo>
                  <a:cubicBezTo>
                    <a:pt x="62524" y="-123"/>
                    <a:pt x="65396" y="4748"/>
                    <a:pt x="63086" y="8603"/>
                  </a:cubicBezTo>
                  <a:lnTo>
                    <a:pt x="43301" y="41586"/>
                  </a:lnTo>
                  <a:lnTo>
                    <a:pt x="0" y="178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45"/>
            <p:cNvSpPr/>
            <p:nvPr/>
          </p:nvSpPr>
          <p:spPr>
            <a:xfrm>
              <a:off x="6677143" y="2101891"/>
              <a:ext cx="75632" cy="36362"/>
            </a:xfrm>
            <a:custGeom>
              <a:avLst/>
              <a:gdLst/>
              <a:ahLst/>
              <a:cxnLst/>
              <a:rect l="l" t="t" r="r" b="b"/>
              <a:pathLst>
                <a:path w="27628" h="13283" extrusionOk="0">
                  <a:moveTo>
                    <a:pt x="27628" y="0"/>
                  </a:moveTo>
                  <a:lnTo>
                    <a:pt x="0" y="13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45"/>
            <p:cNvSpPr/>
            <p:nvPr/>
          </p:nvSpPr>
          <p:spPr>
            <a:xfrm>
              <a:off x="6054827" y="2277843"/>
              <a:ext cx="188841" cy="115512"/>
            </a:xfrm>
            <a:custGeom>
              <a:avLst/>
              <a:gdLst/>
              <a:ahLst/>
              <a:cxnLst/>
              <a:rect l="l" t="t" r="r" b="b"/>
              <a:pathLst>
                <a:path w="68983" h="42196" extrusionOk="0">
                  <a:moveTo>
                    <a:pt x="68983" y="31406"/>
                  </a:moveTo>
                  <a:cubicBezTo>
                    <a:pt x="64730" y="37900"/>
                    <a:pt x="57073" y="41864"/>
                    <a:pt x="49316" y="42177"/>
                  </a:cubicBezTo>
                  <a:cubicBezTo>
                    <a:pt x="41558" y="42481"/>
                    <a:pt x="33831" y="39297"/>
                    <a:pt x="28133" y="34029"/>
                  </a:cubicBezTo>
                  <a:cubicBezTo>
                    <a:pt x="24770" y="30922"/>
                    <a:pt x="21991" y="26934"/>
                    <a:pt x="21320" y="22407"/>
                  </a:cubicBezTo>
                  <a:cubicBezTo>
                    <a:pt x="20649" y="17881"/>
                    <a:pt x="22483" y="12808"/>
                    <a:pt x="26471" y="10568"/>
                  </a:cubicBezTo>
                  <a:cubicBezTo>
                    <a:pt x="31607" y="7680"/>
                    <a:pt x="38810" y="10739"/>
                    <a:pt x="41066" y="16179"/>
                  </a:cubicBezTo>
                  <a:cubicBezTo>
                    <a:pt x="43321" y="21619"/>
                    <a:pt x="41011" y="28308"/>
                    <a:pt x="36398" y="31968"/>
                  </a:cubicBezTo>
                  <a:cubicBezTo>
                    <a:pt x="31786" y="35629"/>
                    <a:pt x="25363" y="36495"/>
                    <a:pt x="19618" y="35176"/>
                  </a:cubicBezTo>
                  <a:cubicBezTo>
                    <a:pt x="12329" y="33506"/>
                    <a:pt x="5890" y="28417"/>
                    <a:pt x="2581" y="21713"/>
                  </a:cubicBezTo>
                  <a:cubicBezTo>
                    <a:pt x="-736" y="15008"/>
                    <a:pt x="-861" y="6806"/>
                    <a:pt x="2237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45"/>
            <p:cNvSpPr/>
            <p:nvPr/>
          </p:nvSpPr>
          <p:spPr>
            <a:xfrm>
              <a:off x="6677464" y="2346922"/>
              <a:ext cx="92897" cy="92894"/>
            </a:xfrm>
            <a:custGeom>
              <a:avLst/>
              <a:gdLst/>
              <a:ahLst/>
              <a:cxnLst/>
              <a:rect l="l" t="t" r="r" b="b"/>
              <a:pathLst>
                <a:path w="33935" h="33934" extrusionOk="0">
                  <a:moveTo>
                    <a:pt x="33935" y="16967"/>
                  </a:moveTo>
                  <a:cubicBezTo>
                    <a:pt x="33935" y="26341"/>
                    <a:pt x="26341" y="33935"/>
                    <a:pt x="16968" y="33935"/>
                  </a:cubicBezTo>
                  <a:cubicBezTo>
                    <a:pt x="7594" y="33935"/>
                    <a:pt x="0" y="26341"/>
                    <a:pt x="0" y="16967"/>
                  </a:cubicBezTo>
                  <a:cubicBezTo>
                    <a:pt x="0" y="7594"/>
                    <a:pt x="7594" y="0"/>
                    <a:pt x="16968" y="0"/>
                  </a:cubicBezTo>
                  <a:cubicBezTo>
                    <a:pt x="26341" y="0"/>
                    <a:pt x="33935" y="7594"/>
                    <a:pt x="33935" y="16967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45"/>
            <p:cNvSpPr/>
            <p:nvPr/>
          </p:nvSpPr>
          <p:spPr>
            <a:xfrm>
              <a:off x="6613493" y="2119996"/>
              <a:ext cx="154469" cy="82705"/>
            </a:xfrm>
            <a:custGeom>
              <a:avLst/>
              <a:gdLst/>
              <a:ahLst/>
              <a:cxnLst/>
              <a:rect l="l" t="t" r="r" b="b"/>
              <a:pathLst>
                <a:path w="56427" h="30212" extrusionOk="0">
                  <a:moveTo>
                    <a:pt x="0" y="0"/>
                  </a:moveTo>
                  <a:cubicBezTo>
                    <a:pt x="2115" y="219"/>
                    <a:pt x="29923" y="2935"/>
                    <a:pt x="56428" y="30212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45"/>
            <p:cNvSpPr/>
            <p:nvPr/>
          </p:nvSpPr>
          <p:spPr>
            <a:xfrm>
              <a:off x="6729659" y="2113220"/>
              <a:ext cx="33734" cy="56234"/>
            </a:xfrm>
            <a:custGeom>
              <a:avLst/>
              <a:gdLst/>
              <a:ahLst/>
              <a:cxnLst/>
              <a:rect l="l" t="t" r="r" b="b"/>
              <a:pathLst>
                <a:path w="12323" h="20542" extrusionOk="0">
                  <a:moveTo>
                    <a:pt x="12324" y="0"/>
                  </a:moveTo>
                  <a:lnTo>
                    <a:pt x="0" y="20542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45"/>
            <p:cNvSpPr/>
            <p:nvPr/>
          </p:nvSpPr>
          <p:spPr>
            <a:xfrm>
              <a:off x="6395350" y="2606231"/>
              <a:ext cx="18927" cy="53050"/>
            </a:xfrm>
            <a:custGeom>
              <a:avLst/>
              <a:gdLst/>
              <a:ahLst/>
              <a:cxnLst/>
              <a:rect l="l" t="t" r="r" b="b"/>
              <a:pathLst>
                <a:path w="6914" h="19379" extrusionOk="0">
                  <a:moveTo>
                    <a:pt x="0" y="19379"/>
                  </a:moveTo>
                  <a:lnTo>
                    <a:pt x="6915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45"/>
            <p:cNvSpPr/>
            <p:nvPr/>
          </p:nvSpPr>
          <p:spPr>
            <a:xfrm>
              <a:off x="6666778" y="2601466"/>
              <a:ext cx="17134" cy="57813"/>
            </a:xfrm>
            <a:custGeom>
              <a:avLst/>
              <a:gdLst/>
              <a:ahLst/>
              <a:cxnLst/>
              <a:rect l="l" t="t" r="r" b="b"/>
              <a:pathLst>
                <a:path w="6259" h="21119" extrusionOk="0">
                  <a:moveTo>
                    <a:pt x="0" y="21120"/>
                  </a:moveTo>
                  <a:lnTo>
                    <a:pt x="625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45"/>
            <p:cNvSpPr/>
            <p:nvPr/>
          </p:nvSpPr>
          <p:spPr>
            <a:xfrm>
              <a:off x="6095065" y="2659303"/>
              <a:ext cx="863908" cy="2135"/>
            </a:xfrm>
            <a:custGeom>
              <a:avLst/>
              <a:gdLst/>
              <a:ahLst/>
              <a:cxnLst/>
              <a:rect l="l" t="t" r="r" b="b"/>
              <a:pathLst>
                <a:path w="315583" h="780" extrusionOk="0">
                  <a:moveTo>
                    <a:pt x="0" y="0"/>
                  </a:moveTo>
                  <a:lnTo>
                    <a:pt x="315583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83" name="Google Shape;1383;p45"/>
          <p:cNvSpPr/>
          <p:nvPr/>
        </p:nvSpPr>
        <p:spPr>
          <a:xfrm>
            <a:off x="8271961" y="2865058"/>
            <a:ext cx="604574" cy="74022"/>
          </a:xfrm>
          <a:custGeom>
            <a:avLst/>
            <a:gdLst/>
            <a:ahLst/>
            <a:cxnLst/>
            <a:rect l="l" t="t" r="r" b="b"/>
            <a:pathLst>
              <a:path w="178868" h="21900" extrusionOk="0">
                <a:moveTo>
                  <a:pt x="0" y="21900"/>
                </a:moveTo>
                <a:cubicBezTo>
                  <a:pt x="22353" y="21900"/>
                  <a:pt x="24374" y="0"/>
                  <a:pt x="44713" y="0"/>
                </a:cubicBezTo>
                <a:cubicBezTo>
                  <a:pt x="65052" y="0"/>
                  <a:pt x="67058" y="21900"/>
                  <a:pt x="89411" y="21900"/>
                </a:cubicBezTo>
                <a:cubicBezTo>
                  <a:pt x="111764" y="21900"/>
                  <a:pt x="114495" y="0"/>
                  <a:pt x="134140" y="0"/>
                </a:cubicBezTo>
                <a:cubicBezTo>
                  <a:pt x="153784" y="0"/>
                  <a:pt x="156500" y="21900"/>
                  <a:pt x="178869" y="21900"/>
                </a:cubicBezTo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4" name="Google Shape;1384;p45"/>
          <p:cNvSpPr/>
          <p:nvPr/>
        </p:nvSpPr>
        <p:spPr>
          <a:xfrm>
            <a:off x="247613" y="2465885"/>
            <a:ext cx="162842" cy="162842"/>
          </a:xfrm>
          <a:custGeom>
            <a:avLst/>
            <a:gdLst/>
            <a:ahLst/>
            <a:cxnLst/>
            <a:rect l="l" t="t" r="r" b="b"/>
            <a:pathLst>
              <a:path w="48178" h="48178" extrusionOk="0">
                <a:moveTo>
                  <a:pt x="48178" y="24085"/>
                </a:moveTo>
                <a:lnTo>
                  <a:pt x="31734" y="31734"/>
                </a:lnTo>
                <a:lnTo>
                  <a:pt x="24085" y="48178"/>
                </a:lnTo>
                <a:lnTo>
                  <a:pt x="16445" y="31734"/>
                </a:lnTo>
                <a:lnTo>
                  <a:pt x="0" y="24085"/>
                </a:lnTo>
                <a:lnTo>
                  <a:pt x="16445" y="16444"/>
                </a:lnTo>
                <a:lnTo>
                  <a:pt x="24085" y="0"/>
                </a:lnTo>
                <a:lnTo>
                  <a:pt x="31734" y="16444"/>
                </a:lnTo>
                <a:lnTo>
                  <a:pt x="48178" y="24085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5" name="Google Shape;1385;p45"/>
          <p:cNvSpPr/>
          <p:nvPr/>
        </p:nvSpPr>
        <p:spPr>
          <a:xfrm>
            <a:off x="7766013" y="256085"/>
            <a:ext cx="162842" cy="162842"/>
          </a:xfrm>
          <a:custGeom>
            <a:avLst/>
            <a:gdLst/>
            <a:ahLst/>
            <a:cxnLst/>
            <a:rect l="l" t="t" r="r" b="b"/>
            <a:pathLst>
              <a:path w="48178" h="48178" extrusionOk="0">
                <a:moveTo>
                  <a:pt x="48178" y="24085"/>
                </a:moveTo>
                <a:lnTo>
                  <a:pt x="31734" y="31734"/>
                </a:lnTo>
                <a:lnTo>
                  <a:pt x="24085" y="48178"/>
                </a:lnTo>
                <a:lnTo>
                  <a:pt x="16445" y="31734"/>
                </a:lnTo>
                <a:lnTo>
                  <a:pt x="0" y="24085"/>
                </a:lnTo>
                <a:lnTo>
                  <a:pt x="16445" y="16444"/>
                </a:lnTo>
                <a:lnTo>
                  <a:pt x="24085" y="0"/>
                </a:lnTo>
                <a:lnTo>
                  <a:pt x="31734" y="16444"/>
                </a:lnTo>
                <a:lnTo>
                  <a:pt x="48178" y="24085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6" name="Google Shape;1386;p45"/>
          <p:cNvSpPr/>
          <p:nvPr/>
        </p:nvSpPr>
        <p:spPr>
          <a:xfrm>
            <a:off x="8789888" y="3945435"/>
            <a:ext cx="162842" cy="162842"/>
          </a:xfrm>
          <a:custGeom>
            <a:avLst/>
            <a:gdLst/>
            <a:ahLst/>
            <a:cxnLst/>
            <a:rect l="l" t="t" r="r" b="b"/>
            <a:pathLst>
              <a:path w="48178" h="48178" extrusionOk="0">
                <a:moveTo>
                  <a:pt x="48178" y="24085"/>
                </a:moveTo>
                <a:lnTo>
                  <a:pt x="31734" y="31734"/>
                </a:lnTo>
                <a:lnTo>
                  <a:pt x="24085" y="48178"/>
                </a:lnTo>
                <a:lnTo>
                  <a:pt x="16445" y="31734"/>
                </a:lnTo>
                <a:lnTo>
                  <a:pt x="0" y="24085"/>
                </a:lnTo>
                <a:lnTo>
                  <a:pt x="16445" y="16444"/>
                </a:lnTo>
                <a:lnTo>
                  <a:pt x="24085" y="0"/>
                </a:lnTo>
                <a:lnTo>
                  <a:pt x="31734" y="16444"/>
                </a:lnTo>
                <a:lnTo>
                  <a:pt x="48178" y="24085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7" name="Google Shape;1387;p45"/>
          <p:cNvSpPr/>
          <p:nvPr/>
        </p:nvSpPr>
        <p:spPr>
          <a:xfrm>
            <a:off x="1109161" y="3466783"/>
            <a:ext cx="604574" cy="74022"/>
          </a:xfrm>
          <a:custGeom>
            <a:avLst/>
            <a:gdLst/>
            <a:ahLst/>
            <a:cxnLst/>
            <a:rect l="l" t="t" r="r" b="b"/>
            <a:pathLst>
              <a:path w="178868" h="21900" extrusionOk="0">
                <a:moveTo>
                  <a:pt x="0" y="21900"/>
                </a:moveTo>
                <a:cubicBezTo>
                  <a:pt x="22353" y="21900"/>
                  <a:pt x="24374" y="0"/>
                  <a:pt x="44713" y="0"/>
                </a:cubicBezTo>
                <a:cubicBezTo>
                  <a:pt x="65052" y="0"/>
                  <a:pt x="67058" y="21900"/>
                  <a:pt x="89411" y="21900"/>
                </a:cubicBezTo>
                <a:cubicBezTo>
                  <a:pt x="111764" y="21900"/>
                  <a:pt x="114495" y="0"/>
                  <a:pt x="134140" y="0"/>
                </a:cubicBezTo>
                <a:cubicBezTo>
                  <a:pt x="153784" y="0"/>
                  <a:pt x="156500" y="21900"/>
                  <a:pt x="178869" y="21900"/>
                </a:cubicBezTo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31110" y="3935730"/>
            <a:ext cx="3035300" cy="3054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</p:txBody>
      </p:sp>
      <p:sp useBgFill="1">
        <p:nvSpPr>
          <p:cNvPr id="3" name="文本框 2"/>
          <p:cNvSpPr txBox="1"/>
          <p:nvPr/>
        </p:nvSpPr>
        <p:spPr>
          <a:xfrm>
            <a:off x="2267585" y="3710940"/>
            <a:ext cx="4614545" cy="972820"/>
          </a:xfrm>
          <a:prstGeom prst="rect">
            <a:avLst/>
          </a:prstGeom>
        </p:spPr>
        <p:txBody>
          <a:bodyPr wrap="square" rtlCol="0">
            <a:noAutofit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Table of contents</a:t>
            </a:r>
            <a:endParaRPr lang="en-GB" sz="4000"/>
          </a:p>
        </p:txBody>
      </p:sp>
      <p:sp>
        <p:nvSpPr>
          <p:cNvPr id="407" name="Google Shape;407;p28"/>
          <p:cNvSpPr txBox="1"/>
          <p:nvPr>
            <p:ph type="title" idx="2"/>
          </p:nvPr>
        </p:nvSpPr>
        <p:spPr>
          <a:xfrm>
            <a:off x="3164525" y="1485328"/>
            <a:ext cx="9144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01</a:t>
            </a:r>
            <a:endParaRPr lang="en-GB" sz="3200"/>
          </a:p>
        </p:txBody>
      </p:sp>
      <p:sp>
        <p:nvSpPr>
          <p:cNvPr id="408" name="Google Shape;408;p28"/>
          <p:cNvSpPr txBox="1"/>
          <p:nvPr>
            <p:ph type="title" idx="3"/>
          </p:nvPr>
        </p:nvSpPr>
        <p:spPr>
          <a:xfrm>
            <a:off x="3164525" y="3062246"/>
            <a:ext cx="9144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03</a:t>
            </a:r>
            <a:endParaRPr lang="en-GB" sz="3200"/>
          </a:p>
        </p:txBody>
      </p:sp>
      <p:sp>
        <p:nvSpPr>
          <p:cNvPr id="409" name="Google Shape;409;p28"/>
          <p:cNvSpPr txBox="1"/>
          <p:nvPr>
            <p:ph type="title" idx="4"/>
          </p:nvPr>
        </p:nvSpPr>
        <p:spPr>
          <a:xfrm>
            <a:off x="5863800" y="1485328"/>
            <a:ext cx="9144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02</a:t>
            </a:r>
            <a:endParaRPr lang="en-GB" sz="3200"/>
          </a:p>
        </p:txBody>
      </p:sp>
      <p:sp>
        <p:nvSpPr>
          <p:cNvPr id="410" name="Google Shape;410;p28"/>
          <p:cNvSpPr txBox="1"/>
          <p:nvPr>
            <p:ph type="title" idx="5"/>
          </p:nvPr>
        </p:nvSpPr>
        <p:spPr>
          <a:xfrm>
            <a:off x="5863800" y="3062246"/>
            <a:ext cx="9144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04</a:t>
            </a:r>
            <a:endParaRPr lang="en-GB" sz="3200"/>
          </a:p>
        </p:txBody>
      </p:sp>
      <p:sp>
        <p:nvSpPr>
          <p:cNvPr id="411" name="Google Shape;411;p28"/>
          <p:cNvSpPr txBox="1"/>
          <p:nvPr>
            <p:ph type="subTitle" idx="1"/>
          </p:nvPr>
        </p:nvSpPr>
        <p:spPr>
          <a:xfrm>
            <a:off x="3164525" y="2027059"/>
            <a:ext cx="25602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/>
              <a:t>Context of the project</a:t>
            </a:r>
            <a:endParaRPr lang="en-US" altLang="en-GB" sz="2400"/>
          </a:p>
        </p:txBody>
      </p:sp>
      <p:sp>
        <p:nvSpPr>
          <p:cNvPr id="412" name="Google Shape;412;p28"/>
          <p:cNvSpPr txBox="1"/>
          <p:nvPr>
            <p:ph type="subTitle" idx="6"/>
          </p:nvPr>
        </p:nvSpPr>
        <p:spPr>
          <a:xfrm>
            <a:off x="5863775" y="2027038"/>
            <a:ext cx="25602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/>
              <a:t>Analysis of the data</a:t>
            </a:r>
            <a:endParaRPr lang="en-US" altLang="en-GB" sz="2400"/>
          </a:p>
        </p:txBody>
      </p:sp>
      <p:sp>
        <p:nvSpPr>
          <p:cNvPr id="413" name="Google Shape;413;p28"/>
          <p:cNvSpPr txBox="1"/>
          <p:nvPr>
            <p:ph type="subTitle" idx="7"/>
          </p:nvPr>
        </p:nvSpPr>
        <p:spPr>
          <a:xfrm>
            <a:off x="3164525" y="3603935"/>
            <a:ext cx="25602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/>
              <a:t>Demo to predict</a:t>
            </a:r>
            <a:endParaRPr lang="en-US" altLang="en-GB" sz="2400"/>
          </a:p>
        </p:txBody>
      </p:sp>
      <p:sp>
        <p:nvSpPr>
          <p:cNvPr id="414" name="Google Shape;414;p28"/>
          <p:cNvSpPr txBox="1"/>
          <p:nvPr>
            <p:ph type="subTitle" idx="8"/>
          </p:nvPr>
        </p:nvSpPr>
        <p:spPr>
          <a:xfrm>
            <a:off x="5863803" y="3603935"/>
            <a:ext cx="25602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/>
              <a:t>QAs</a:t>
            </a:r>
            <a:endParaRPr lang="en-US" altLang="en-GB" sz="2400"/>
          </a:p>
        </p:txBody>
      </p:sp>
      <p:grpSp>
        <p:nvGrpSpPr>
          <p:cNvPr id="415" name="Google Shape;415;p28"/>
          <p:cNvGrpSpPr/>
          <p:nvPr/>
        </p:nvGrpSpPr>
        <p:grpSpPr>
          <a:xfrm>
            <a:off x="1426489" y="4490982"/>
            <a:ext cx="640056" cy="324092"/>
            <a:chOff x="6580515" y="3436687"/>
            <a:chExt cx="538768" cy="273657"/>
          </a:xfrm>
        </p:grpSpPr>
        <p:sp>
          <p:nvSpPr>
            <p:cNvPr id="416" name="Google Shape;416;p28"/>
            <p:cNvSpPr/>
            <p:nvPr/>
          </p:nvSpPr>
          <p:spPr>
            <a:xfrm>
              <a:off x="6580977" y="3553264"/>
              <a:ext cx="538305" cy="157080"/>
            </a:xfrm>
            <a:custGeom>
              <a:avLst/>
              <a:gdLst/>
              <a:ahLst/>
              <a:cxnLst/>
              <a:rect l="l" t="t" r="r" b="b"/>
              <a:pathLst>
                <a:path w="196641" h="57381" extrusionOk="0">
                  <a:moveTo>
                    <a:pt x="26" y="2763"/>
                  </a:moveTo>
                  <a:cubicBezTo>
                    <a:pt x="-146" y="3091"/>
                    <a:pt x="603" y="16210"/>
                    <a:pt x="603" y="16210"/>
                  </a:cubicBezTo>
                  <a:cubicBezTo>
                    <a:pt x="837" y="20277"/>
                    <a:pt x="4771" y="25084"/>
                    <a:pt x="7206" y="27972"/>
                  </a:cubicBezTo>
                  <a:cubicBezTo>
                    <a:pt x="15908" y="38298"/>
                    <a:pt x="28747" y="44534"/>
                    <a:pt x="41390" y="48538"/>
                  </a:cubicBezTo>
                  <a:cubicBezTo>
                    <a:pt x="74178" y="58918"/>
                    <a:pt x="109401" y="60057"/>
                    <a:pt x="142766" y="52502"/>
                  </a:cubicBezTo>
                  <a:cubicBezTo>
                    <a:pt x="154512" y="49841"/>
                    <a:pt x="166422" y="45931"/>
                    <a:pt x="176912" y="39664"/>
                  </a:cubicBezTo>
                  <a:cubicBezTo>
                    <a:pt x="185395" y="34598"/>
                    <a:pt x="196681" y="24803"/>
                    <a:pt x="196642" y="13853"/>
                  </a:cubicBezTo>
                  <a:lnTo>
                    <a:pt x="196595" y="0"/>
                  </a:lnTo>
                  <a:lnTo>
                    <a:pt x="34" y="275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28"/>
            <p:cNvSpPr/>
            <p:nvPr/>
          </p:nvSpPr>
          <p:spPr>
            <a:xfrm>
              <a:off x="6580515" y="3436687"/>
              <a:ext cx="538655" cy="230005"/>
            </a:xfrm>
            <a:custGeom>
              <a:avLst/>
              <a:gdLst/>
              <a:ahLst/>
              <a:cxnLst/>
              <a:rect l="l" t="t" r="r" b="b"/>
              <a:pathLst>
                <a:path w="196769" h="84020" extrusionOk="0">
                  <a:moveTo>
                    <a:pt x="193423" y="30884"/>
                  </a:moveTo>
                  <a:cubicBezTo>
                    <a:pt x="181521" y="11880"/>
                    <a:pt x="139196" y="-631"/>
                    <a:pt x="95661" y="25"/>
                  </a:cubicBezTo>
                  <a:cubicBezTo>
                    <a:pt x="50332" y="711"/>
                    <a:pt x="7452" y="15595"/>
                    <a:pt x="889" y="36754"/>
                  </a:cubicBezTo>
                  <a:cubicBezTo>
                    <a:pt x="-7338" y="63274"/>
                    <a:pt x="42527" y="87266"/>
                    <a:pt x="110045" y="83660"/>
                  </a:cubicBezTo>
                  <a:cubicBezTo>
                    <a:pt x="173638" y="80265"/>
                    <a:pt x="208065" y="54252"/>
                    <a:pt x="193423" y="308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6581624" y="3550188"/>
              <a:ext cx="535116" cy="115205"/>
            </a:xfrm>
            <a:custGeom>
              <a:avLst/>
              <a:gdLst/>
              <a:ahLst/>
              <a:cxnLst/>
              <a:rect l="l" t="t" r="r" b="b"/>
              <a:pathLst>
                <a:path w="195476" h="42084" extrusionOk="0">
                  <a:moveTo>
                    <a:pt x="0" y="6962"/>
                  </a:moveTo>
                  <a:cubicBezTo>
                    <a:pt x="7508" y="28159"/>
                    <a:pt x="51776" y="44768"/>
                    <a:pt x="108751" y="41724"/>
                  </a:cubicBezTo>
                  <a:cubicBezTo>
                    <a:pt x="162408" y="38860"/>
                    <a:pt x="195297" y="19894"/>
                    <a:pt x="195477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28"/>
            <p:cNvSpPr/>
            <p:nvPr/>
          </p:nvSpPr>
          <p:spPr>
            <a:xfrm>
              <a:off x="6660775" y="3458842"/>
              <a:ext cx="386612" cy="163678"/>
            </a:xfrm>
            <a:custGeom>
              <a:avLst/>
              <a:gdLst/>
              <a:ahLst/>
              <a:cxnLst/>
              <a:rect l="l" t="t" r="r" b="b"/>
              <a:pathLst>
                <a:path w="141228" h="59791" extrusionOk="0">
                  <a:moveTo>
                    <a:pt x="77992" y="59602"/>
                  </a:moveTo>
                  <a:cubicBezTo>
                    <a:pt x="32365" y="61701"/>
                    <a:pt x="-3006" y="46092"/>
                    <a:pt x="202" y="27790"/>
                  </a:cubicBezTo>
                  <a:cubicBezTo>
                    <a:pt x="2926" y="12219"/>
                    <a:pt x="33450" y="668"/>
                    <a:pt x="67744" y="28"/>
                  </a:cubicBezTo>
                  <a:cubicBezTo>
                    <a:pt x="101000" y="-596"/>
                    <a:pt x="132406" y="9160"/>
                    <a:pt x="139657" y="23544"/>
                  </a:cubicBezTo>
                  <a:cubicBezTo>
                    <a:pt x="148101" y="40285"/>
                    <a:pt x="121792" y="57588"/>
                    <a:pt x="77992" y="5960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28"/>
            <p:cNvSpPr/>
            <p:nvPr/>
          </p:nvSpPr>
          <p:spPr>
            <a:xfrm>
              <a:off x="6759006" y="3501113"/>
              <a:ext cx="180880" cy="70140"/>
            </a:xfrm>
            <a:custGeom>
              <a:avLst/>
              <a:gdLst/>
              <a:ahLst/>
              <a:cxnLst/>
              <a:rect l="l" t="t" r="r" b="b"/>
              <a:pathLst>
                <a:path w="66075" h="25622" extrusionOk="0">
                  <a:moveTo>
                    <a:pt x="196" y="0"/>
                  </a:moveTo>
                  <a:lnTo>
                    <a:pt x="1" y="12831"/>
                  </a:lnTo>
                  <a:cubicBezTo>
                    <a:pt x="-85" y="18411"/>
                    <a:pt x="7165" y="23047"/>
                    <a:pt x="16196" y="23180"/>
                  </a:cubicBezTo>
                  <a:lnTo>
                    <a:pt x="16843" y="23180"/>
                  </a:lnTo>
                  <a:cubicBezTo>
                    <a:pt x="25873" y="23328"/>
                    <a:pt x="33264" y="18919"/>
                    <a:pt x="33342" y="13338"/>
                  </a:cubicBezTo>
                  <a:lnTo>
                    <a:pt x="33382" y="10614"/>
                  </a:lnTo>
                  <a:cubicBezTo>
                    <a:pt x="33467" y="5034"/>
                    <a:pt x="40858" y="624"/>
                    <a:pt x="49880" y="765"/>
                  </a:cubicBezTo>
                  <a:lnTo>
                    <a:pt x="49880" y="765"/>
                  </a:lnTo>
                  <a:cubicBezTo>
                    <a:pt x="58911" y="905"/>
                    <a:pt x="66161" y="5534"/>
                    <a:pt x="66075" y="11114"/>
                  </a:cubicBezTo>
                  <a:lnTo>
                    <a:pt x="65857" y="25623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28"/>
            <p:cNvSpPr/>
            <p:nvPr/>
          </p:nvSpPr>
          <p:spPr>
            <a:xfrm>
              <a:off x="6738315" y="3541852"/>
              <a:ext cx="223758" cy="3416"/>
            </a:xfrm>
            <a:custGeom>
              <a:avLst/>
              <a:gdLst/>
              <a:ahLst/>
              <a:cxnLst/>
              <a:rect l="l" t="t" r="r" b="b"/>
              <a:pathLst>
                <a:path w="81738" h="1248" extrusionOk="0">
                  <a:moveTo>
                    <a:pt x="0" y="0"/>
                  </a:moveTo>
                  <a:lnTo>
                    <a:pt x="81739" y="1249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28"/>
            <p:cNvSpPr/>
            <p:nvPr/>
          </p:nvSpPr>
          <p:spPr>
            <a:xfrm>
              <a:off x="6738551" y="3525393"/>
              <a:ext cx="223780" cy="3394"/>
            </a:xfrm>
            <a:custGeom>
              <a:avLst/>
              <a:gdLst/>
              <a:ahLst/>
              <a:cxnLst/>
              <a:rect l="l" t="t" r="r" b="b"/>
              <a:pathLst>
                <a:path w="81746" h="1240" extrusionOk="0">
                  <a:moveTo>
                    <a:pt x="0" y="0"/>
                  </a:moveTo>
                  <a:lnTo>
                    <a:pt x="81747" y="124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28"/>
            <p:cNvSpPr/>
            <p:nvPr/>
          </p:nvSpPr>
          <p:spPr>
            <a:xfrm>
              <a:off x="6964176" y="3654726"/>
              <a:ext cx="5702" cy="43841"/>
            </a:xfrm>
            <a:custGeom>
              <a:avLst/>
              <a:gdLst/>
              <a:ahLst/>
              <a:cxnLst/>
              <a:rect l="l" t="t" r="r" b="b"/>
              <a:pathLst>
                <a:path w="2083" h="16015" extrusionOk="0">
                  <a:moveTo>
                    <a:pt x="2084" y="0"/>
                  </a:moveTo>
                  <a:lnTo>
                    <a:pt x="0" y="16015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28"/>
            <p:cNvSpPr/>
            <p:nvPr/>
          </p:nvSpPr>
          <p:spPr>
            <a:xfrm>
              <a:off x="6841703" y="3666568"/>
              <a:ext cx="4038" cy="43690"/>
            </a:xfrm>
            <a:custGeom>
              <a:avLst/>
              <a:gdLst/>
              <a:ahLst/>
              <a:cxnLst/>
              <a:rect l="l" t="t" r="r" b="b"/>
              <a:pathLst>
                <a:path w="1475" h="15960" extrusionOk="0">
                  <a:moveTo>
                    <a:pt x="1475" y="0"/>
                  </a:moveTo>
                  <a:lnTo>
                    <a:pt x="0" y="1596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28"/>
            <p:cNvSpPr/>
            <p:nvPr/>
          </p:nvSpPr>
          <p:spPr>
            <a:xfrm>
              <a:off x="6708884" y="3653080"/>
              <a:ext cx="5489" cy="37857"/>
            </a:xfrm>
            <a:custGeom>
              <a:avLst/>
              <a:gdLst/>
              <a:ahLst/>
              <a:cxnLst/>
              <a:rect l="l" t="t" r="r" b="b"/>
              <a:pathLst>
                <a:path w="2005" h="13829" extrusionOk="0">
                  <a:moveTo>
                    <a:pt x="2006" y="0"/>
                  </a:moveTo>
                  <a:lnTo>
                    <a:pt x="0" y="1383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28"/>
            <p:cNvSpPr/>
            <p:nvPr/>
          </p:nvSpPr>
          <p:spPr>
            <a:xfrm>
              <a:off x="6667098" y="3639489"/>
              <a:ext cx="4914" cy="36535"/>
            </a:xfrm>
            <a:custGeom>
              <a:avLst/>
              <a:gdLst/>
              <a:ahLst/>
              <a:cxnLst/>
              <a:rect l="l" t="t" r="r" b="b"/>
              <a:pathLst>
                <a:path w="1795" h="13346" extrusionOk="0">
                  <a:moveTo>
                    <a:pt x="1795" y="0"/>
                  </a:moveTo>
                  <a:lnTo>
                    <a:pt x="0" y="13346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28"/>
            <p:cNvSpPr/>
            <p:nvPr/>
          </p:nvSpPr>
          <p:spPr>
            <a:xfrm>
              <a:off x="6606611" y="3605952"/>
              <a:ext cx="4123" cy="30657"/>
            </a:xfrm>
            <a:custGeom>
              <a:avLst/>
              <a:gdLst/>
              <a:ahLst/>
              <a:cxnLst/>
              <a:rect l="l" t="t" r="r" b="b"/>
              <a:pathLst>
                <a:path w="1506" h="11199" extrusionOk="0">
                  <a:moveTo>
                    <a:pt x="1506" y="0"/>
                  </a:moveTo>
                  <a:lnTo>
                    <a:pt x="0" y="1120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28"/>
            <p:cNvSpPr/>
            <p:nvPr/>
          </p:nvSpPr>
          <p:spPr>
            <a:xfrm>
              <a:off x="6825351" y="3633119"/>
              <a:ext cx="16707" cy="16707"/>
            </a:xfrm>
            <a:custGeom>
              <a:avLst/>
              <a:gdLst/>
              <a:ahLst/>
              <a:cxnLst/>
              <a:rect l="l" t="t" r="r" b="b"/>
              <a:pathLst>
                <a:path w="6103" h="6103" extrusionOk="0">
                  <a:moveTo>
                    <a:pt x="6103" y="3052"/>
                  </a:moveTo>
                  <a:cubicBezTo>
                    <a:pt x="6103" y="4738"/>
                    <a:pt x="4737" y="6103"/>
                    <a:pt x="3051" y="6103"/>
                  </a:cubicBezTo>
                  <a:cubicBezTo>
                    <a:pt x="1366" y="6103"/>
                    <a:pt x="0" y="4738"/>
                    <a:pt x="0" y="3052"/>
                  </a:cubicBezTo>
                  <a:cubicBezTo>
                    <a:pt x="0" y="1366"/>
                    <a:pt x="1366" y="0"/>
                    <a:pt x="3051" y="0"/>
                  </a:cubicBezTo>
                  <a:cubicBezTo>
                    <a:pt x="4737" y="0"/>
                    <a:pt x="6103" y="1366"/>
                    <a:pt x="6103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28"/>
            <p:cNvSpPr/>
            <p:nvPr/>
          </p:nvSpPr>
          <p:spPr>
            <a:xfrm>
              <a:off x="6717434" y="3619439"/>
              <a:ext cx="16707" cy="16707"/>
            </a:xfrm>
            <a:custGeom>
              <a:avLst/>
              <a:gdLst/>
              <a:ahLst/>
              <a:cxnLst/>
              <a:rect l="l" t="t" r="r" b="b"/>
              <a:pathLst>
                <a:path w="6103" h="6103" extrusionOk="0">
                  <a:moveTo>
                    <a:pt x="6103" y="3052"/>
                  </a:moveTo>
                  <a:cubicBezTo>
                    <a:pt x="6103" y="4737"/>
                    <a:pt x="4737" y="6103"/>
                    <a:pt x="3051" y="6103"/>
                  </a:cubicBezTo>
                  <a:cubicBezTo>
                    <a:pt x="1366" y="6103"/>
                    <a:pt x="0" y="4737"/>
                    <a:pt x="0" y="3052"/>
                  </a:cubicBezTo>
                  <a:cubicBezTo>
                    <a:pt x="0" y="1366"/>
                    <a:pt x="1366" y="0"/>
                    <a:pt x="3051" y="0"/>
                  </a:cubicBezTo>
                  <a:cubicBezTo>
                    <a:pt x="4737" y="0"/>
                    <a:pt x="6103" y="1366"/>
                    <a:pt x="6103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28"/>
            <p:cNvSpPr/>
            <p:nvPr/>
          </p:nvSpPr>
          <p:spPr>
            <a:xfrm>
              <a:off x="6628645" y="3572522"/>
              <a:ext cx="16707" cy="16707"/>
            </a:xfrm>
            <a:custGeom>
              <a:avLst/>
              <a:gdLst/>
              <a:ahLst/>
              <a:cxnLst/>
              <a:rect l="l" t="t" r="r" b="b"/>
              <a:pathLst>
                <a:path w="6103" h="6103" extrusionOk="0">
                  <a:moveTo>
                    <a:pt x="6103" y="3052"/>
                  </a:moveTo>
                  <a:cubicBezTo>
                    <a:pt x="6103" y="4737"/>
                    <a:pt x="4737" y="6103"/>
                    <a:pt x="3052" y="6103"/>
                  </a:cubicBezTo>
                  <a:cubicBezTo>
                    <a:pt x="1366" y="6103"/>
                    <a:pt x="0" y="4737"/>
                    <a:pt x="0" y="3052"/>
                  </a:cubicBezTo>
                  <a:cubicBezTo>
                    <a:pt x="0" y="1366"/>
                    <a:pt x="1366" y="0"/>
                    <a:pt x="3052" y="0"/>
                  </a:cubicBezTo>
                  <a:cubicBezTo>
                    <a:pt x="4737" y="0"/>
                    <a:pt x="6103" y="1366"/>
                    <a:pt x="6103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28"/>
            <p:cNvSpPr/>
            <p:nvPr/>
          </p:nvSpPr>
          <p:spPr>
            <a:xfrm>
              <a:off x="6613728" y="3511286"/>
              <a:ext cx="16707" cy="16707"/>
            </a:xfrm>
            <a:custGeom>
              <a:avLst/>
              <a:gdLst/>
              <a:ahLst/>
              <a:cxnLst/>
              <a:rect l="l" t="t" r="r" b="b"/>
              <a:pathLst>
                <a:path w="6103" h="6103" extrusionOk="0">
                  <a:moveTo>
                    <a:pt x="6103" y="3052"/>
                  </a:moveTo>
                  <a:cubicBezTo>
                    <a:pt x="6103" y="4738"/>
                    <a:pt x="4737" y="6103"/>
                    <a:pt x="3052" y="6103"/>
                  </a:cubicBezTo>
                  <a:cubicBezTo>
                    <a:pt x="1366" y="6103"/>
                    <a:pt x="0" y="4738"/>
                    <a:pt x="0" y="3052"/>
                  </a:cubicBezTo>
                  <a:cubicBezTo>
                    <a:pt x="0" y="1366"/>
                    <a:pt x="1366" y="0"/>
                    <a:pt x="3052" y="0"/>
                  </a:cubicBezTo>
                  <a:cubicBezTo>
                    <a:pt x="4737" y="0"/>
                    <a:pt x="6103" y="1366"/>
                    <a:pt x="6103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28"/>
            <p:cNvSpPr/>
            <p:nvPr/>
          </p:nvSpPr>
          <p:spPr>
            <a:xfrm>
              <a:off x="6674407" y="3471703"/>
              <a:ext cx="13288" cy="13288"/>
            </a:xfrm>
            <a:custGeom>
              <a:avLst/>
              <a:gdLst/>
              <a:ahLst/>
              <a:cxnLst/>
              <a:rect l="l" t="t" r="r" b="b"/>
              <a:pathLst>
                <a:path w="4854" h="4854" extrusionOk="0">
                  <a:moveTo>
                    <a:pt x="4854" y="2427"/>
                  </a:moveTo>
                  <a:cubicBezTo>
                    <a:pt x="4854" y="3770"/>
                    <a:pt x="3770" y="4855"/>
                    <a:pt x="2427" y="4855"/>
                  </a:cubicBezTo>
                  <a:cubicBezTo>
                    <a:pt x="1085" y="4855"/>
                    <a:pt x="0" y="3770"/>
                    <a:pt x="0" y="2427"/>
                  </a:cubicBezTo>
                  <a:cubicBezTo>
                    <a:pt x="0" y="1085"/>
                    <a:pt x="1085" y="0"/>
                    <a:pt x="2427" y="0"/>
                  </a:cubicBezTo>
                  <a:cubicBezTo>
                    <a:pt x="3770" y="0"/>
                    <a:pt x="4854" y="1085"/>
                    <a:pt x="4854" y="2427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28"/>
            <p:cNvSpPr/>
            <p:nvPr/>
          </p:nvSpPr>
          <p:spPr>
            <a:xfrm>
              <a:off x="6750434" y="3449493"/>
              <a:ext cx="13288" cy="13288"/>
            </a:xfrm>
            <a:custGeom>
              <a:avLst/>
              <a:gdLst/>
              <a:ahLst/>
              <a:cxnLst/>
              <a:rect l="l" t="t" r="r" b="b"/>
              <a:pathLst>
                <a:path w="4854" h="4854" extrusionOk="0">
                  <a:moveTo>
                    <a:pt x="4855" y="2427"/>
                  </a:moveTo>
                  <a:cubicBezTo>
                    <a:pt x="4855" y="3770"/>
                    <a:pt x="3770" y="4855"/>
                    <a:pt x="2427" y="4855"/>
                  </a:cubicBezTo>
                  <a:cubicBezTo>
                    <a:pt x="1085" y="4855"/>
                    <a:pt x="0" y="3770"/>
                    <a:pt x="0" y="2427"/>
                  </a:cubicBezTo>
                  <a:cubicBezTo>
                    <a:pt x="0" y="1085"/>
                    <a:pt x="1085" y="0"/>
                    <a:pt x="2427" y="0"/>
                  </a:cubicBezTo>
                  <a:cubicBezTo>
                    <a:pt x="3770" y="0"/>
                    <a:pt x="4855" y="1085"/>
                    <a:pt x="4855" y="2427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28"/>
            <p:cNvSpPr/>
            <p:nvPr/>
          </p:nvSpPr>
          <p:spPr>
            <a:xfrm>
              <a:off x="6831526" y="3440474"/>
              <a:ext cx="13288" cy="13288"/>
            </a:xfrm>
            <a:custGeom>
              <a:avLst/>
              <a:gdLst/>
              <a:ahLst/>
              <a:cxnLst/>
              <a:rect l="l" t="t" r="r" b="b"/>
              <a:pathLst>
                <a:path w="4854" h="4854" extrusionOk="0">
                  <a:moveTo>
                    <a:pt x="4855" y="2427"/>
                  </a:moveTo>
                  <a:cubicBezTo>
                    <a:pt x="4855" y="3770"/>
                    <a:pt x="3770" y="4855"/>
                    <a:pt x="2428" y="4855"/>
                  </a:cubicBezTo>
                  <a:cubicBezTo>
                    <a:pt x="1085" y="4855"/>
                    <a:pt x="0" y="3770"/>
                    <a:pt x="0" y="2427"/>
                  </a:cubicBezTo>
                  <a:cubicBezTo>
                    <a:pt x="0" y="1085"/>
                    <a:pt x="1085" y="0"/>
                    <a:pt x="2428" y="0"/>
                  </a:cubicBezTo>
                  <a:cubicBezTo>
                    <a:pt x="3770" y="0"/>
                    <a:pt x="4855" y="1085"/>
                    <a:pt x="4855" y="2427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28"/>
            <p:cNvSpPr/>
            <p:nvPr/>
          </p:nvSpPr>
          <p:spPr>
            <a:xfrm>
              <a:off x="6919011" y="3445648"/>
              <a:ext cx="13288" cy="13288"/>
            </a:xfrm>
            <a:custGeom>
              <a:avLst/>
              <a:gdLst/>
              <a:ahLst/>
              <a:cxnLst/>
              <a:rect l="l" t="t" r="r" b="b"/>
              <a:pathLst>
                <a:path w="4854" h="4854" extrusionOk="0">
                  <a:moveTo>
                    <a:pt x="4855" y="2427"/>
                  </a:moveTo>
                  <a:cubicBezTo>
                    <a:pt x="4855" y="3770"/>
                    <a:pt x="3770" y="4855"/>
                    <a:pt x="2427" y="4855"/>
                  </a:cubicBezTo>
                  <a:cubicBezTo>
                    <a:pt x="1085" y="4855"/>
                    <a:pt x="0" y="3770"/>
                    <a:pt x="0" y="2427"/>
                  </a:cubicBezTo>
                  <a:cubicBezTo>
                    <a:pt x="0" y="1085"/>
                    <a:pt x="1085" y="0"/>
                    <a:pt x="2427" y="0"/>
                  </a:cubicBezTo>
                  <a:cubicBezTo>
                    <a:pt x="3770" y="0"/>
                    <a:pt x="4855" y="1085"/>
                    <a:pt x="4855" y="2427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28"/>
            <p:cNvSpPr/>
            <p:nvPr/>
          </p:nvSpPr>
          <p:spPr>
            <a:xfrm>
              <a:off x="7001771" y="3468282"/>
              <a:ext cx="13288" cy="13288"/>
            </a:xfrm>
            <a:custGeom>
              <a:avLst/>
              <a:gdLst/>
              <a:ahLst/>
              <a:cxnLst/>
              <a:rect l="l" t="t" r="r" b="b"/>
              <a:pathLst>
                <a:path w="4854" h="4854" extrusionOk="0">
                  <a:moveTo>
                    <a:pt x="4854" y="2427"/>
                  </a:moveTo>
                  <a:cubicBezTo>
                    <a:pt x="4854" y="3770"/>
                    <a:pt x="3769" y="4855"/>
                    <a:pt x="2427" y="4855"/>
                  </a:cubicBezTo>
                  <a:cubicBezTo>
                    <a:pt x="1085" y="4855"/>
                    <a:pt x="0" y="3770"/>
                    <a:pt x="0" y="2427"/>
                  </a:cubicBezTo>
                  <a:cubicBezTo>
                    <a:pt x="0" y="1085"/>
                    <a:pt x="1085" y="0"/>
                    <a:pt x="2427" y="0"/>
                  </a:cubicBezTo>
                  <a:cubicBezTo>
                    <a:pt x="3769" y="0"/>
                    <a:pt x="4854" y="1085"/>
                    <a:pt x="4854" y="2427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28"/>
            <p:cNvSpPr/>
            <p:nvPr/>
          </p:nvSpPr>
          <p:spPr>
            <a:xfrm>
              <a:off x="6940449" y="3625574"/>
              <a:ext cx="16707" cy="16707"/>
            </a:xfrm>
            <a:custGeom>
              <a:avLst/>
              <a:gdLst/>
              <a:ahLst/>
              <a:cxnLst/>
              <a:rect l="l" t="t" r="r" b="b"/>
              <a:pathLst>
                <a:path w="6103" h="6103" extrusionOk="0">
                  <a:moveTo>
                    <a:pt x="6104" y="3052"/>
                  </a:moveTo>
                  <a:cubicBezTo>
                    <a:pt x="6104" y="4738"/>
                    <a:pt x="4738" y="6103"/>
                    <a:pt x="3052" y="6103"/>
                  </a:cubicBezTo>
                  <a:cubicBezTo>
                    <a:pt x="1366" y="6103"/>
                    <a:pt x="0" y="4738"/>
                    <a:pt x="0" y="3052"/>
                  </a:cubicBezTo>
                  <a:cubicBezTo>
                    <a:pt x="0" y="1366"/>
                    <a:pt x="1366" y="0"/>
                    <a:pt x="3052" y="0"/>
                  </a:cubicBezTo>
                  <a:cubicBezTo>
                    <a:pt x="4738" y="0"/>
                    <a:pt x="6104" y="1366"/>
                    <a:pt x="6104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7030735" y="3593554"/>
              <a:ext cx="16707" cy="16707"/>
            </a:xfrm>
            <a:custGeom>
              <a:avLst/>
              <a:gdLst/>
              <a:ahLst/>
              <a:cxnLst/>
              <a:rect l="l" t="t" r="r" b="b"/>
              <a:pathLst>
                <a:path w="6103" h="6103" extrusionOk="0">
                  <a:moveTo>
                    <a:pt x="6103" y="3052"/>
                  </a:moveTo>
                  <a:cubicBezTo>
                    <a:pt x="6103" y="4738"/>
                    <a:pt x="4737" y="6103"/>
                    <a:pt x="3052" y="6103"/>
                  </a:cubicBezTo>
                  <a:cubicBezTo>
                    <a:pt x="1366" y="6103"/>
                    <a:pt x="0" y="4738"/>
                    <a:pt x="0" y="3052"/>
                  </a:cubicBezTo>
                  <a:cubicBezTo>
                    <a:pt x="0" y="1366"/>
                    <a:pt x="1366" y="0"/>
                    <a:pt x="3052" y="0"/>
                  </a:cubicBezTo>
                  <a:cubicBezTo>
                    <a:pt x="4737" y="0"/>
                    <a:pt x="6103" y="1366"/>
                    <a:pt x="6103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7070661" y="3524303"/>
              <a:ext cx="18456" cy="18459"/>
            </a:xfrm>
            <a:custGeom>
              <a:avLst/>
              <a:gdLst/>
              <a:ahLst/>
              <a:cxnLst/>
              <a:rect l="l" t="t" r="r" b="b"/>
              <a:pathLst>
                <a:path w="6742" h="6743" extrusionOk="0">
                  <a:moveTo>
                    <a:pt x="6743" y="3372"/>
                  </a:moveTo>
                  <a:cubicBezTo>
                    <a:pt x="6743" y="5237"/>
                    <a:pt x="5237" y="6743"/>
                    <a:pt x="3371" y="6743"/>
                  </a:cubicBezTo>
                  <a:cubicBezTo>
                    <a:pt x="1506" y="6743"/>
                    <a:pt x="0" y="5229"/>
                    <a:pt x="0" y="3372"/>
                  </a:cubicBezTo>
                  <a:cubicBezTo>
                    <a:pt x="0" y="1514"/>
                    <a:pt x="1506" y="0"/>
                    <a:pt x="3371" y="0"/>
                  </a:cubicBezTo>
                  <a:cubicBezTo>
                    <a:pt x="5237" y="0"/>
                    <a:pt x="6743" y="1514"/>
                    <a:pt x="6743" y="337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0" name="Google Shape;440;p28"/>
          <p:cNvGrpSpPr/>
          <p:nvPr/>
        </p:nvGrpSpPr>
        <p:grpSpPr>
          <a:xfrm rot="1800014">
            <a:off x="311232" y="2395865"/>
            <a:ext cx="715094" cy="731518"/>
            <a:chOff x="6884972" y="1482087"/>
            <a:chExt cx="427537" cy="441436"/>
          </a:xfrm>
        </p:grpSpPr>
        <p:sp>
          <p:nvSpPr>
            <p:cNvPr id="441" name="Google Shape;441;p28"/>
            <p:cNvSpPr/>
            <p:nvPr/>
          </p:nvSpPr>
          <p:spPr>
            <a:xfrm>
              <a:off x="6884972" y="1482087"/>
              <a:ext cx="427537" cy="441436"/>
            </a:xfrm>
            <a:custGeom>
              <a:avLst/>
              <a:gdLst/>
              <a:ahLst/>
              <a:cxnLst/>
              <a:rect l="l" t="t" r="r" b="b"/>
              <a:pathLst>
                <a:path w="316109" h="326385" extrusionOk="0">
                  <a:moveTo>
                    <a:pt x="257540" y="0"/>
                  </a:moveTo>
                  <a:lnTo>
                    <a:pt x="110741" y="36955"/>
                  </a:lnTo>
                  <a:cubicBezTo>
                    <a:pt x="110624" y="36745"/>
                    <a:pt x="110554" y="36620"/>
                    <a:pt x="110554" y="36620"/>
                  </a:cubicBezTo>
                  <a:lnTo>
                    <a:pt x="110016" y="37135"/>
                  </a:lnTo>
                  <a:lnTo>
                    <a:pt x="109290" y="37314"/>
                  </a:lnTo>
                  <a:cubicBezTo>
                    <a:pt x="109290" y="37314"/>
                    <a:pt x="109360" y="37439"/>
                    <a:pt x="109477" y="37650"/>
                  </a:cubicBezTo>
                  <a:lnTo>
                    <a:pt x="0" y="142194"/>
                  </a:lnTo>
                  <a:cubicBezTo>
                    <a:pt x="0" y="142194"/>
                    <a:pt x="56179" y="248892"/>
                    <a:pt x="131666" y="294230"/>
                  </a:cubicBezTo>
                  <a:cubicBezTo>
                    <a:pt x="171548" y="318183"/>
                    <a:pt x="224643" y="319345"/>
                    <a:pt x="269630" y="326385"/>
                  </a:cubicBezTo>
                  <a:lnTo>
                    <a:pt x="269786" y="326299"/>
                  </a:lnTo>
                  <a:cubicBezTo>
                    <a:pt x="287799" y="284482"/>
                    <a:pt x="315092" y="238926"/>
                    <a:pt x="316068" y="192417"/>
                  </a:cubicBezTo>
                  <a:cubicBezTo>
                    <a:pt x="317917" y="104380"/>
                    <a:pt x="257540" y="0"/>
                    <a:pt x="2575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28"/>
            <p:cNvSpPr/>
            <p:nvPr/>
          </p:nvSpPr>
          <p:spPr>
            <a:xfrm>
              <a:off x="6936568" y="1533081"/>
              <a:ext cx="336913" cy="348692"/>
            </a:xfrm>
            <a:custGeom>
              <a:avLst/>
              <a:gdLst/>
              <a:ahLst/>
              <a:cxnLst/>
              <a:rect l="l" t="t" r="r" b="b"/>
              <a:pathLst>
                <a:path w="249104" h="257813" extrusionOk="0">
                  <a:moveTo>
                    <a:pt x="0" y="112466"/>
                  </a:moveTo>
                  <a:cubicBezTo>
                    <a:pt x="4878" y="121004"/>
                    <a:pt x="14603" y="137238"/>
                    <a:pt x="27957" y="155634"/>
                  </a:cubicBezTo>
                  <a:cubicBezTo>
                    <a:pt x="45759" y="180148"/>
                    <a:pt x="73684" y="213396"/>
                    <a:pt x="105660" y="232604"/>
                  </a:cubicBezTo>
                  <a:cubicBezTo>
                    <a:pt x="130557" y="247558"/>
                    <a:pt x="162689" y="251507"/>
                    <a:pt x="193768" y="255323"/>
                  </a:cubicBezTo>
                  <a:cubicBezTo>
                    <a:pt x="200441" y="256143"/>
                    <a:pt x="206840" y="256931"/>
                    <a:pt x="213147" y="257813"/>
                  </a:cubicBezTo>
                  <a:cubicBezTo>
                    <a:pt x="215761" y="251999"/>
                    <a:pt x="218501" y="246168"/>
                    <a:pt x="221365" y="240081"/>
                  </a:cubicBezTo>
                  <a:cubicBezTo>
                    <a:pt x="234688" y="211750"/>
                    <a:pt x="248463" y="182451"/>
                    <a:pt x="249072" y="153417"/>
                  </a:cubicBezTo>
                  <a:cubicBezTo>
                    <a:pt x="249852" y="116126"/>
                    <a:pt x="236592" y="74777"/>
                    <a:pt x="225330" y="46656"/>
                  </a:cubicBezTo>
                  <a:cubicBezTo>
                    <a:pt x="216877" y="25553"/>
                    <a:pt x="208323" y="8671"/>
                    <a:pt x="203687" y="0"/>
                  </a:cubicBezTo>
                  <a:lnTo>
                    <a:pt x="87015" y="29377"/>
                  </a:lnTo>
                  <a:lnTo>
                    <a:pt x="0" y="11246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28"/>
            <p:cNvSpPr/>
            <p:nvPr/>
          </p:nvSpPr>
          <p:spPr>
            <a:xfrm>
              <a:off x="7071454" y="1610724"/>
              <a:ext cx="100512" cy="165178"/>
            </a:xfrm>
            <a:custGeom>
              <a:avLst/>
              <a:gdLst/>
              <a:ahLst/>
              <a:cxnLst/>
              <a:rect l="l" t="t" r="r" b="b"/>
              <a:pathLst>
                <a:path w="74316" h="122128" extrusionOk="0">
                  <a:moveTo>
                    <a:pt x="0" y="93922"/>
                  </a:moveTo>
                  <a:cubicBezTo>
                    <a:pt x="3707" y="95584"/>
                    <a:pt x="48046" y="122128"/>
                    <a:pt x="48046" y="122128"/>
                  </a:cubicBezTo>
                  <a:lnTo>
                    <a:pt x="74316" y="0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4" name="Google Shape;444;p28"/>
          <p:cNvGrpSpPr/>
          <p:nvPr/>
        </p:nvGrpSpPr>
        <p:grpSpPr>
          <a:xfrm>
            <a:off x="1001358" y="2876235"/>
            <a:ext cx="1017513" cy="1013304"/>
            <a:chOff x="1001358" y="2876235"/>
            <a:chExt cx="1017513" cy="1013304"/>
          </a:xfrm>
        </p:grpSpPr>
        <p:grpSp>
          <p:nvGrpSpPr>
            <p:cNvPr id="445" name="Google Shape;445;p28"/>
            <p:cNvGrpSpPr/>
            <p:nvPr/>
          </p:nvGrpSpPr>
          <p:grpSpPr>
            <a:xfrm rot="-473396">
              <a:off x="1050928" y="2919736"/>
              <a:ext cx="686874" cy="769581"/>
              <a:chOff x="6225377" y="921581"/>
              <a:chExt cx="556268" cy="623249"/>
            </a:xfrm>
          </p:grpSpPr>
          <p:sp>
            <p:nvSpPr>
              <p:cNvPr id="446" name="Google Shape;446;p28"/>
              <p:cNvSpPr/>
              <p:nvPr/>
            </p:nvSpPr>
            <p:spPr>
              <a:xfrm>
                <a:off x="6225377" y="921581"/>
                <a:ext cx="556268" cy="623249"/>
              </a:xfrm>
              <a:custGeom>
                <a:avLst/>
                <a:gdLst/>
                <a:ahLst/>
                <a:cxnLst/>
                <a:rect l="l" t="t" r="r" b="b"/>
                <a:pathLst>
                  <a:path w="203203" h="227671" extrusionOk="0">
                    <a:moveTo>
                      <a:pt x="89629" y="227671"/>
                    </a:moveTo>
                    <a:lnTo>
                      <a:pt x="203203" y="61095"/>
                    </a:lnTo>
                    <a:lnTo>
                      <a:pt x="113855" y="0"/>
                    </a:lnTo>
                    <a:lnTo>
                      <a:pt x="0" y="166560"/>
                    </a:lnTo>
                    <a:lnTo>
                      <a:pt x="89629" y="22767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28"/>
              <p:cNvSpPr/>
              <p:nvPr/>
            </p:nvSpPr>
            <p:spPr>
              <a:xfrm>
                <a:off x="6417476" y="1141509"/>
                <a:ext cx="174781" cy="174702"/>
              </a:xfrm>
              <a:custGeom>
                <a:avLst/>
                <a:gdLst/>
                <a:ahLst/>
                <a:cxnLst/>
                <a:rect l="l" t="t" r="r" b="b"/>
                <a:pathLst>
                  <a:path w="63847" h="63818" extrusionOk="0">
                    <a:moveTo>
                      <a:pt x="57719" y="50726"/>
                    </a:moveTo>
                    <a:cubicBezTo>
                      <a:pt x="47620" y="64572"/>
                      <a:pt x="28210" y="68006"/>
                      <a:pt x="13950" y="58281"/>
                    </a:cubicBezTo>
                    <a:cubicBezTo>
                      <a:pt x="6903" y="53473"/>
                      <a:pt x="2158" y="46215"/>
                      <a:pt x="565" y="37841"/>
                    </a:cubicBezTo>
                    <a:cubicBezTo>
                      <a:pt x="-1019" y="29458"/>
                      <a:pt x="752" y="20967"/>
                      <a:pt x="5560" y="13919"/>
                    </a:cubicBezTo>
                    <a:cubicBezTo>
                      <a:pt x="15488" y="-598"/>
                      <a:pt x="35374" y="-4383"/>
                      <a:pt x="49922" y="5529"/>
                    </a:cubicBezTo>
                    <a:cubicBezTo>
                      <a:pt x="64462" y="15449"/>
                      <a:pt x="68224" y="35343"/>
                      <a:pt x="58312" y="49891"/>
                    </a:cubicBezTo>
                    <a:cubicBezTo>
                      <a:pt x="58117" y="50172"/>
                      <a:pt x="57922" y="50453"/>
                      <a:pt x="57719" y="50726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28"/>
              <p:cNvSpPr/>
              <p:nvPr/>
            </p:nvSpPr>
            <p:spPr>
              <a:xfrm>
                <a:off x="6577613" y="1083763"/>
                <a:ext cx="31484" cy="31479"/>
              </a:xfrm>
              <a:custGeom>
                <a:avLst/>
                <a:gdLst/>
                <a:ahLst/>
                <a:cxnLst/>
                <a:rect l="l" t="t" r="r" b="b"/>
                <a:pathLst>
                  <a:path w="11501" h="11499" extrusionOk="0">
                    <a:moveTo>
                      <a:pt x="10398" y="9140"/>
                    </a:moveTo>
                    <a:cubicBezTo>
                      <a:pt x="8579" y="11638"/>
                      <a:pt x="5083" y="12255"/>
                      <a:pt x="2515" y="10499"/>
                    </a:cubicBezTo>
                    <a:cubicBezTo>
                      <a:pt x="1243" y="9632"/>
                      <a:pt x="392" y="8329"/>
                      <a:pt x="104" y="6815"/>
                    </a:cubicBezTo>
                    <a:cubicBezTo>
                      <a:pt x="-185" y="5301"/>
                      <a:pt x="135" y="3779"/>
                      <a:pt x="1001" y="2506"/>
                    </a:cubicBezTo>
                    <a:cubicBezTo>
                      <a:pt x="2788" y="-108"/>
                      <a:pt x="6371" y="-787"/>
                      <a:pt x="8993" y="992"/>
                    </a:cubicBezTo>
                    <a:cubicBezTo>
                      <a:pt x="11616" y="2780"/>
                      <a:pt x="12287" y="6362"/>
                      <a:pt x="10507" y="8984"/>
                    </a:cubicBezTo>
                    <a:cubicBezTo>
                      <a:pt x="10476" y="9031"/>
                      <a:pt x="10437" y="9086"/>
                      <a:pt x="10398" y="913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28"/>
              <p:cNvSpPr/>
              <p:nvPr/>
            </p:nvSpPr>
            <p:spPr>
              <a:xfrm>
                <a:off x="6395551" y="1350084"/>
                <a:ext cx="31484" cy="31479"/>
              </a:xfrm>
              <a:custGeom>
                <a:avLst/>
                <a:gdLst/>
                <a:ahLst/>
                <a:cxnLst/>
                <a:rect l="l" t="t" r="r" b="b"/>
                <a:pathLst>
                  <a:path w="11501" h="11499" extrusionOk="0">
                    <a:moveTo>
                      <a:pt x="10398" y="9141"/>
                    </a:moveTo>
                    <a:cubicBezTo>
                      <a:pt x="8579" y="11638"/>
                      <a:pt x="5083" y="12255"/>
                      <a:pt x="2515" y="10499"/>
                    </a:cubicBezTo>
                    <a:cubicBezTo>
                      <a:pt x="1243" y="9632"/>
                      <a:pt x="392" y="8329"/>
                      <a:pt x="104" y="6815"/>
                    </a:cubicBezTo>
                    <a:cubicBezTo>
                      <a:pt x="-185" y="5308"/>
                      <a:pt x="135" y="3779"/>
                      <a:pt x="1001" y="2507"/>
                    </a:cubicBezTo>
                    <a:cubicBezTo>
                      <a:pt x="2788" y="-108"/>
                      <a:pt x="6371" y="-787"/>
                      <a:pt x="8993" y="992"/>
                    </a:cubicBezTo>
                    <a:cubicBezTo>
                      <a:pt x="11616" y="2780"/>
                      <a:pt x="12287" y="6362"/>
                      <a:pt x="10507" y="8984"/>
                    </a:cubicBezTo>
                    <a:cubicBezTo>
                      <a:pt x="10476" y="9039"/>
                      <a:pt x="10437" y="9086"/>
                      <a:pt x="10398" y="913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28"/>
              <p:cNvSpPr/>
              <p:nvPr/>
            </p:nvSpPr>
            <p:spPr>
              <a:xfrm>
                <a:off x="6451205" y="1170183"/>
                <a:ext cx="99560" cy="114154"/>
              </a:xfrm>
              <a:custGeom>
                <a:avLst/>
                <a:gdLst/>
                <a:ahLst/>
                <a:cxnLst/>
                <a:rect l="l" t="t" r="r" b="b"/>
                <a:pathLst>
                  <a:path w="36369" h="41700" extrusionOk="0">
                    <a:moveTo>
                      <a:pt x="27289" y="41701"/>
                    </a:moveTo>
                    <a:lnTo>
                      <a:pt x="34500" y="31921"/>
                    </a:lnTo>
                    <a:cubicBezTo>
                      <a:pt x="37638" y="27668"/>
                      <a:pt x="36732" y="21681"/>
                      <a:pt x="32479" y="18544"/>
                    </a:cubicBezTo>
                    <a:lnTo>
                      <a:pt x="32175" y="18318"/>
                    </a:lnTo>
                    <a:cubicBezTo>
                      <a:pt x="27921" y="15180"/>
                      <a:pt x="21935" y="16085"/>
                      <a:pt x="18797" y="20339"/>
                    </a:cubicBezTo>
                    <a:lnTo>
                      <a:pt x="17268" y="22415"/>
                    </a:lnTo>
                    <a:cubicBezTo>
                      <a:pt x="14130" y="26669"/>
                      <a:pt x="8144" y="27574"/>
                      <a:pt x="3891" y="24437"/>
                    </a:cubicBezTo>
                    <a:lnTo>
                      <a:pt x="3891" y="24437"/>
                    </a:lnTo>
                    <a:cubicBezTo>
                      <a:pt x="-363" y="21299"/>
                      <a:pt x="-1269" y="15313"/>
                      <a:pt x="1869" y="11059"/>
                    </a:cubicBezTo>
                    <a:lnTo>
                      <a:pt x="10025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28"/>
              <p:cNvSpPr/>
              <p:nvPr/>
            </p:nvSpPr>
            <p:spPr>
              <a:xfrm>
                <a:off x="6453308" y="1182493"/>
                <a:ext cx="105372" cy="77726"/>
              </a:xfrm>
              <a:custGeom>
                <a:avLst/>
                <a:gdLst/>
                <a:ahLst/>
                <a:cxnLst/>
                <a:rect l="l" t="t" r="r" b="b"/>
                <a:pathLst>
                  <a:path w="38492" h="28393" extrusionOk="0">
                    <a:moveTo>
                      <a:pt x="38493" y="28394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28"/>
              <p:cNvSpPr/>
              <p:nvPr/>
            </p:nvSpPr>
            <p:spPr>
              <a:xfrm>
                <a:off x="6444054" y="1195041"/>
                <a:ext cx="105372" cy="77726"/>
              </a:xfrm>
              <a:custGeom>
                <a:avLst/>
                <a:gdLst/>
                <a:ahLst/>
                <a:cxnLst/>
                <a:rect l="l" t="t" r="r" b="b"/>
                <a:pathLst>
                  <a:path w="38492" h="28393" extrusionOk="0">
                    <a:moveTo>
                      <a:pt x="38493" y="28394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28"/>
              <p:cNvSpPr/>
              <p:nvPr/>
            </p:nvSpPr>
            <p:spPr>
              <a:xfrm>
                <a:off x="6294926" y="992094"/>
                <a:ext cx="415065" cy="479952"/>
              </a:xfrm>
              <a:custGeom>
                <a:avLst/>
                <a:gdLst/>
                <a:ahLst/>
                <a:cxnLst/>
                <a:rect l="l" t="t" r="r" b="b"/>
                <a:pathLst>
                  <a:path w="151622" h="175325" extrusionOk="0">
                    <a:moveTo>
                      <a:pt x="149148" y="34200"/>
                    </a:moveTo>
                    <a:lnTo>
                      <a:pt x="98823" y="0"/>
                    </a:lnTo>
                    <a:cubicBezTo>
                      <a:pt x="95865" y="4152"/>
                      <a:pt x="90129" y="5198"/>
                      <a:pt x="85891" y="2326"/>
                    </a:cubicBezTo>
                    <a:lnTo>
                      <a:pt x="0" y="127911"/>
                    </a:lnTo>
                    <a:cubicBezTo>
                      <a:pt x="4293" y="130846"/>
                      <a:pt x="5393" y="136700"/>
                      <a:pt x="2458" y="140992"/>
                    </a:cubicBezTo>
                    <a:lnTo>
                      <a:pt x="52682" y="175325"/>
                    </a:lnTo>
                    <a:cubicBezTo>
                      <a:pt x="55616" y="171032"/>
                      <a:pt x="61470" y="169932"/>
                      <a:pt x="65762" y="172867"/>
                    </a:cubicBezTo>
                    <a:lnTo>
                      <a:pt x="151622" y="47258"/>
                    </a:lnTo>
                    <a:cubicBezTo>
                      <a:pt x="147337" y="44331"/>
                      <a:pt x="146237" y="38485"/>
                      <a:pt x="149148" y="3420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28"/>
              <p:cNvSpPr/>
              <p:nvPr/>
            </p:nvSpPr>
            <p:spPr>
              <a:xfrm>
                <a:off x="6249356" y="946288"/>
                <a:ext cx="509243" cy="574150"/>
              </a:xfrm>
              <a:custGeom>
                <a:avLst/>
                <a:gdLst/>
                <a:ahLst/>
                <a:cxnLst/>
                <a:rect l="l" t="t" r="r" b="b"/>
                <a:pathLst>
                  <a:path w="186025" h="209735" extrusionOk="0">
                    <a:moveTo>
                      <a:pt x="0" y="154931"/>
                    </a:moveTo>
                    <a:lnTo>
                      <a:pt x="80179" y="209736"/>
                    </a:lnTo>
                    <a:lnTo>
                      <a:pt x="186026" y="54891"/>
                    </a:lnTo>
                    <a:lnTo>
                      <a:pt x="105723" y="0"/>
                    </a:lnTo>
                    <a:cubicBezTo>
                      <a:pt x="105723" y="0"/>
                      <a:pt x="-218" y="153776"/>
                      <a:pt x="0" y="15493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5" name="Google Shape;455;p28"/>
            <p:cNvGrpSpPr/>
            <p:nvPr/>
          </p:nvGrpSpPr>
          <p:grpSpPr>
            <a:xfrm rot="1326696">
              <a:off x="1212398" y="3018964"/>
              <a:ext cx="686890" cy="769599"/>
              <a:chOff x="6225377" y="921581"/>
              <a:chExt cx="556268" cy="623249"/>
            </a:xfrm>
          </p:grpSpPr>
          <p:sp>
            <p:nvSpPr>
              <p:cNvPr id="456" name="Google Shape;456;p28"/>
              <p:cNvSpPr/>
              <p:nvPr/>
            </p:nvSpPr>
            <p:spPr>
              <a:xfrm>
                <a:off x="6225377" y="921581"/>
                <a:ext cx="556268" cy="623249"/>
              </a:xfrm>
              <a:custGeom>
                <a:avLst/>
                <a:gdLst/>
                <a:ahLst/>
                <a:cxnLst/>
                <a:rect l="l" t="t" r="r" b="b"/>
                <a:pathLst>
                  <a:path w="203203" h="227671" extrusionOk="0">
                    <a:moveTo>
                      <a:pt x="89629" y="227671"/>
                    </a:moveTo>
                    <a:lnTo>
                      <a:pt x="203203" y="61095"/>
                    </a:lnTo>
                    <a:lnTo>
                      <a:pt x="113855" y="0"/>
                    </a:lnTo>
                    <a:lnTo>
                      <a:pt x="0" y="166560"/>
                    </a:lnTo>
                    <a:lnTo>
                      <a:pt x="89629" y="22767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28"/>
              <p:cNvSpPr/>
              <p:nvPr/>
            </p:nvSpPr>
            <p:spPr>
              <a:xfrm>
                <a:off x="6417476" y="1141509"/>
                <a:ext cx="174781" cy="174702"/>
              </a:xfrm>
              <a:custGeom>
                <a:avLst/>
                <a:gdLst/>
                <a:ahLst/>
                <a:cxnLst/>
                <a:rect l="l" t="t" r="r" b="b"/>
                <a:pathLst>
                  <a:path w="63847" h="63818" extrusionOk="0">
                    <a:moveTo>
                      <a:pt x="57719" y="50726"/>
                    </a:moveTo>
                    <a:cubicBezTo>
                      <a:pt x="47620" y="64572"/>
                      <a:pt x="28210" y="68006"/>
                      <a:pt x="13950" y="58281"/>
                    </a:cubicBezTo>
                    <a:cubicBezTo>
                      <a:pt x="6903" y="53473"/>
                      <a:pt x="2158" y="46215"/>
                      <a:pt x="565" y="37841"/>
                    </a:cubicBezTo>
                    <a:cubicBezTo>
                      <a:pt x="-1019" y="29458"/>
                      <a:pt x="752" y="20967"/>
                      <a:pt x="5560" y="13919"/>
                    </a:cubicBezTo>
                    <a:cubicBezTo>
                      <a:pt x="15488" y="-598"/>
                      <a:pt x="35374" y="-4383"/>
                      <a:pt x="49922" y="5529"/>
                    </a:cubicBezTo>
                    <a:cubicBezTo>
                      <a:pt x="64462" y="15449"/>
                      <a:pt x="68224" y="35343"/>
                      <a:pt x="58312" y="49891"/>
                    </a:cubicBezTo>
                    <a:cubicBezTo>
                      <a:pt x="58117" y="50172"/>
                      <a:pt x="57922" y="50453"/>
                      <a:pt x="57719" y="50726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28"/>
              <p:cNvSpPr/>
              <p:nvPr/>
            </p:nvSpPr>
            <p:spPr>
              <a:xfrm>
                <a:off x="6577613" y="1083763"/>
                <a:ext cx="31484" cy="31479"/>
              </a:xfrm>
              <a:custGeom>
                <a:avLst/>
                <a:gdLst/>
                <a:ahLst/>
                <a:cxnLst/>
                <a:rect l="l" t="t" r="r" b="b"/>
                <a:pathLst>
                  <a:path w="11501" h="11499" extrusionOk="0">
                    <a:moveTo>
                      <a:pt x="10398" y="9140"/>
                    </a:moveTo>
                    <a:cubicBezTo>
                      <a:pt x="8579" y="11638"/>
                      <a:pt x="5083" y="12255"/>
                      <a:pt x="2515" y="10499"/>
                    </a:cubicBezTo>
                    <a:cubicBezTo>
                      <a:pt x="1243" y="9632"/>
                      <a:pt x="392" y="8329"/>
                      <a:pt x="104" y="6815"/>
                    </a:cubicBezTo>
                    <a:cubicBezTo>
                      <a:pt x="-185" y="5301"/>
                      <a:pt x="135" y="3779"/>
                      <a:pt x="1001" y="2506"/>
                    </a:cubicBezTo>
                    <a:cubicBezTo>
                      <a:pt x="2788" y="-108"/>
                      <a:pt x="6371" y="-787"/>
                      <a:pt x="8993" y="992"/>
                    </a:cubicBezTo>
                    <a:cubicBezTo>
                      <a:pt x="11616" y="2780"/>
                      <a:pt x="12287" y="6362"/>
                      <a:pt x="10507" y="8984"/>
                    </a:cubicBezTo>
                    <a:cubicBezTo>
                      <a:pt x="10476" y="9031"/>
                      <a:pt x="10437" y="9086"/>
                      <a:pt x="10398" y="913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28"/>
              <p:cNvSpPr/>
              <p:nvPr/>
            </p:nvSpPr>
            <p:spPr>
              <a:xfrm>
                <a:off x="6395551" y="1350084"/>
                <a:ext cx="31484" cy="31479"/>
              </a:xfrm>
              <a:custGeom>
                <a:avLst/>
                <a:gdLst/>
                <a:ahLst/>
                <a:cxnLst/>
                <a:rect l="l" t="t" r="r" b="b"/>
                <a:pathLst>
                  <a:path w="11501" h="11499" extrusionOk="0">
                    <a:moveTo>
                      <a:pt x="10398" y="9141"/>
                    </a:moveTo>
                    <a:cubicBezTo>
                      <a:pt x="8579" y="11638"/>
                      <a:pt x="5083" y="12255"/>
                      <a:pt x="2515" y="10499"/>
                    </a:cubicBezTo>
                    <a:cubicBezTo>
                      <a:pt x="1243" y="9632"/>
                      <a:pt x="392" y="8329"/>
                      <a:pt x="104" y="6815"/>
                    </a:cubicBezTo>
                    <a:cubicBezTo>
                      <a:pt x="-185" y="5308"/>
                      <a:pt x="135" y="3779"/>
                      <a:pt x="1001" y="2507"/>
                    </a:cubicBezTo>
                    <a:cubicBezTo>
                      <a:pt x="2788" y="-108"/>
                      <a:pt x="6371" y="-787"/>
                      <a:pt x="8993" y="992"/>
                    </a:cubicBezTo>
                    <a:cubicBezTo>
                      <a:pt x="11616" y="2780"/>
                      <a:pt x="12287" y="6362"/>
                      <a:pt x="10507" y="8984"/>
                    </a:cubicBezTo>
                    <a:cubicBezTo>
                      <a:pt x="10476" y="9039"/>
                      <a:pt x="10437" y="9086"/>
                      <a:pt x="10398" y="913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28"/>
              <p:cNvSpPr/>
              <p:nvPr/>
            </p:nvSpPr>
            <p:spPr>
              <a:xfrm>
                <a:off x="6451205" y="1170183"/>
                <a:ext cx="99560" cy="114154"/>
              </a:xfrm>
              <a:custGeom>
                <a:avLst/>
                <a:gdLst/>
                <a:ahLst/>
                <a:cxnLst/>
                <a:rect l="l" t="t" r="r" b="b"/>
                <a:pathLst>
                  <a:path w="36369" h="41700" extrusionOk="0">
                    <a:moveTo>
                      <a:pt x="27289" y="41701"/>
                    </a:moveTo>
                    <a:lnTo>
                      <a:pt x="34500" y="31921"/>
                    </a:lnTo>
                    <a:cubicBezTo>
                      <a:pt x="37638" y="27668"/>
                      <a:pt x="36732" y="21681"/>
                      <a:pt x="32479" y="18544"/>
                    </a:cubicBezTo>
                    <a:lnTo>
                      <a:pt x="32175" y="18318"/>
                    </a:lnTo>
                    <a:cubicBezTo>
                      <a:pt x="27921" y="15180"/>
                      <a:pt x="21935" y="16085"/>
                      <a:pt x="18797" y="20339"/>
                    </a:cubicBezTo>
                    <a:lnTo>
                      <a:pt x="17268" y="22415"/>
                    </a:lnTo>
                    <a:cubicBezTo>
                      <a:pt x="14130" y="26669"/>
                      <a:pt x="8144" y="27574"/>
                      <a:pt x="3891" y="24437"/>
                    </a:cubicBezTo>
                    <a:lnTo>
                      <a:pt x="3891" y="24437"/>
                    </a:lnTo>
                    <a:cubicBezTo>
                      <a:pt x="-363" y="21299"/>
                      <a:pt x="-1269" y="15313"/>
                      <a:pt x="1869" y="11059"/>
                    </a:cubicBezTo>
                    <a:lnTo>
                      <a:pt x="10025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28"/>
              <p:cNvSpPr/>
              <p:nvPr/>
            </p:nvSpPr>
            <p:spPr>
              <a:xfrm>
                <a:off x="6453308" y="1182493"/>
                <a:ext cx="105372" cy="77726"/>
              </a:xfrm>
              <a:custGeom>
                <a:avLst/>
                <a:gdLst/>
                <a:ahLst/>
                <a:cxnLst/>
                <a:rect l="l" t="t" r="r" b="b"/>
                <a:pathLst>
                  <a:path w="38492" h="28393" extrusionOk="0">
                    <a:moveTo>
                      <a:pt x="38493" y="28394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28"/>
              <p:cNvSpPr/>
              <p:nvPr/>
            </p:nvSpPr>
            <p:spPr>
              <a:xfrm>
                <a:off x="6444054" y="1195041"/>
                <a:ext cx="105372" cy="77726"/>
              </a:xfrm>
              <a:custGeom>
                <a:avLst/>
                <a:gdLst/>
                <a:ahLst/>
                <a:cxnLst/>
                <a:rect l="l" t="t" r="r" b="b"/>
                <a:pathLst>
                  <a:path w="38492" h="28393" extrusionOk="0">
                    <a:moveTo>
                      <a:pt x="38493" y="28394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28"/>
              <p:cNvSpPr/>
              <p:nvPr/>
            </p:nvSpPr>
            <p:spPr>
              <a:xfrm>
                <a:off x="6294926" y="992094"/>
                <a:ext cx="415065" cy="479952"/>
              </a:xfrm>
              <a:custGeom>
                <a:avLst/>
                <a:gdLst/>
                <a:ahLst/>
                <a:cxnLst/>
                <a:rect l="l" t="t" r="r" b="b"/>
                <a:pathLst>
                  <a:path w="151622" h="175325" extrusionOk="0">
                    <a:moveTo>
                      <a:pt x="149148" y="34200"/>
                    </a:moveTo>
                    <a:lnTo>
                      <a:pt x="98823" y="0"/>
                    </a:lnTo>
                    <a:cubicBezTo>
                      <a:pt x="95865" y="4152"/>
                      <a:pt x="90129" y="5198"/>
                      <a:pt x="85891" y="2326"/>
                    </a:cubicBezTo>
                    <a:lnTo>
                      <a:pt x="0" y="127911"/>
                    </a:lnTo>
                    <a:cubicBezTo>
                      <a:pt x="4293" y="130846"/>
                      <a:pt x="5393" y="136700"/>
                      <a:pt x="2458" y="140992"/>
                    </a:cubicBezTo>
                    <a:lnTo>
                      <a:pt x="52682" y="175325"/>
                    </a:lnTo>
                    <a:cubicBezTo>
                      <a:pt x="55616" y="171032"/>
                      <a:pt x="61470" y="169932"/>
                      <a:pt x="65762" y="172867"/>
                    </a:cubicBezTo>
                    <a:lnTo>
                      <a:pt x="151622" y="47258"/>
                    </a:lnTo>
                    <a:cubicBezTo>
                      <a:pt x="147337" y="44331"/>
                      <a:pt x="146237" y="38485"/>
                      <a:pt x="149148" y="3420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28"/>
              <p:cNvSpPr/>
              <p:nvPr/>
            </p:nvSpPr>
            <p:spPr>
              <a:xfrm>
                <a:off x="6249356" y="946288"/>
                <a:ext cx="509243" cy="574150"/>
              </a:xfrm>
              <a:custGeom>
                <a:avLst/>
                <a:gdLst/>
                <a:ahLst/>
                <a:cxnLst/>
                <a:rect l="l" t="t" r="r" b="b"/>
                <a:pathLst>
                  <a:path w="186025" h="209735" extrusionOk="0">
                    <a:moveTo>
                      <a:pt x="0" y="154931"/>
                    </a:moveTo>
                    <a:lnTo>
                      <a:pt x="80179" y="209736"/>
                    </a:lnTo>
                    <a:lnTo>
                      <a:pt x="186026" y="54891"/>
                    </a:lnTo>
                    <a:lnTo>
                      <a:pt x="105723" y="0"/>
                    </a:lnTo>
                    <a:cubicBezTo>
                      <a:pt x="105723" y="0"/>
                      <a:pt x="-218" y="153776"/>
                      <a:pt x="0" y="15493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65" name="Google Shape;465;p28"/>
          <p:cNvGrpSpPr/>
          <p:nvPr/>
        </p:nvGrpSpPr>
        <p:grpSpPr>
          <a:xfrm>
            <a:off x="79980" y="3641927"/>
            <a:ext cx="640027" cy="815014"/>
            <a:chOff x="2731919" y="3308138"/>
            <a:chExt cx="667878" cy="850479"/>
          </a:xfrm>
        </p:grpSpPr>
        <p:sp>
          <p:nvSpPr>
            <p:cNvPr id="466" name="Google Shape;466;p28"/>
            <p:cNvSpPr/>
            <p:nvPr/>
          </p:nvSpPr>
          <p:spPr>
            <a:xfrm>
              <a:off x="2731919" y="3308138"/>
              <a:ext cx="667878" cy="850479"/>
            </a:xfrm>
            <a:custGeom>
              <a:avLst/>
              <a:gdLst/>
              <a:ahLst/>
              <a:cxnLst/>
              <a:rect l="l" t="t" r="r" b="b"/>
              <a:pathLst>
                <a:path w="189738" h="241785" extrusionOk="0">
                  <a:moveTo>
                    <a:pt x="183242" y="157210"/>
                  </a:moveTo>
                  <a:lnTo>
                    <a:pt x="137397" y="68049"/>
                  </a:lnTo>
                  <a:lnTo>
                    <a:pt x="177443" y="1733"/>
                  </a:lnTo>
                  <a:cubicBezTo>
                    <a:pt x="157354" y="1514"/>
                    <a:pt x="157237" y="12004"/>
                    <a:pt x="137147" y="11785"/>
                  </a:cubicBezTo>
                  <a:cubicBezTo>
                    <a:pt x="117058" y="11567"/>
                    <a:pt x="117175" y="1085"/>
                    <a:pt x="97078" y="866"/>
                  </a:cubicBezTo>
                  <a:cubicBezTo>
                    <a:pt x="76989" y="648"/>
                    <a:pt x="76879" y="11137"/>
                    <a:pt x="56790" y="10919"/>
                  </a:cubicBezTo>
                  <a:cubicBezTo>
                    <a:pt x="36701" y="10700"/>
                    <a:pt x="36818" y="219"/>
                    <a:pt x="16729" y="0"/>
                  </a:cubicBezTo>
                  <a:lnTo>
                    <a:pt x="54862" y="67167"/>
                  </a:lnTo>
                  <a:lnTo>
                    <a:pt x="7090" y="155306"/>
                  </a:lnTo>
                  <a:cubicBezTo>
                    <a:pt x="-13733" y="193729"/>
                    <a:pt x="13778" y="240510"/>
                    <a:pt x="57485" y="240986"/>
                  </a:cubicBezTo>
                  <a:lnTo>
                    <a:pt x="130997" y="241782"/>
                  </a:lnTo>
                  <a:cubicBezTo>
                    <a:pt x="174696" y="242258"/>
                    <a:pt x="203222" y="196078"/>
                    <a:pt x="183234" y="1572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67" name="Google Shape;467;p28"/>
            <p:cNvGrpSpPr/>
            <p:nvPr/>
          </p:nvGrpSpPr>
          <p:grpSpPr>
            <a:xfrm>
              <a:off x="2908116" y="3465749"/>
              <a:ext cx="323460" cy="154520"/>
              <a:chOff x="4896306" y="1356877"/>
              <a:chExt cx="91900" cy="43904"/>
            </a:xfrm>
          </p:grpSpPr>
          <p:sp>
            <p:nvSpPr>
              <p:cNvPr id="468" name="Google Shape;468;p28"/>
              <p:cNvSpPr/>
              <p:nvPr/>
            </p:nvSpPr>
            <p:spPr>
              <a:xfrm>
                <a:off x="4896306" y="1382300"/>
                <a:ext cx="91900" cy="6462"/>
              </a:xfrm>
              <a:custGeom>
                <a:avLst/>
                <a:gdLst/>
                <a:ahLst/>
                <a:cxnLst/>
                <a:rect l="l" t="t" r="r" b="b"/>
                <a:pathLst>
                  <a:path w="91900" h="6462" extrusionOk="0">
                    <a:moveTo>
                      <a:pt x="0" y="0"/>
                    </a:moveTo>
                    <a:lnTo>
                      <a:pt x="91901" y="6462"/>
                    </a:lnTo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28"/>
              <p:cNvSpPr/>
              <p:nvPr/>
            </p:nvSpPr>
            <p:spPr>
              <a:xfrm>
                <a:off x="4897391" y="1380434"/>
                <a:ext cx="88083" cy="1771"/>
              </a:xfrm>
              <a:custGeom>
                <a:avLst/>
                <a:gdLst/>
                <a:ahLst/>
                <a:cxnLst/>
                <a:rect l="l" t="t" r="r" b="b"/>
                <a:pathLst>
                  <a:path w="88083" h="1771" extrusionOk="0">
                    <a:moveTo>
                      <a:pt x="88084" y="0"/>
                    </a:moveTo>
                    <a:lnTo>
                      <a:pt x="0" y="1772"/>
                    </a:lnTo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28"/>
              <p:cNvSpPr/>
              <p:nvPr/>
            </p:nvSpPr>
            <p:spPr>
              <a:xfrm>
                <a:off x="4925602" y="1356877"/>
                <a:ext cx="16850" cy="25914"/>
              </a:xfrm>
              <a:custGeom>
                <a:avLst/>
                <a:gdLst/>
                <a:ahLst/>
                <a:cxnLst/>
                <a:rect l="l" t="t" r="r" b="b"/>
                <a:pathLst>
                  <a:path w="16850" h="25914" extrusionOk="0">
                    <a:moveTo>
                      <a:pt x="13224" y="4288"/>
                    </a:moveTo>
                    <a:cubicBezTo>
                      <a:pt x="14645" y="7800"/>
                      <a:pt x="17728" y="25454"/>
                      <a:pt x="16611" y="25907"/>
                    </a:cubicBezTo>
                    <a:cubicBezTo>
                      <a:pt x="15667" y="26289"/>
                      <a:pt x="1923" y="12943"/>
                      <a:pt x="503" y="9431"/>
                    </a:cubicBezTo>
                    <a:cubicBezTo>
                      <a:pt x="-918" y="5919"/>
                      <a:pt x="776" y="1923"/>
                      <a:pt x="4288" y="503"/>
                    </a:cubicBezTo>
                    <a:cubicBezTo>
                      <a:pt x="7800" y="-918"/>
                      <a:pt x="11796" y="776"/>
                      <a:pt x="13216" y="4288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471;p28"/>
              <p:cNvSpPr/>
              <p:nvPr/>
            </p:nvSpPr>
            <p:spPr>
              <a:xfrm>
                <a:off x="4942155" y="1357092"/>
                <a:ext cx="17235" cy="25701"/>
              </a:xfrm>
              <a:custGeom>
                <a:avLst/>
                <a:gdLst/>
                <a:ahLst/>
                <a:cxnLst/>
                <a:rect l="l" t="t" r="r" b="b"/>
                <a:pathLst>
                  <a:path w="17235" h="25701" extrusionOk="0">
                    <a:moveTo>
                      <a:pt x="4071" y="4151"/>
                    </a:moveTo>
                    <a:cubicBezTo>
                      <a:pt x="2572" y="7632"/>
                      <a:pt x="-893" y="25216"/>
                      <a:pt x="215" y="25692"/>
                    </a:cubicBezTo>
                    <a:cubicBezTo>
                      <a:pt x="1152" y="26098"/>
                      <a:pt x="15177" y="13056"/>
                      <a:pt x="16675" y="9575"/>
                    </a:cubicBezTo>
                    <a:cubicBezTo>
                      <a:pt x="18174" y="6094"/>
                      <a:pt x="16566" y="2059"/>
                      <a:pt x="13085" y="561"/>
                    </a:cubicBezTo>
                    <a:cubicBezTo>
                      <a:pt x="9604" y="-938"/>
                      <a:pt x="5569" y="670"/>
                      <a:pt x="4071" y="415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472;p28"/>
              <p:cNvSpPr/>
              <p:nvPr/>
            </p:nvSpPr>
            <p:spPr>
              <a:xfrm>
                <a:off x="4930116" y="1382784"/>
                <a:ext cx="12253" cy="17318"/>
              </a:xfrm>
              <a:custGeom>
                <a:avLst/>
                <a:gdLst/>
                <a:ahLst/>
                <a:cxnLst/>
                <a:rect l="l" t="t" r="r" b="b"/>
                <a:pathLst>
                  <a:path w="12253" h="17318" extrusionOk="0">
                    <a:moveTo>
                      <a:pt x="0" y="17319"/>
                    </a:moveTo>
                    <a:lnTo>
                      <a:pt x="12253" y="0"/>
                    </a:lnTo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473;p28"/>
              <p:cNvSpPr/>
              <p:nvPr/>
            </p:nvSpPr>
            <p:spPr>
              <a:xfrm>
                <a:off x="4941058" y="1382347"/>
                <a:ext cx="11574" cy="18434"/>
              </a:xfrm>
              <a:custGeom>
                <a:avLst/>
                <a:gdLst/>
                <a:ahLst/>
                <a:cxnLst/>
                <a:rect l="l" t="t" r="r" b="b"/>
                <a:pathLst>
                  <a:path w="11574" h="18434" extrusionOk="0">
                    <a:moveTo>
                      <a:pt x="11574" y="18435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4" name="Google Shape;474;p28"/>
            <p:cNvGrpSpPr/>
            <p:nvPr/>
          </p:nvGrpSpPr>
          <p:grpSpPr>
            <a:xfrm>
              <a:off x="2967782" y="3658808"/>
              <a:ext cx="198279" cy="407607"/>
              <a:chOff x="4913258" y="1411731"/>
              <a:chExt cx="56334" cy="115814"/>
            </a:xfrm>
          </p:grpSpPr>
          <p:sp>
            <p:nvSpPr>
              <p:cNvPr id="475" name="Google Shape;475;p28"/>
              <p:cNvSpPr/>
              <p:nvPr/>
            </p:nvSpPr>
            <p:spPr>
              <a:xfrm>
                <a:off x="4913258" y="1423228"/>
                <a:ext cx="56334" cy="93726"/>
              </a:xfrm>
              <a:custGeom>
                <a:avLst/>
                <a:gdLst/>
                <a:ahLst/>
                <a:cxnLst/>
                <a:rect l="l" t="t" r="r" b="b"/>
                <a:pathLst>
                  <a:path w="56334" h="93726" extrusionOk="0">
                    <a:moveTo>
                      <a:pt x="250" y="93727"/>
                    </a:moveTo>
                    <a:lnTo>
                      <a:pt x="29650" y="93625"/>
                    </a:lnTo>
                    <a:cubicBezTo>
                      <a:pt x="42434" y="93578"/>
                      <a:pt x="52768" y="83183"/>
                      <a:pt x="52721" y="70391"/>
                    </a:cubicBezTo>
                    <a:lnTo>
                      <a:pt x="52721" y="69470"/>
                    </a:lnTo>
                    <a:cubicBezTo>
                      <a:pt x="52674" y="56686"/>
                      <a:pt x="42270" y="46352"/>
                      <a:pt x="29486" y="46399"/>
                    </a:cubicBezTo>
                    <a:lnTo>
                      <a:pt x="23235" y="46422"/>
                    </a:lnTo>
                    <a:cubicBezTo>
                      <a:pt x="10451" y="46469"/>
                      <a:pt x="47" y="36136"/>
                      <a:pt x="0" y="23352"/>
                    </a:cubicBezTo>
                    <a:lnTo>
                      <a:pt x="0" y="23352"/>
                    </a:lnTo>
                    <a:cubicBezTo>
                      <a:pt x="-47" y="10568"/>
                      <a:pt x="10287" y="164"/>
                      <a:pt x="23071" y="117"/>
                    </a:cubicBezTo>
                    <a:lnTo>
                      <a:pt x="56335" y="0"/>
                    </a:lnTo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Google Shape;476;p28"/>
              <p:cNvSpPr/>
              <p:nvPr/>
            </p:nvSpPr>
            <p:spPr>
              <a:xfrm>
                <a:off x="4947513" y="1411731"/>
                <a:ext cx="398" cy="115767"/>
              </a:xfrm>
              <a:custGeom>
                <a:avLst/>
                <a:gdLst/>
                <a:ahLst/>
                <a:cxnLst/>
                <a:rect l="l" t="t" r="r" b="b"/>
                <a:pathLst>
                  <a:path w="398" h="115767" extrusionOk="0">
                    <a:moveTo>
                      <a:pt x="398" y="115767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477;p28"/>
              <p:cNvSpPr/>
              <p:nvPr/>
            </p:nvSpPr>
            <p:spPr>
              <a:xfrm>
                <a:off x="4933730" y="1411778"/>
                <a:ext cx="398" cy="115767"/>
              </a:xfrm>
              <a:custGeom>
                <a:avLst/>
                <a:gdLst/>
                <a:ahLst/>
                <a:cxnLst/>
                <a:rect l="l" t="t" r="r" b="b"/>
                <a:pathLst>
                  <a:path w="398" h="115767" extrusionOk="0">
                    <a:moveTo>
                      <a:pt x="398" y="115767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0"/>
          <p:cNvSpPr txBox="1"/>
          <p:nvPr>
            <p:ph type="title"/>
          </p:nvPr>
        </p:nvSpPr>
        <p:spPr>
          <a:xfrm>
            <a:off x="5230375" y="1798320"/>
            <a:ext cx="3200400" cy="16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Context of the Project</a:t>
            </a:r>
            <a:endParaRPr lang="en-GB"/>
          </a:p>
        </p:txBody>
      </p:sp>
      <p:sp>
        <p:nvSpPr>
          <p:cNvPr id="536" name="Google Shape;536;p30"/>
          <p:cNvSpPr txBox="1"/>
          <p:nvPr>
            <p:ph type="title" idx="2"/>
          </p:nvPr>
        </p:nvSpPr>
        <p:spPr>
          <a:xfrm>
            <a:off x="5230375" y="762120"/>
            <a:ext cx="1463100" cy="11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 lang="en-GB"/>
          </a:p>
        </p:txBody>
      </p:sp>
      <p:grpSp>
        <p:nvGrpSpPr>
          <p:cNvPr id="538" name="Google Shape;538;p30"/>
          <p:cNvGrpSpPr/>
          <p:nvPr/>
        </p:nvGrpSpPr>
        <p:grpSpPr>
          <a:xfrm>
            <a:off x="2407317" y="561380"/>
            <a:ext cx="665270" cy="337912"/>
            <a:chOff x="6580515" y="3436687"/>
            <a:chExt cx="538768" cy="273657"/>
          </a:xfrm>
        </p:grpSpPr>
        <p:sp>
          <p:nvSpPr>
            <p:cNvPr id="539" name="Google Shape;539;p30"/>
            <p:cNvSpPr/>
            <p:nvPr/>
          </p:nvSpPr>
          <p:spPr>
            <a:xfrm>
              <a:off x="6580977" y="3553264"/>
              <a:ext cx="538305" cy="157080"/>
            </a:xfrm>
            <a:custGeom>
              <a:avLst/>
              <a:gdLst/>
              <a:ahLst/>
              <a:cxnLst/>
              <a:rect l="l" t="t" r="r" b="b"/>
              <a:pathLst>
                <a:path w="196641" h="57381" extrusionOk="0">
                  <a:moveTo>
                    <a:pt x="26" y="2763"/>
                  </a:moveTo>
                  <a:cubicBezTo>
                    <a:pt x="-146" y="3091"/>
                    <a:pt x="603" y="16210"/>
                    <a:pt x="603" y="16210"/>
                  </a:cubicBezTo>
                  <a:cubicBezTo>
                    <a:pt x="837" y="20277"/>
                    <a:pt x="4771" y="25084"/>
                    <a:pt x="7206" y="27972"/>
                  </a:cubicBezTo>
                  <a:cubicBezTo>
                    <a:pt x="15908" y="38298"/>
                    <a:pt x="28747" y="44534"/>
                    <a:pt x="41390" y="48538"/>
                  </a:cubicBezTo>
                  <a:cubicBezTo>
                    <a:pt x="74178" y="58918"/>
                    <a:pt x="109401" y="60057"/>
                    <a:pt x="142766" y="52502"/>
                  </a:cubicBezTo>
                  <a:cubicBezTo>
                    <a:pt x="154512" y="49841"/>
                    <a:pt x="166422" y="45931"/>
                    <a:pt x="176912" y="39664"/>
                  </a:cubicBezTo>
                  <a:cubicBezTo>
                    <a:pt x="185395" y="34598"/>
                    <a:pt x="196681" y="24803"/>
                    <a:pt x="196642" y="13853"/>
                  </a:cubicBezTo>
                  <a:lnTo>
                    <a:pt x="196595" y="0"/>
                  </a:lnTo>
                  <a:lnTo>
                    <a:pt x="34" y="275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30"/>
            <p:cNvSpPr/>
            <p:nvPr/>
          </p:nvSpPr>
          <p:spPr>
            <a:xfrm>
              <a:off x="6580515" y="3436687"/>
              <a:ext cx="538655" cy="230005"/>
            </a:xfrm>
            <a:custGeom>
              <a:avLst/>
              <a:gdLst/>
              <a:ahLst/>
              <a:cxnLst/>
              <a:rect l="l" t="t" r="r" b="b"/>
              <a:pathLst>
                <a:path w="196769" h="84020" extrusionOk="0">
                  <a:moveTo>
                    <a:pt x="193423" y="30884"/>
                  </a:moveTo>
                  <a:cubicBezTo>
                    <a:pt x="181521" y="11880"/>
                    <a:pt x="139196" y="-631"/>
                    <a:pt x="95661" y="25"/>
                  </a:cubicBezTo>
                  <a:cubicBezTo>
                    <a:pt x="50332" y="711"/>
                    <a:pt x="7452" y="15595"/>
                    <a:pt x="889" y="36754"/>
                  </a:cubicBezTo>
                  <a:cubicBezTo>
                    <a:pt x="-7338" y="63274"/>
                    <a:pt x="42527" y="87266"/>
                    <a:pt x="110045" y="83660"/>
                  </a:cubicBezTo>
                  <a:cubicBezTo>
                    <a:pt x="173638" y="80265"/>
                    <a:pt x="208065" y="54252"/>
                    <a:pt x="193423" y="308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30"/>
            <p:cNvSpPr/>
            <p:nvPr/>
          </p:nvSpPr>
          <p:spPr>
            <a:xfrm>
              <a:off x="6581624" y="3550188"/>
              <a:ext cx="535116" cy="115205"/>
            </a:xfrm>
            <a:custGeom>
              <a:avLst/>
              <a:gdLst/>
              <a:ahLst/>
              <a:cxnLst/>
              <a:rect l="l" t="t" r="r" b="b"/>
              <a:pathLst>
                <a:path w="195476" h="42084" extrusionOk="0">
                  <a:moveTo>
                    <a:pt x="0" y="6962"/>
                  </a:moveTo>
                  <a:cubicBezTo>
                    <a:pt x="7508" y="28159"/>
                    <a:pt x="51776" y="44768"/>
                    <a:pt x="108751" y="41724"/>
                  </a:cubicBezTo>
                  <a:cubicBezTo>
                    <a:pt x="162408" y="38860"/>
                    <a:pt x="195297" y="19894"/>
                    <a:pt x="195477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30"/>
            <p:cNvSpPr/>
            <p:nvPr/>
          </p:nvSpPr>
          <p:spPr>
            <a:xfrm>
              <a:off x="6660775" y="3458842"/>
              <a:ext cx="386612" cy="163678"/>
            </a:xfrm>
            <a:custGeom>
              <a:avLst/>
              <a:gdLst/>
              <a:ahLst/>
              <a:cxnLst/>
              <a:rect l="l" t="t" r="r" b="b"/>
              <a:pathLst>
                <a:path w="141228" h="59791" extrusionOk="0">
                  <a:moveTo>
                    <a:pt x="77992" y="59602"/>
                  </a:moveTo>
                  <a:cubicBezTo>
                    <a:pt x="32365" y="61701"/>
                    <a:pt x="-3006" y="46092"/>
                    <a:pt x="202" y="27790"/>
                  </a:cubicBezTo>
                  <a:cubicBezTo>
                    <a:pt x="2926" y="12219"/>
                    <a:pt x="33450" y="668"/>
                    <a:pt x="67744" y="28"/>
                  </a:cubicBezTo>
                  <a:cubicBezTo>
                    <a:pt x="101000" y="-596"/>
                    <a:pt x="132406" y="9160"/>
                    <a:pt x="139657" y="23544"/>
                  </a:cubicBezTo>
                  <a:cubicBezTo>
                    <a:pt x="148101" y="40285"/>
                    <a:pt x="121792" y="57588"/>
                    <a:pt x="77992" y="5960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30"/>
            <p:cNvSpPr/>
            <p:nvPr/>
          </p:nvSpPr>
          <p:spPr>
            <a:xfrm>
              <a:off x="6759006" y="3501113"/>
              <a:ext cx="180880" cy="70140"/>
            </a:xfrm>
            <a:custGeom>
              <a:avLst/>
              <a:gdLst/>
              <a:ahLst/>
              <a:cxnLst/>
              <a:rect l="l" t="t" r="r" b="b"/>
              <a:pathLst>
                <a:path w="66075" h="25622" extrusionOk="0">
                  <a:moveTo>
                    <a:pt x="196" y="0"/>
                  </a:moveTo>
                  <a:lnTo>
                    <a:pt x="1" y="12831"/>
                  </a:lnTo>
                  <a:cubicBezTo>
                    <a:pt x="-85" y="18411"/>
                    <a:pt x="7165" y="23047"/>
                    <a:pt x="16196" y="23180"/>
                  </a:cubicBezTo>
                  <a:lnTo>
                    <a:pt x="16843" y="23180"/>
                  </a:lnTo>
                  <a:cubicBezTo>
                    <a:pt x="25873" y="23328"/>
                    <a:pt x="33264" y="18919"/>
                    <a:pt x="33342" y="13338"/>
                  </a:cubicBezTo>
                  <a:lnTo>
                    <a:pt x="33382" y="10614"/>
                  </a:lnTo>
                  <a:cubicBezTo>
                    <a:pt x="33467" y="5034"/>
                    <a:pt x="40858" y="624"/>
                    <a:pt x="49880" y="765"/>
                  </a:cubicBezTo>
                  <a:lnTo>
                    <a:pt x="49880" y="765"/>
                  </a:lnTo>
                  <a:cubicBezTo>
                    <a:pt x="58911" y="905"/>
                    <a:pt x="66161" y="5534"/>
                    <a:pt x="66075" y="11114"/>
                  </a:cubicBezTo>
                  <a:lnTo>
                    <a:pt x="65857" y="25623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30"/>
            <p:cNvSpPr/>
            <p:nvPr/>
          </p:nvSpPr>
          <p:spPr>
            <a:xfrm>
              <a:off x="6738315" y="3541852"/>
              <a:ext cx="223758" cy="3416"/>
            </a:xfrm>
            <a:custGeom>
              <a:avLst/>
              <a:gdLst/>
              <a:ahLst/>
              <a:cxnLst/>
              <a:rect l="l" t="t" r="r" b="b"/>
              <a:pathLst>
                <a:path w="81738" h="1248" extrusionOk="0">
                  <a:moveTo>
                    <a:pt x="0" y="0"/>
                  </a:moveTo>
                  <a:lnTo>
                    <a:pt x="81739" y="1249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30"/>
            <p:cNvSpPr/>
            <p:nvPr/>
          </p:nvSpPr>
          <p:spPr>
            <a:xfrm>
              <a:off x="6738551" y="3525393"/>
              <a:ext cx="223780" cy="3394"/>
            </a:xfrm>
            <a:custGeom>
              <a:avLst/>
              <a:gdLst/>
              <a:ahLst/>
              <a:cxnLst/>
              <a:rect l="l" t="t" r="r" b="b"/>
              <a:pathLst>
                <a:path w="81746" h="1240" extrusionOk="0">
                  <a:moveTo>
                    <a:pt x="0" y="0"/>
                  </a:moveTo>
                  <a:lnTo>
                    <a:pt x="81747" y="124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30"/>
            <p:cNvSpPr/>
            <p:nvPr/>
          </p:nvSpPr>
          <p:spPr>
            <a:xfrm>
              <a:off x="6964176" y="3654726"/>
              <a:ext cx="5702" cy="43841"/>
            </a:xfrm>
            <a:custGeom>
              <a:avLst/>
              <a:gdLst/>
              <a:ahLst/>
              <a:cxnLst/>
              <a:rect l="l" t="t" r="r" b="b"/>
              <a:pathLst>
                <a:path w="2083" h="16015" extrusionOk="0">
                  <a:moveTo>
                    <a:pt x="2084" y="0"/>
                  </a:moveTo>
                  <a:lnTo>
                    <a:pt x="0" y="16015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30"/>
            <p:cNvSpPr/>
            <p:nvPr/>
          </p:nvSpPr>
          <p:spPr>
            <a:xfrm>
              <a:off x="6841703" y="3666568"/>
              <a:ext cx="4038" cy="43690"/>
            </a:xfrm>
            <a:custGeom>
              <a:avLst/>
              <a:gdLst/>
              <a:ahLst/>
              <a:cxnLst/>
              <a:rect l="l" t="t" r="r" b="b"/>
              <a:pathLst>
                <a:path w="1475" h="15960" extrusionOk="0">
                  <a:moveTo>
                    <a:pt x="1475" y="0"/>
                  </a:moveTo>
                  <a:lnTo>
                    <a:pt x="0" y="1596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30"/>
            <p:cNvSpPr/>
            <p:nvPr/>
          </p:nvSpPr>
          <p:spPr>
            <a:xfrm>
              <a:off x="6708884" y="3653080"/>
              <a:ext cx="5489" cy="37857"/>
            </a:xfrm>
            <a:custGeom>
              <a:avLst/>
              <a:gdLst/>
              <a:ahLst/>
              <a:cxnLst/>
              <a:rect l="l" t="t" r="r" b="b"/>
              <a:pathLst>
                <a:path w="2005" h="13829" extrusionOk="0">
                  <a:moveTo>
                    <a:pt x="2006" y="0"/>
                  </a:moveTo>
                  <a:lnTo>
                    <a:pt x="0" y="1383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30"/>
            <p:cNvSpPr/>
            <p:nvPr/>
          </p:nvSpPr>
          <p:spPr>
            <a:xfrm>
              <a:off x="6667098" y="3639489"/>
              <a:ext cx="4914" cy="36535"/>
            </a:xfrm>
            <a:custGeom>
              <a:avLst/>
              <a:gdLst/>
              <a:ahLst/>
              <a:cxnLst/>
              <a:rect l="l" t="t" r="r" b="b"/>
              <a:pathLst>
                <a:path w="1795" h="13346" extrusionOk="0">
                  <a:moveTo>
                    <a:pt x="1795" y="0"/>
                  </a:moveTo>
                  <a:lnTo>
                    <a:pt x="0" y="13346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30"/>
            <p:cNvSpPr/>
            <p:nvPr/>
          </p:nvSpPr>
          <p:spPr>
            <a:xfrm>
              <a:off x="6606611" y="3605952"/>
              <a:ext cx="4123" cy="30657"/>
            </a:xfrm>
            <a:custGeom>
              <a:avLst/>
              <a:gdLst/>
              <a:ahLst/>
              <a:cxnLst/>
              <a:rect l="l" t="t" r="r" b="b"/>
              <a:pathLst>
                <a:path w="1506" h="11199" extrusionOk="0">
                  <a:moveTo>
                    <a:pt x="1506" y="0"/>
                  </a:moveTo>
                  <a:lnTo>
                    <a:pt x="0" y="1120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30"/>
            <p:cNvSpPr/>
            <p:nvPr/>
          </p:nvSpPr>
          <p:spPr>
            <a:xfrm>
              <a:off x="6825351" y="3633119"/>
              <a:ext cx="16707" cy="16707"/>
            </a:xfrm>
            <a:custGeom>
              <a:avLst/>
              <a:gdLst/>
              <a:ahLst/>
              <a:cxnLst/>
              <a:rect l="l" t="t" r="r" b="b"/>
              <a:pathLst>
                <a:path w="6103" h="6103" extrusionOk="0">
                  <a:moveTo>
                    <a:pt x="6103" y="3052"/>
                  </a:moveTo>
                  <a:cubicBezTo>
                    <a:pt x="6103" y="4738"/>
                    <a:pt x="4737" y="6103"/>
                    <a:pt x="3051" y="6103"/>
                  </a:cubicBezTo>
                  <a:cubicBezTo>
                    <a:pt x="1366" y="6103"/>
                    <a:pt x="0" y="4738"/>
                    <a:pt x="0" y="3052"/>
                  </a:cubicBezTo>
                  <a:cubicBezTo>
                    <a:pt x="0" y="1366"/>
                    <a:pt x="1366" y="0"/>
                    <a:pt x="3051" y="0"/>
                  </a:cubicBezTo>
                  <a:cubicBezTo>
                    <a:pt x="4737" y="0"/>
                    <a:pt x="6103" y="1366"/>
                    <a:pt x="6103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30"/>
            <p:cNvSpPr/>
            <p:nvPr/>
          </p:nvSpPr>
          <p:spPr>
            <a:xfrm>
              <a:off x="6717434" y="3619439"/>
              <a:ext cx="16707" cy="16707"/>
            </a:xfrm>
            <a:custGeom>
              <a:avLst/>
              <a:gdLst/>
              <a:ahLst/>
              <a:cxnLst/>
              <a:rect l="l" t="t" r="r" b="b"/>
              <a:pathLst>
                <a:path w="6103" h="6103" extrusionOk="0">
                  <a:moveTo>
                    <a:pt x="6103" y="3052"/>
                  </a:moveTo>
                  <a:cubicBezTo>
                    <a:pt x="6103" y="4737"/>
                    <a:pt x="4737" y="6103"/>
                    <a:pt x="3051" y="6103"/>
                  </a:cubicBezTo>
                  <a:cubicBezTo>
                    <a:pt x="1366" y="6103"/>
                    <a:pt x="0" y="4737"/>
                    <a:pt x="0" y="3052"/>
                  </a:cubicBezTo>
                  <a:cubicBezTo>
                    <a:pt x="0" y="1366"/>
                    <a:pt x="1366" y="0"/>
                    <a:pt x="3051" y="0"/>
                  </a:cubicBezTo>
                  <a:cubicBezTo>
                    <a:pt x="4737" y="0"/>
                    <a:pt x="6103" y="1366"/>
                    <a:pt x="6103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30"/>
            <p:cNvSpPr/>
            <p:nvPr/>
          </p:nvSpPr>
          <p:spPr>
            <a:xfrm>
              <a:off x="6628645" y="3572522"/>
              <a:ext cx="16707" cy="16707"/>
            </a:xfrm>
            <a:custGeom>
              <a:avLst/>
              <a:gdLst/>
              <a:ahLst/>
              <a:cxnLst/>
              <a:rect l="l" t="t" r="r" b="b"/>
              <a:pathLst>
                <a:path w="6103" h="6103" extrusionOk="0">
                  <a:moveTo>
                    <a:pt x="6103" y="3052"/>
                  </a:moveTo>
                  <a:cubicBezTo>
                    <a:pt x="6103" y="4737"/>
                    <a:pt x="4737" y="6103"/>
                    <a:pt x="3052" y="6103"/>
                  </a:cubicBezTo>
                  <a:cubicBezTo>
                    <a:pt x="1366" y="6103"/>
                    <a:pt x="0" y="4737"/>
                    <a:pt x="0" y="3052"/>
                  </a:cubicBezTo>
                  <a:cubicBezTo>
                    <a:pt x="0" y="1366"/>
                    <a:pt x="1366" y="0"/>
                    <a:pt x="3052" y="0"/>
                  </a:cubicBezTo>
                  <a:cubicBezTo>
                    <a:pt x="4737" y="0"/>
                    <a:pt x="6103" y="1366"/>
                    <a:pt x="6103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30"/>
            <p:cNvSpPr/>
            <p:nvPr/>
          </p:nvSpPr>
          <p:spPr>
            <a:xfrm>
              <a:off x="6613728" y="3511286"/>
              <a:ext cx="16707" cy="16707"/>
            </a:xfrm>
            <a:custGeom>
              <a:avLst/>
              <a:gdLst/>
              <a:ahLst/>
              <a:cxnLst/>
              <a:rect l="l" t="t" r="r" b="b"/>
              <a:pathLst>
                <a:path w="6103" h="6103" extrusionOk="0">
                  <a:moveTo>
                    <a:pt x="6103" y="3052"/>
                  </a:moveTo>
                  <a:cubicBezTo>
                    <a:pt x="6103" y="4738"/>
                    <a:pt x="4737" y="6103"/>
                    <a:pt x="3052" y="6103"/>
                  </a:cubicBezTo>
                  <a:cubicBezTo>
                    <a:pt x="1366" y="6103"/>
                    <a:pt x="0" y="4738"/>
                    <a:pt x="0" y="3052"/>
                  </a:cubicBezTo>
                  <a:cubicBezTo>
                    <a:pt x="0" y="1366"/>
                    <a:pt x="1366" y="0"/>
                    <a:pt x="3052" y="0"/>
                  </a:cubicBezTo>
                  <a:cubicBezTo>
                    <a:pt x="4737" y="0"/>
                    <a:pt x="6103" y="1366"/>
                    <a:pt x="6103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30"/>
            <p:cNvSpPr/>
            <p:nvPr/>
          </p:nvSpPr>
          <p:spPr>
            <a:xfrm>
              <a:off x="6674407" y="3471703"/>
              <a:ext cx="13288" cy="13288"/>
            </a:xfrm>
            <a:custGeom>
              <a:avLst/>
              <a:gdLst/>
              <a:ahLst/>
              <a:cxnLst/>
              <a:rect l="l" t="t" r="r" b="b"/>
              <a:pathLst>
                <a:path w="4854" h="4854" extrusionOk="0">
                  <a:moveTo>
                    <a:pt x="4854" y="2427"/>
                  </a:moveTo>
                  <a:cubicBezTo>
                    <a:pt x="4854" y="3770"/>
                    <a:pt x="3770" y="4855"/>
                    <a:pt x="2427" y="4855"/>
                  </a:cubicBezTo>
                  <a:cubicBezTo>
                    <a:pt x="1085" y="4855"/>
                    <a:pt x="0" y="3770"/>
                    <a:pt x="0" y="2427"/>
                  </a:cubicBezTo>
                  <a:cubicBezTo>
                    <a:pt x="0" y="1085"/>
                    <a:pt x="1085" y="0"/>
                    <a:pt x="2427" y="0"/>
                  </a:cubicBezTo>
                  <a:cubicBezTo>
                    <a:pt x="3770" y="0"/>
                    <a:pt x="4854" y="1085"/>
                    <a:pt x="4854" y="2427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30"/>
            <p:cNvSpPr/>
            <p:nvPr/>
          </p:nvSpPr>
          <p:spPr>
            <a:xfrm>
              <a:off x="6750434" y="3449493"/>
              <a:ext cx="13288" cy="13288"/>
            </a:xfrm>
            <a:custGeom>
              <a:avLst/>
              <a:gdLst/>
              <a:ahLst/>
              <a:cxnLst/>
              <a:rect l="l" t="t" r="r" b="b"/>
              <a:pathLst>
                <a:path w="4854" h="4854" extrusionOk="0">
                  <a:moveTo>
                    <a:pt x="4855" y="2427"/>
                  </a:moveTo>
                  <a:cubicBezTo>
                    <a:pt x="4855" y="3770"/>
                    <a:pt x="3770" y="4855"/>
                    <a:pt x="2427" y="4855"/>
                  </a:cubicBezTo>
                  <a:cubicBezTo>
                    <a:pt x="1085" y="4855"/>
                    <a:pt x="0" y="3770"/>
                    <a:pt x="0" y="2427"/>
                  </a:cubicBezTo>
                  <a:cubicBezTo>
                    <a:pt x="0" y="1085"/>
                    <a:pt x="1085" y="0"/>
                    <a:pt x="2427" y="0"/>
                  </a:cubicBezTo>
                  <a:cubicBezTo>
                    <a:pt x="3770" y="0"/>
                    <a:pt x="4855" y="1085"/>
                    <a:pt x="4855" y="2427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30"/>
            <p:cNvSpPr/>
            <p:nvPr/>
          </p:nvSpPr>
          <p:spPr>
            <a:xfrm>
              <a:off x="6831526" y="3440474"/>
              <a:ext cx="13288" cy="13288"/>
            </a:xfrm>
            <a:custGeom>
              <a:avLst/>
              <a:gdLst/>
              <a:ahLst/>
              <a:cxnLst/>
              <a:rect l="l" t="t" r="r" b="b"/>
              <a:pathLst>
                <a:path w="4854" h="4854" extrusionOk="0">
                  <a:moveTo>
                    <a:pt x="4855" y="2427"/>
                  </a:moveTo>
                  <a:cubicBezTo>
                    <a:pt x="4855" y="3770"/>
                    <a:pt x="3770" y="4855"/>
                    <a:pt x="2428" y="4855"/>
                  </a:cubicBezTo>
                  <a:cubicBezTo>
                    <a:pt x="1085" y="4855"/>
                    <a:pt x="0" y="3770"/>
                    <a:pt x="0" y="2427"/>
                  </a:cubicBezTo>
                  <a:cubicBezTo>
                    <a:pt x="0" y="1085"/>
                    <a:pt x="1085" y="0"/>
                    <a:pt x="2428" y="0"/>
                  </a:cubicBezTo>
                  <a:cubicBezTo>
                    <a:pt x="3770" y="0"/>
                    <a:pt x="4855" y="1085"/>
                    <a:pt x="4855" y="2427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30"/>
            <p:cNvSpPr/>
            <p:nvPr/>
          </p:nvSpPr>
          <p:spPr>
            <a:xfrm>
              <a:off x="6919011" y="3445648"/>
              <a:ext cx="13288" cy="13288"/>
            </a:xfrm>
            <a:custGeom>
              <a:avLst/>
              <a:gdLst/>
              <a:ahLst/>
              <a:cxnLst/>
              <a:rect l="l" t="t" r="r" b="b"/>
              <a:pathLst>
                <a:path w="4854" h="4854" extrusionOk="0">
                  <a:moveTo>
                    <a:pt x="4855" y="2427"/>
                  </a:moveTo>
                  <a:cubicBezTo>
                    <a:pt x="4855" y="3770"/>
                    <a:pt x="3770" y="4855"/>
                    <a:pt x="2427" y="4855"/>
                  </a:cubicBezTo>
                  <a:cubicBezTo>
                    <a:pt x="1085" y="4855"/>
                    <a:pt x="0" y="3770"/>
                    <a:pt x="0" y="2427"/>
                  </a:cubicBezTo>
                  <a:cubicBezTo>
                    <a:pt x="0" y="1085"/>
                    <a:pt x="1085" y="0"/>
                    <a:pt x="2427" y="0"/>
                  </a:cubicBezTo>
                  <a:cubicBezTo>
                    <a:pt x="3770" y="0"/>
                    <a:pt x="4855" y="1085"/>
                    <a:pt x="4855" y="2427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30"/>
            <p:cNvSpPr/>
            <p:nvPr/>
          </p:nvSpPr>
          <p:spPr>
            <a:xfrm>
              <a:off x="7001771" y="3468282"/>
              <a:ext cx="13288" cy="13288"/>
            </a:xfrm>
            <a:custGeom>
              <a:avLst/>
              <a:gdLst/>
              <a:ahLst/>
              <a:cxnLst/>
              <a:rect l="l" t="t" r="r" b="b"/>
              <a:pathLst>
                <a:path w="4854" h="4854" extrusionOk="0">
                  <a:moveTo>
                    <a:pt x="4854" y="2427"/>
                  </a:moveTo>
                  <a:cubicBezTo>
                    <a:pt x="4854" y="3770"/>
                    <a:pt x="3769" y="4855"/>
                    <a:pt x="2427" y="4855"/>
                  </a:cubicBezTo>
                  <a:cubicBezTo>
                    <a:pt x="1085" y="4855"/>
                    <a:pt x="0" y="3770"/>
                    <a:pt x="0" y="2427"/>
                  </a:cubicBezTo>
                  <a:cubicBezTo>
                    <a:pt x="0" y="1085"/>
                    <a:pt x="1085" y="0"/>
                    <a:pt x="2427" y="0"/>
                  </a:cubicBezTo>
                  <a:cubicBezTo>
                    <a:pt x="3769" y="0"/>
                    <a:pt x="4854" y="1085"/>
                    <a:pt x="4854" y="2427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30"/>
            <p:cNvSpPr/>
            <p:nvPr/>
          </p:nvSpPr>
          <p:spPr>
            <a:xfrm>
              <a:off x="6940449" y="3625574"/>
              <a:ext cx="16707" cy="16707"/>
            </a:xfrm>
            <a:custGeom>
              <a:avLst/>
              <a:gdLst/>
              <a:ahLst/>
              <a:cxnLst/>
              <a:rect l="l" t="t" r="r" b="b"/>
              <a:pathLst>
                <a:path w="6103" h="6103" extrusionOk="0">
                  <a:moveTo>
                    <a:pt x="6104" y="3052"/>
                  </a:moveTo>
                  <a:cubicBezTo>
                    <a:pt x="6104" y="4738"/>
                    <a:pt x="4738" y="6103"/>
                    <a:pt x="3052" y="6103"/>
                  </a:cubicBezTo>
                  <a:cubicBezTo>
                    <a:pt x="1366" y="6103"/>
                    <a:pt x="0" y="4738"/>
                    <a:pt x="0" y="3052"/>
                  </a:cubicBezTo>
                  <a:cubicBezTo>
                    <a:pt x="0" y="1366"/>
                    <a:pt x="1366" y="0"/>
                    <a:pt x="3052" y="0"/>
                  </a:cubicBezTo>
                  <a:cubicBezTo>
                    <a:pt x="4738" y="0"/>
                    <a:pt x="6104" y="1366"/>
                    <a:pt x="6104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30"/>
            <p:cNvSpPr/>
            <p:nvPr/>
          </p:nvSpPr>
          <p:spPr>
            <a:xfrm>
              <a:off x="7030735" y="3593554"/>
              <a:ext cx="16707" cy="16707"/>
            </a:xfrm>
            <a:custGeom>
              <a:avLst/>
              <a:gdLst/>
              <a:ahLst/>
              <a:cxnLst/>
              <a:rect l="l" t="t" r="r" b="b"/>
              <a:pathLst>
                <a:path w="6103" h="6103" extrusionOk="0">
                  <a:moveTo>
                    <a:pt x="6103" y="3052"/>
                  </a:moveTo>
                  <a:cubicBezTo>
                    <a:pt x="6103" y="4738"/>
                    <a:pt x="4737" y="6103"/>
                    <a:pt x="3052" y="6103"/>
                  </a:cubicBezTo>
                  <a:cubicBezTo>
                    <a:pt x="1366" y="6103"/>
                    <a:pt x="0" y="4738"/>
                    <a:pt x="0" y="3052"/>
                  </a:cubicBezTo>
                  <a:cubicBezTo>
                    <a:pt x="0" y="1366"/>
                    <a:pt x="1366" y="0"/>
                    <a:pt x="3052" y="0"/>
                  </a:cubicBezTo>
                  <a:cubicBezTo>
                    <a:pt x="4737" y="0"/>
                    <a:pt x="6103" y="1366"/>
                    <a:pt x="6103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30"/>
            <p:cNvSpPr/>
            <p:nvPr/>
          </p:nvSpPr>
          <p:spPr>
            <a:xfrm>
              <a:off x="7070661" y="3524303"/>
              <a:ext cx="18456" cy="18459"/>
            </a:xfrm>
            <a:custGeom>
              <a:avLst/>
              <a:gdLst/>
              <a:ahLst/>
              <a:cxnLst/>
              <a:rect l="l" t="t" r="r" b="b"/>
              <a:pathLst>
                <a:path w="6742" h="6743" extrusionOk="0">
                  <a:moveTo>
                    <a:pt x="6743" y="3372"/>
                  </a:moveTo>
                  <a:cubicBezTo>
                    <a:pt x="6743" y="5237"/>
                    <a:pt x="5237" y="6743"/>
                    <a:pt x="3371" y="6743"/>
                  </a:cubicBezTo>
                  <a:cubicBezTo>
                    <a:pt x="1506" y="6743"/>
                    <a:pt x="0" y="5229"/>
                    <a:pt x="0" y="3372"/>
                  </a:cubicBezTo>
                  <a:cubicBezTo>
                    <a:pt x="0" y="1514"/>
                    <a:pt x="1506" y="0"/>
                    <a:pt x="3371" y="0"/>
                  </a:cubicBezTo>
                  <a:cubicBezTo>
                    <a:pt x="5237" y="0"/>
                    <a:pt x="6743" y="1514"/>
                    <a:pt x="6743" y="337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3" name="Google Shape;563;p30"/>
          <p:cNvGrpSpPr/>
          <p:nvPr/>
        </p:nvGrpSpPr>
        <p:grpSpPr>
          <a:xfrm>
            <a:off x="1451878" y="143675"/>
            <a:ext cx="1017513" cy="1013304"/>
            <a:chOff x="1001358" y="2876235"/>
            <a:chExt cx="1017513" cy="1013304"/>
          </a:xfrm>
        </p:grpSpPr>
        <p:grpSp>
          <p:nvGrpSpPr>
            <p:cNvPr id="564" name="Google Shape;564;p30"/>
            <p:cNvGrpSpPr/>
            <p:nvPr/>
          </p:nvGrpSpPr>
          <p:grpSpPr>
            <a:xfrm rot="-473396">
              <a:off x="1050928" y="2919736"/>
              <a:ext cx="686874" cy="769581"/>
              <a:chOff x="6225377" y="921581"/>
              <a:chExt cx="556268" cy="623249"/>
            </a:xfrm>
          </p:grpSpPr>
          <p:sp>
            <p:nvSpPr>
              <p:cNvPr id="565" name="Google Shape;565;p30"/>
              <p:cNvSpPr/>
              <p:nvPr/>
            </p:nvSpPr>
            <p:spPr>
              <a:xfrm>
                <a:off x="6225377" y="921581"/>
                <a:ext cx="556268" cy="623249"/>
              </a:xfrm>
              <a:custGeom>
                <a:avLst/>
                <a:gdLst/>
                <a:ahLst/>
                <a:cxnLst/>
                <a:rect l="l" t="t" r="r" b="b"/>
                <a:pathLst>
                  <a:path w="203203" h="227671" extrusionOk="0">
                    <a:moveTo>
                      <a:pt x="89629" y="227671"/>
                    </a:moveTo>
                    <a:lnTo>
                      <a:pt x="203203" y="61095"/>
                    </a:lnTo>
                    <a:lnTo>
                      <a:pt x="113855" y="0"/>
                    </a:lnTo>
                    <a:lnTo>
                      <a:pt x="0" y="166560"/>
                    </a:lnTo>
                    <a:lnTo>
                      <a:pt x="89629" y="22767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30"/>
              <p:cNvSpPr/>
              <p:nvPr/>
            </p:nvSpPr>
            <p:spPr>
              <a:xfrm>
                <a:off x="6417476" y="1141509"/>
                <a:ext cx="174781" cy="174702"/>
              </a:xfrm>
              <a:custGeom>
                <a:avLst/>
                <a:gdLst/>
                <a:ahLst/>
                <a:cxnLst/>
                <a:rect l="l" t="t" r="r" b="b"/>
                <a:pathLst>
                  <a:path w="63847" h="63818" extrusionOk="0">
                    <a:moveTo>
                      <a:pt x="57719" y="50726"/>
                    </a:moveTo>
                    <a:cubicBezTo>
                      <a:pt x="47620" y="64572"/>
                      <a:pt x="28210" y="68006"/>
                      <a:pt x="13950" y="58281"/>
                    </a:cubicBezTo>
                    <a:cubicBezTo>
                      <a:pt x="6903" y="53473"/>
                      <a:pt x="2158" y="46215"/>
                      <a:pt x="565" y="37841"/>
                    </a:cubicBezTo>
                    <a:cubicBezTo>
                      <a:pt x="-1019" y="29458"/>
                      <a:pt x="752" y="20967"/>
                      <a:pt x="5560" y="13919"/>
                    </a:cubicBezTo>
                    <a:cubicBezTo>
                      <a:pt x="15488" y="-598"/>
                      <a:pt x="35374" y="-4383"/>
                      <a:pt x="49922" y="5529"/>
                    </a:cubicBezTo>
                    <a:cubicBezTo>
                      <a:pt x="64462" y="15449"/>
                      <a:pt x="68224" y="35343"/>
                      <a:pt x="58312" y="49891"/>
                    </a:cubicBezTo>
                    <a:cubicBezTo>
                      <a:pt x="58117" y="50172"/>
                      <a:pt x="57922" y="50453"/>
                      <a:pt x="57719" y="50726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30"/>
              <p:cNvSpPr/>
              <p:nvPr/>
            </p:nvSpPr>
            <p:spPr>
              <a:xfrm>
                <a:off x="6577613" y="1083763"/>
                <a:ext cx="31484" cy="31479"/>
              </a:xfrm>
              <a:custGeom>
                <a:avLst/>
                <a:gdLst/>
                <a:ahLst/>
                <a:cxnLst/>
                <a:rect l="l" t="t" r="r" b="b"/>
                <a:pathLst>
                  <a:path w="11501" h="11499" extrusionOk="0">
                    <a:moveTo>
                      <a:pt x="10398" y="9140"/>
                    </a:moveTo>
                    <a:cubicBezTo>
                      <a:pt x="8579" y="11638"/>
                      <a:pt x="5083" y="12255"/>
                      <a:pt x="2515" y="10499"/>
                    </a:cubicBezTo>
                    <a:cubicBezTo>
                      <a:pt x="1243" y="9632"/>
                      <a:pt x="392" y="8329"/>
                      <a:pt x="104" y="6815"/>
                    </a:cubicBezTo>
                    <a:cubicBezTo>
                      <a:pt x="-185" y="5301"/>
                      <a:pt x="135" y="3779"/>
                      <a:pt x="1001" y="2506"/>
                    </a:cubicBezTo>
                    <a:cubicBezTo>
                      <a:pt x="2788" y="-108"/>
                      <a:pt x="6371" y="-787"/>
                      <a:pt x="8993" y="992"/>
                    </a:cubicBezTo>
                    <a:cubicBezTo>
                      <a:pt x="11616" y="2780"/>
                      <a:pt x="12287" y="6362"/>
                      <a:pt x="10507" y="8984"/>
                    </a:cubicBezTo>
                    <a:cubicBezTo>
                      <a:pt x="10476" y="9031"/>
                      <a:pt x="10437" y="9086"/>
                      <a:pt x="10398" y="913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30"/>
              <p:cNvSpPr/>
              <p:nvPr/>
            </p:nvSpPr>
            <p:spPr>
              <a:xfrm>
                <a:off x="6395551" y="1350084"/>
                <a:ext cx="31484" cy="31479"/>
              </a:xfrm>
              <a:custGeom>
                <a:avLst/>
                <a:gdLst/>
                <a:ahLst/>
                <a:cxnLst/>
                <a:rect l="l" t="t" r="r" b="b"/>
                <a:pathLst>
                  <a:path w="11501" h="11499" extrusionOk="0">
                    <a:moveTo>
                      <a:pt x="10398" y="9141"/>
                    </a:moveTo>
                    <a:cubicBezTo>
                      <a:pt x="8579" y="11638"/>
                      <a:pt x="5083" y="12255"/>
                      <a:pt x="2515" y="10499"/>
                    </a:cubicBezTo>
                    <a:cubicBezTo>
                      <a:pt x="1243" y="9632"/>
                      <a:pt x="392" y="8329"/>
                      <a:pt x="104" y="6815"/>
                    </a:cubicBezTo>
                    <a:cubicBezTo>
                      <a:pt x="-185" y="5308"/>
                      <a:pt x="135" y="3779"/>
                      <a:pt x="1001" y="2507"/>
                    </a:cubicBezTo>
                    <a:cubicBezTo>
                      <a:pt x="2788" y="-108"/>
                      <a:pt x="6371" y="-787"/>
                      <a:pt x="8993" y="992"/>
                    </a:cubicBezTo>
                    <a:cubicBezTo>
                      <a:pt x="11616" y="2780"/>
                      <a:pt x="12287" y="6362"/>
                      <a:pt x="10507" y="8984"/>
                    </a:cubicBezTo>
                    <a:cubicBezTo>
                      <a:pt x="10476" y="9039"/>
                      <a:pt x="10437" y="9086"/>
                      <a:pt x="10398" y="913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30"/>
              <p:cNvSpPr/>
              <p:nvPr/>
            </p:nvSpPr>
            <p:spPr>
              <a:xfrm>
                <a:off x="6451205" y="1170183"/>
                <a:ext cx="99560" cy="114154"/>
              </a:xfrm>
              <a:custGeom>
                <a:avLst/>
                <a:gdLst/>
                <a:ahLst/>
                <a:cxnLst/>
                <a:rect l="l" t="t" r="r" b="b"/>
                <a:pathLst>
                  <a:path w="36369" h="41700" extrusionOk="0">
                    <a:moveTo>
                      <a:pt x="27289" y="41701"/>
                    </a:moveTo>
                    <a:lnTo>
                      <a:pt x="34500" y="31921"/>
                    </a:lnTo>
                    <a:cubicBezTo>
                      <a:pt x="37638" y="27668"/>
                      <a:pt x="36732" y="21681"/>
                      <a:pt x="32479" y="18544"/>
                    </a:cubicBezTo>
                    <a:lnTo>
                      <a:pt x="32175" y="18318"/>
                    </a:lnTo>
                    <a:cubicBezTo>
                      <a:pt x="27921" y="15180"/>
                      <a:pt x="21935" y="16085"/>
                      <a:pt x="18797" y="20339"/>
                    </a:cubicBezTo>
                    <a:lnTo>
                      <a:pt x="17268" y="22415"/>
                    </a:lnTo>
                    <a:cubicBezTo>
                      <a:pt x="14130" y="26669"/>
                      <a:pt x="8144" y="27574"/>
                      <a:pt x="3891" y="24437"/>
                    </a:cubicBezTo>
                    <a:lnTo>
                      <a:pt x="3891" y="24437"/>
                    </a:lnTo>
                    <a:cubicBezTo>
                      <a:pt x="-363" y="21299"/>
                      <a:pt x="-1269" y="15313"/>
                      <a:pt x="1869" y="11059"/>
                    </a:cubicBezTo>
                    <a:lnTo>
                      <a:pt x="10025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30"/>
              <p:cNvSpPr/>
              <p:nvPr/>
            </p:nvSpPr>
            <p:spPr>
              <a:xfrm>
                <a:off x="6453308" y="1182493"/>
                <a:ext cx="105372" cy="77726"/>
              </a:xfrm>
              <a:custGeom>
                <a:avLst/>
                <a:gdLst/>
                <a:ahLst/>
                <a:cxnLst/>
                <a:rect l="l" t="t" r="r" b="b"/>
                <a:pathLst>
                  <a:path w="38492" h="28393" extrusionOk="0">
                    <a:moveTo>
                      <a:pt x="38493" y="28394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30"/>
              <p:cNvSpPr/>
              <p:nvPr/>
            </p:nvSpPr>
            <p:spPr>
              <a:xfrm>
                <a:off x="6444054" y="1195041"/>
                <a:ext cx="105372" cy="77726"/>
              </a:xfrm>
              <a:custGeom>
                <a:avLst/>
                <a:gdLst/>
                <a:ahLst/>
                <a:cxnLst/>
                <a:rect l="l" t="t" r="r" b="b"/>
                <a:pathLst>
                  <a:path w="38492" h="28393" extrusionOk="0">
                    <a:moveTo>
                      <a:pt x="38493" y="28394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p30"/>
              <p:cNvSpPr/>
              <p:nvPr/>
            </p:nvSpPr>
            <p:spPr>
              <a:xfrm>
                <a:off x="6294926" y="992094"/>
                <a:ext cx="415065" cy="479952"/>
              </a:xfrm>
              <a:custGeom>
                <a:avLst/>
                <a:gdLst/>
                <a:ahLst/>
                <a:cxnLst/>
                <a:rect l="l" t="t" r="r" b="b"/>
                <a:pathLst>
                  <a:path w="151622" h="175325" extrusionOk="0">
                    <a:moveTo>
                      <a:pt x="149148" y="34200"/>
                    </a:moveTo>
                    <a:lnTo>
                      <a:pt x="98823" y="0"/>
                    </a:lnTo>
                    <a:cubicBezTo>
                      <a:pt x="95865" y="4152"/>
                      <a:pt x="90129" y="5198"/>
                      <a:pt x="85891" y="2326"/>
                    </a:cubicBezTo>
                    <a:lnTo>
                      <a:pt x="0" y="127911"/>
                    </a:lnTo>
                    <a:cubicBezTo>
                      <a:pt x="4293" y="130846"/>
                      <a:pt x="5393" y="136700"/>
                      <a:pt x="2458" y="140992"/>
                    </a:cubicBezTo>
                    <a:lnTo>
                      <a:pt x="52682" y="175325"/>
                    </a:lnTo>
                    <a:cubicBezTo>
                      <a:pt x="55616" y="171032"/>
                      <a:pt x="61470" y="169932"/>
                      <a:pt x="65762" y="172867"/>
                    </a:cubicBezTo>
                    <a:lnTo>
                      <a:pt x="151622" y="47258"/>
                    </a:lnTo>
                    <a:cubicBezTo>
                      <a:pt x="147337" y="44331"/>
                      <a:pt x="146237" y="38485"/>
                      <a:pt x="149148" y="3420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p30"/>
              <p:cNvSpPr/>
              <p:nvPr/>
            </p:nvSpPr>
            <p:spPr>
              <a:xfrm>
                <a:off x="6249356" y="946288"/>
                <a:ext cx="509243" cy="574150"/>
              </a:xfrm>
              <a:custGeom>
                <a:avLst/>
                <a:gdLst/>
                <a:ahLst/>
                <a:cxnLst/>
                <a:rect l="l" t="t" r="r" b="b"/>
                <a:pathLst>
                  <a:path w="186025" h="209735" extrusionOk="0">
                    <a:moveTo>
                      <a:pt x="0" y="154931"/>
                    </a:moveTo>
                    <a:lnTo>
                      <a:pt x="80179" y="209736"/>
                    </a:lnTo>
                    <a:lnTo>
                      <a:pt x="186026" y="54891"/>
                    </a:lnTo>
                    <a:lnTo>
                      <a:pt x="105723" y="0"/>
                    </a:lnTo>
                    <a:cubicBezTo>
                      <a:pt x="105723" y="0"/>
                      <a:pt x="-218" y="153776"/>
                      <a:pt x="0" y="15493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4" name="Google Shape;574;p30"/>
            <p:cNvGrpSpPr/>
            <p:nvPr/>
          </p:nvGrpSpPr>
          <p:grpSpPr>
            <a:xfrm rot="1326696">
              <a:off x="1212398" y="3018964"/>
              <a:ext cx="686890" cy="769599"/>
              <a:chOff x="6225377" y="921581"/>
              <a:chExt cx="556268" cy="623249"/>
            </a:xfrm>
          </p:grpSpPr>
          <p:sp>
            <p:nvSpPr>
              <p:cNvPr id="575" name="Google Shape;575;p30"/>
              <p:cNvSpPr/>
              <p:nvPr/>
            </p:nvSpPr>
            <p:spPr>
              <a:xfrm>
                <a:off x="6225377" y="921581"/>
                <a:ext cx="556268" cy="623249"/>
              </a:xfrm>
              <a:custGeom>
                <a:avLst/>
                <a:gdLst/>
                <a:ahLst/>
                <a:cxnLst/>
                <a:rect l="l" t="t" r="r" b="b"/>
                <a:pathLst>
                  <a:path w="203203" h="227671" extrusionOk="0">
                    <a:moveTo>
                      <a:pt x="89629" y="227671"/>
                    </a:moveTo>
                    <a:lnTo>
                      <a:pt x="203203" y="61095"/>
                    </a:lnTo>
                    <a:lnTo>
                      <a:pt x="113855" y="0"/>
                    </a:lnTo>
                    <a:lnTo>
                      <a:pt x="0" y="166560"/>
                    </a:lnTo>
                    <a:lnTo>
                      <a:pt x="89629" y="22767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30"/>
              <p:cNvSpPr/>
              <p:nvPr/>
            </p:nvSpPr>
            <p:spPr>
              <a:xfrm>
                <a:off x="6417476" y="1141509"/>
                <a:ext cx="174781" cy="174702"/>
              </a:xfrm>
              <a:custGeom>
                <a:avLst/>
                <a:gdLst/>
                <a:ahLst/>
                <a:cxnLst/>
                <a:rect l="l" t="t" r="r" b="b"/>
                <a:pathLst>
                  <a:path w="63847" h="63818" extrusionOk="0">
                    <a:moveTo>
                      <a:pt x="57719" y="50726"/>
                    </a:moveTo>
                    <a:cubicBezTo>
                      <a:pt x="47620" y="64572"/>
                      <a:pt x="28210" y="68006"/>
                      <a:pt x="13950" y="58281"/>
                    </a:cubicBezTo>
                    <a:cubicBezTo>
                      <a:pt x="6903" y="53473"/>
                      <a:pt x="2158" y="46215"/>
                      <a:pt x="565" y="37841"/>
                    </a:cubicBezTo>
                    <a:cubicBezTo>
                      <a:pt x="-1019" y="29458"/>
                      <a:pt x="752" y="20967"/>
                      <a:pt x="5560" y="13919"/>
                    </a:cubicBezTo>
                    <a:cubicBezTo>
                      <a:pt x="15488" y="-598"/>
                      <a:pt x="35374" y="-4383"/>
                      <a:pt x="49922" y="5529"/>
                    </a:cubicBezTo>
                    <a:cubicBezTo>
                      <a:pt x="64462" y="15449"/>
                      <a:pt x="68224" y="35343"/>
                      <a:pt x="58312" y="49891"/>
                    </a:cubicBezTo>
                    <a:cubicBezTo>
                      <a:pt x="58117" y="50172"/>
                      <a:pt x="57922" y="50453"/>
                      <a:pt x="57719" y="50726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577;p30"/>
              <p:cNvSpPr/>
              <p:nvPr/>
            </p:nvSpPr>
            <p:spPr>
              <a:xfrm>
                <a:off x="6577613" y="1083763"/>
                <a:ext cx="31484" cy="31479"/>
              </a:xfrm>
              <a:custGeom>
                <a:avLst/>
                <a:gdLst/>
                <a:ahLst/>
                <a:cxnLst/>
                <a:rect l="l" t="t" r="r" b="b"/>
                <a:pathLst>
                  <a:path w="11501" h="11499" extrusionOk="0">
                    <a:moveTo>
                      <a:pt x="10398" y="9140"/>
                    </a:moveTo>
                    <a:cubicBezTo>
                      <a:pt x="8579" y="11638"/>
                      <a:pt x="5083" y="12255"/>
                      <a:pt x="2515" y="10499"/>
                    </a:cubicBezTo>
                    <a:cubicBezTo>
                      <a:pt x="1243" y="9632"/>
                      <a:pt x="392" y="8329"/>
                      <a:pt x="104" y="6815"/>
                    </a:cubicBezTo>
                    <a:cubicBezTo>
                      <a:pt x="-185" y="5301"/>
                      <a:pt x="135" y="3779"/>
                      <a:pt x="1001" y="2506"/>
                    </a:cubicBezTo>
                    <a:cubicBezTo>
                      <a:pt x="2788" y="-108"/>
                      <a:pt x="6371" y="-787"/>
                      <a:pt x="8993" y="992"/>
                    </a:cubicBezTo>
                    <a:cubicBezTo>
                      <a:pt x="11616" y="2780"/>
                      <a:pt x="12287" y="6362"/>
                      <a:pt x="10507" y="8984"/>
                    </a:cubicBezTo>
                    <a:cubicBezTo>
                      <a:pt x="10476" y="9031"/>
                      <a:pt x="10437" y="9086"/>
                      <a:pt x="10398" y="913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578;p30"/>
              <p:cNvSpPr/>
              <p:nvPr/>
            </p:nvSpPr>
            <p:spPr>
              <a:xfrm>
                <a:off x="6395551" y="1350084"/>
                <a:ext cx="31484" cy="31479"/>
              </a:xfrm>
              <a:custGeom>
                <a:avLst/>
                <a:gdLst/>
                <a:ahLst/>
                <a:cxnLst/>
                <a:rect l="l" t="t" r="r" b="b"/>
                <a:pathLst>
                  <a:path w="11501" h="11499" extrusionOk="0">
                    <a:moveTo>
                      <a:pt x="10398" y="9141"/>
                    </a:moveTo>
                    <a:cubicBezTo>
                      <a:pt x="8579" y="11638"/>
                      <a:pt x="5083" y="12255"/>
                      <a:pt x="2515" y="10499"/>
                    </a:cubicBezTo>
                    <a:cubicBezTo>
                      <a:pt x="1243" y="9632"/>
                      <a:pt x="392" y="8329"/>
                      <a:pt x="104" y="6815"/>
                    </a:cubicBezTo>
                    <a:cubicBezTo>
                      <a:pt x="-185" y="5308"/>
                      <a:pt x="135" y="3779"/>
                      <a:pt x="1001" y="2507"/>
                    </a:cubicBezTo>
                    <a:cubicBezTo>
                      <a:pt x="2788" y="-108"/>
                      <a:pt x="6371" y="-787"/>
                      <a:pt x="8993" y="992"/>
                    </a:cubicBezTo>
                    <a:cubicBezTo>
                      <a:pt x="11616" y="2780"/>
                      <a:pt x="12287" y="6362"/>
                      <a:pt x="10507" y="8984"/>
                    </a:cubicBezTo>
                    <a:cubicBezTo>
                      <a:pt x="10476" y="9039"/>
                      <a:pt x="10437" y="9086"/>
                      <a:pt x="10398" y="913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30"/>
              <p:cNvSpPr/>
              <p:nvPr/>
            </p:nvSpPr>
            <p:spPr>
              <a:xfrm>
                <a:off x="6451205" y="1170183"/>
                <a:ext cx="99560" cy="114154"/>
              </a:xfrm>
              <a:custGeom>
                <a:avLst/>
                <a:gdLst/>
                <a:ahLst/>
                <a:cxnLst/>
                <a:rect l="l" t="t" r="r" b="b"/>
                <a:pathLst>
                  <a:path w="36369" h="41700" extrusionOk="0">
                    <a:moveTo>
                      <a:pt x="27289" y="41701"/>
                    </a:moveTo>
                    <a:lnTo>
                      <a:pt x="34500" y="31921"/>
                    </a:lnTo>
                    <a:cubicBezTo>
                      <a:pt x="37638" y="27668"/>
                      <a:pt x="36732" y="21681"/>
                      <a:pt x="32479" y="18544"/>
                    </a:cubicBezTo>
                    <a:lnTo>
                      <a:pt x="32175" y="18318"/>
                    </a:lnTo>
                    <a:cubicBezTo>
                      <a:pt x="27921" y="15180"/>
                      <a:pt x="21935" y="16085"/>
                      <a:pt x="18797" y="20339"/>
                    </a:cubicBezTo>
                    <a:lnTo>
                      <a:pt x="17268" y="22415"/>
                    </a:lnTo>
                    <a:cubicBezTo>
                      <a:pt x="14130" y="26669"/>
                      <a:pt x="8144" y="27574"/>
                      <a:pt x="3891" y="24437"/>
                    </a:cubicBezTo>
                    <a:lnTo>
                      <a:pt x="3891" y="24437"/>
                    </a:lnTo>
                    <a:cubicBezTo>
                      <a:pt x="-363" y="21299"/>
                      <a:pt x="-1269" y="15313"/>
                      <a:pt x="1869" y="11059"/>
                    </a:cubicBezTo>
                    <a:lnTo>
                      <a:pt x="10025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580;p30"/>
              <p:cNvSpPr/>
              <p:nvPr/>
            </p:nvSpPr>
            <p:spPr>
              <a:xfrm>
                <a:off x="6453308" y="1182493"/>
                <a:ext cx="105372" cy="77726"/>
              </a:xfrm>
              <a:custGeom>
                <a:avLst/>
                <a:gdLst/>
                <a:ahLst/>
                <a:cxnLst/>
                <a:rect l="l" t="t" r="r" b="b"/>
                <a:pathLst>
                  <a:path w="38492" h="28393" extrusionOk="0">
                    <a:moveTo>
                      <a:pt x="38493" y="28394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581;p30"/>
              <p:cNvSpPr/>
              <p:nvPr/>
            </p:nvSpPr>
            <p:spPr>
              <a:xfrm>
                <a:off x="6444054" y="1195041"/>
                <a:ext cx="105372" cy="77726"/>
              </a:xfrm>
              <a:custGeom>
                <a:avLst/>
                <a:gdLst/>
                <a:ahLst/>
                <a:cxnLst/>
                <a:rect l="l" t="t" r="r" b="b"/>
                <a:pathLst>
                  <a:path w="38492" h="28393" extrusionOk="0">
                    <a:moveTo>
                      <a:pt x="38493" y="28394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p30"/>
              <p:cNvSpPr/>
              <p:nvPr/>
            </p:nvSpPr>
            <p:spPr>
              <a:xfrm>
                <a:off x="6294926" y="992094"/>
                <a:ext cx="415065" cy="479952"/>
              </a:xfrm>
              <a:custGeom>
                <a:avLst/>
                <a:gdLst/>
                <a:ahLst/>
                <a:cxnLst/>
                <a:rect l="l" t="t" r="r" b="b"/>
                <a:pathLst>
                  <a:path w="151622" h="175325" extrusionOk="0">
                    <a:moveTo>
                      <a:pt x="149148" y="34200"/>
                    </a:moveTo>
                    <a:lnTo>
                      <a:pt x="98823" y="0"/>
                    </a:lnTo>
                    <a:cubicBezTo>
                      <a:pt x="95865" y="4152"/>
                      <a:pt x="90129" y="5198"/>
                      <a:pt x="85891" y="2326"/>
                    </a:cubicBezTo>
                    <a:lnTo>
                      <a:pt x="0" y="127911"/>
                    </a:lnTo>
                    <a:cubicBezTo>
                      <a:pt x="4293" y="130846"/>
                      <a:pt x="5393" y="136700"/>
                      <a:pt x="2458" y="140992"/>
                    </a:cubicBezTo>
                    <a:lnTo>
                      <a:pt x="52682" y="175325"/>
                    </a:lnTo>
                    <a:cubicBezTo>
                      <a:pt x="55616" y="171032"/>
                      <a:pt x="61470" y="169932"/>
                      <a:pt x="65762" y="172867"/>
                    </a:cubicBezTo>
                    <a:lnTo>
                      <a:pt x="151622" y="47258"/>
                    </a:lnTo>
                    <a:cubicBezTo>
                      <a:pt x="147337" y="44331"/>
                      <a:pt x="146237" y="38485"/>
                      <a:pt x="149148" y="3420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3" name="Google Shape;583;p30"/>
              <p:cNvSpPr/>
              <p:nvPr/>
            </p:nvSpPr>
            <p:spPr>
              <a:xfrm>
                <a:off x="6249356" y="946288"/>
                <a:ext cx="509243" cy="574150"/>
              </a:xfrm>
              <a:custGeom>
                <a:avLst/>
                <a:gdLst/>
                <a:ahLst/>
                <a:cxnLst/>
                <a:rect l="l" t="t" r="r" b="b"/>
                <a:pathLst>
                  <a:path w="186025" h="209735" extrusionOk="0">
                    <a:moveTo>
                      <a:pt x="0" y="154931"/>
                    </a:moveTo>
                    <a:lnTo>
                      <a:pt x="80179" y="209736"/>
                    </a:lnTo>
                    <a:lnTo>
                      <a:pt x="186026" y="54891"/>
                    </a:lnTo>
                    <a:lnTo>
                      <a:pt x="105723" y="0"/>
                    </a:lnTo>
                    <a:cubicBezTo>
                      <a:pt x="105723" y="0"/>
                      <a:pt x="-218" y="153776"/>
                      <a:pt x="0" y="15493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" name="图片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116330"/>
            <a:ext cx="2819400" cy="40347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1"/>
          <p:cNvSpPr txBox="1"/>
          <p:nvPr>
            <p:ph type="subTitle" idx="4"/>
          </p:nvPr>
        </p:nvSpPr>
        <p:spPr>
          <a:xfrm>
            <a:off x="5504059" y="1359140"/>
            <a:ext cx="2546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accent4"/>
                </a:solidFill>
              </a:rPr>
              <a:t>Object</a:t>
            </a:r>
            <a:endParaRPr lang="en-US" altLang="en-GB">
              <a:solidFill>
                <a:schemeClr val="accent4"/>
              </a:solidFill>
            </a:endParaRPr>
          </a:p>
        </p:txBody>
      </p:sp>
      <p:sp>
        <p:nvSpPr>
          <p:cNvPr id="589" name="Google Shape;589;p31"/>
          <p:cNvSpPr txBox="1"/>
          <p:nvPr>
            <p:ph type="title"/>
          </p:nvPr>
        </p:nvSpPr>
        <p:spPr>
          <a:xfrm>
            <a:off x="720000" y="44805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About the project</a:t>
            </a:r>
            <a:endParaRPr lang="en-US" altLang="en-GB"/>
          </a:p>
        </p:txBody>
      </p:sp>
      <p:sp>
        <p:nvSpPr>
          <p:cNvPr id="590" name="Google Shape;590;p31"/>
          <p:cNvSpPr txBox="1"/>
          <p:nvPr>
            <p:ph type="subTitle" idx="1"/>
          </p:nvPr>
        </p:nvSpPr>
        <p:spPr>
          <a:xfrm>
            <a:off x="5504058" y="1740149"/>
            <a:ext cx="2546400" cy="14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>
                <a:sym typeface="+mn-ea"/>
              </a:rPr>
              <a:t>Classifying credit scores using machine learning techniques.</a:t>
            </a:r>
            <a:endParaRPr lang="en-US" altLang="zh-CN" sz="1400"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/>
              <a:t>Given a person’s credit-related information, build a machine learning model that can classify the credit score.</a:t>
            </a:r>
            <a:endParaRPr lang="en-US" altLang="zh-CN" sz="1400"/>
          </a:p>
        </p:txBody>
      </p:sp>
      <p:sp>
        <p:nvSpPr>
          <p:cNvPr id="591" name="Google Shape;591;p31"/>
          <p:cNvSpPr txBox="1"/>
          <p:nvPr>
            <p:ph type="subTitle" idx="2"/>
          </p:nvPr>
        </p:nvSpPr>
        <p:spPr>
          <a:xfrm>
            <a:off x="1716063" y="1740149"/>
            <a:ext cx="2546400" cy="14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/>
              <a:t>Credit scoring is an important indicator for financial institutions to assess the credit risk of customers, which directly affects loan approval and interest rate determination. </a:t>
            </a:r>
            <a:endParaRPr lang="en-US" altLang="zh-CN"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/>
              <a:t>By building accurate credit score classification models, financial institutions can manage risks more effectively and optimize the decision-making process.</a:t>
            </a:r>
            <a:endParaRPr lang="en-US" altLang="zh-CN" sz="1400"/>
          </a:p>
        </p:txBody>
      </p:sp>
      <p:sp>
        <p:nvSpPr>
          <p:cNvPr id="592" name="Google Shape;592;p31"/>
          <p:cNvSpPr txBox="1"/>
          <p:nvPr>
            <p:ph type="subTitle" idx="3"/>
          </p:nvPr>
        </p:nvSpPr>
        <p:spPr>
          <a:xfrm>
            <a:off x="1716063" y="1359140"/>
            <a:ext cx="2546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4"/>
                </a:solidFill>
              </a:rPr>
              <a:t>Credict </a:t>
            </a:r>
            <a:r>
              <a:rPr lang="en-US">
                <a:solidFill>
                  <a:schemeClr val="accent4"/>
                </a:solidFill>
              </a:rPr>
              <a:t>score</a:t>
            </a:r>
            <a:endParaRPr lang="en-US">
              <a:solidFill>
                <a:schemeClr val="accent4"/>
              </a:solidFill>
            </a:endParaRPr>
          </a:p>
        </p:txBody>
      </p:sp>
      <p:grpSp>
        <p:nvGrpSpPr>
          <p:cNvPr id="593" name="Google Shape;593;p31"/>
          <p:cNvGrpSpPr/>
          <p:nvPr/>
        </p:nvGrpSpPr>
        <p:grpSpPr>
          <a:xfrm>
            <a:off x="1093541" y="1359851"/>
            <a:ext cx="470126" cy="639368"/>
            <a:chOff x="910723" y="1508212"/>
            <a:chExt cx="251660" cy="350166"/>
          </a:xfrm>
        </p:grpSpPr>
        <p:sp>
          <p:nvSpPr>
            <p:cNvPr id="594" name="Google Shape;594;p31"/>
            <p:cNvSpPr/>
            <p:nvPr/>
          </p:nvSpPr>
          <p:spPr>
            <a:xfrm>
              <a:off x="910723" y="1508212"/>
              <a:ext cx="251660" cy="350166"/>
            </a:xfrm>
            <a:custGeom>
              <a:avLst/>
              <a:gdLst/>
              <a:ahLst/>
              <a:cxnLst/>
              <a:rect l="l" t="t" r="r" b="b"/>
              <a:pathLst>
                <a:path w="7907" h="11002" extrusionOk="0">
                  <a:moveTo>
                    <a:pt x="3942" y="334"/>
                  </a:moveTo>
                  <a:cubicBezTo>
                    <a:pt x="4132" y="334"/>
                    <a:pt x="4299" y="441"/>
                    <a:pt x="4394" y="608"/>
                  </a:cubicBezTo>
                  <a:cubicBezTo>
                    <a:pt x="4418" y="644"/>
                    <a:pt x="4466" y="679"/>
                    <a:pt x="4525" y="679"/>
                  </a:cubicBezTo>
                  <a:lnTo>
                    <a:pt x="5132" y="679"/>
                  </a:lnTo>
                  <a:cubicBezTo>
                    <a:pt x="5240" y="679"/>
                    <a:pt x="5311" y="763"/>
                    <a:pt x="5311" y="858"/>
                  </a:cubicBezTo>
                  <a:lnTo>
                    <a:pt x="5311" y="1382"/>
                  </a:lnTo>
                  <a:lnTo>
                    <a:pt x="2573" y="1382"/>
                  </a:lnTo>
                  <a:lnTo>
                    <a:pt x="2573" y="858"/>
                  </a:lnTo>
                  <a:cubicBezTo>
                    <a:pt x="2573" y="751"/>
                    <a:pt x="2668" y="679"/>
                    <a:pt x="2751" y="679"/>
                  </a:cubicBezTo>
                  <a:lnTo>
                    <a:pt x="3358" y="679"/>
                  </a:lnTo>
                  <a:cubicBezTo>
                    <a:pt x="3418" y="679"/>
                    <a:pt x="3466" y="644"/>
                    <a:pt x="3501" y="608"/>
                  </a:cubicBezTo>
                  <a:cubicBezTo>
                    <a:pt x="3585" y="441"/>
                    <a:pt x="3763" y="334"/>
                    <a:pt x="3942" y="334"/>
                  </a:cubicBezTo>
                  <a:close/>
                  <a:moveTo>
                    <a:pt x="7240" y="1013"/>
                  </a:moveTo>
                  <a:cubicBezTo>
                    <a:pt x="7442" y="1013"/>
                    <a:pt x="7609" y="1179"/>
                    <a:pt x="7609" y="1370"/>
                  </a:cubicBezTo>
                  <a:lnTo>
                    <a:pt x="7609" y="10323"/>
                  </a:lnTo>
                  <a:lnTo>
                    <a:pt x="7585" y="10323"/>
                  </a:lnTo>
                  <a:cubicBezTo>
                    <a:pt x="7585" y="10514"/>
                    <a:pt x="7430" y="10681"/>
                    <a:pt x="7228" y="10681"/>
                  </a:cubicBezTo>
                  <a:lnTo>
                    <a:pt x="691" y="10681"/>
                  </a:lnTo>
                  <a:cubicBezTo>
                    <a:pt x="501" y="10681"/>
                    <a:pt x="334" y="10514"/>
                    <a:pt x="334" y="10323"/>
                  </a:cubicBezTo>
                  <a:lnTo>
                    <a:pt x="334" y="1370"/>
                  </a:lnTo>
                  <a:cubicBezTo>
                    <a:pt x="334" y="1179"/>
                    <a:pt x="501" y="1013"/>
                    <a:pt x="691" y="1013"/>
                  </a:cubicBezTo>
                  <a:lnTo>
                    <a:pt x="2263" y="1013"/>
                  </a:lnTo>
                  <a:lnTo>
                    <a:pt x="2263" y="1537"/>
                  </a:lnTo>
                  <a:cubicBezTo>
                    <a:pt x="2263" y="1632"/>
                    <a:pt x="2335" y="1703"/>
                    <a:pt x="2418" y="1703"/>
                  </a:cubicBezTo>
                  <a:lnTo>
                    <a:pt x="5525" y="1703"/>
                  </a:lnTo>
                  <a:cubicBezTo>
                    <a:pt x="5609" y="1703"/>
                    <a:pt x="5680" y="1632"/>
                    <a:pt x="5680" y="1537"/>
                  </a:cubicBezTo>
                  <a:lnTo>
                    <a:pt x="5680" y="1013"/>
                  </a:lnTo>
                  <a:close/>
                  <a:moveTo>
                    <a:pt x="3954" y="1"/>
                  </a:moveTo>
                  <a:cubicBezTo>
                    <a:pt x="3692" y="1"/>
                    <a:pt x="3442" y="144"/>
                    <a:pt x="3275" y="346"/>
                  </a:cubicBezTo>
                  <a:lnTo>
                    <a:pt x="2751" y="346"/>
                  </a:lnTo>
                  <a:cubicBezTo>
                    <a:pt x="2525" y="346"/>
                    <a:pt x="2335" y="501"/>
                    <a:pt x="2275" y="691"/>
                  </a:cubicBezTo>
                  <a:lnTo>
                    <a:pt x="680" y="691"/>
                  </a:lnTo>
                  <a:cubicBezTo>
                    <a:pt x="310" y="691"/>
                    <a:pt x="1" y="989"/>
                    <a:pt x="1" y="1382"/>
                  </a:cubicBezTo>
                  <a:lnTo>
                    <a:pt x="1" y="10323"/>
                  </a:lnTo>
                  <a:cubicBezTo>
                    <a:pt x="1" y="10692"/>
                    <a:pt x="299" y="11002"/>
                    <a:pt x="680" y="11002"/>
                  </a:cubicBezTo>
                  <a:lnTo>
                    <a:pt x="7216" y="11002"/>
                  </a:lnTo>
                  <a:cubicBezTo>
                    <a:pt x="7585" y="11002"/>
                    <a:pt x="7907" y="10704"/>
                    <a:pt x="7907" y="10323"/>
                  </a:cubicBezTo>
                  <a:lnTo>
                    <a:pt x="7907" y="1382"/>
                  </a:lnTo>
                  <a:cubicBezTo>
                    <a:pt x="7907" y="989"/>
                    <a:pt x="7609" y="691"/>
                    <a:pt x="7228" y="691"/>
                  </a:cubicBezTo>
                  <a:lnTo>
                    <a:pt x="5644" y="691"/>
                  </a:lnTo>
                  <a:cubicBezTo>
                    <a:pt x="5561" y="501"/>
                    <a:pt x="5383" y="346"/>
                    <a:pt x="5168" y="346"/>
                  </a:cubicBezTo>
                  <a:lnTo>
                    <a:pt x="4644" y="346"/>
                  </a:lnTo>
                  <a:cubicBezTo>
                    <a:pt x="4478" y="144"/>
                    <a:pt x="4228" y="1"/>
                    <a:pt x="39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5" name="Google Shape;595;p31"/>
            <p:cNvSpPr/>
            <p:nvPr/>
          </p:nvSpPr>
          <p:spPr>
            <a:xfrm>
              <a:off x="1031604" y="1530205"/>
              <a:ext cx="10280" cy="10248"/>
            </a:xfrm>
            <a:custGeom>
              <a:avLst/>
              <a:gdLst/>
              <a:ahLst/>
              <a:cxnLst/>
              <a:rect l="l" t="t" r="r" b="b"/>
              <a:pathLst>
                <a:path w="323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cubicBezTo>
                    <a:pt x="251" y="322"/>
                    <a:pt x="322" y="250"/>
                    <a:pt x="322" y="167"/>
                  </a:cubicBezTo>
                  <a:cubicBezTo>
                    <a:pt x="322" y="72"/>
                    <a:pt x="251" y="0"/>
                    <a:pt x="1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6" name="Google Shape;596;p31"/>
            <p:cNvSpPr/>
            <p:nvPr/>
          </p:nvSpPr>
          <p:spPr>
            <a:xfrm>
              <a:off x="932334" y="1551784"/>
              <a:ext cx="208088" cy="273653"/>
            </a:xfrm>
            <a:custGeom>
              <a:avLst/>
              <a:gdLst/>
              <a:ahLst/>
              <a:cxnLst/>
              <a:rect l="l" t="t" r="r" b="b"/>
              <a:pathLst>
                <a:path w="6538" h="8598" extrusionOk="0">
                  <a:moveTo>
                    <a:pt x="167" y="1"/>
                  </a:moveTo>
                  <a:cubicBezTo>
                    <a:pt x="72" y="1"/>
                    <a:pt x="1" y="84"/>
                    <a:pt x="1" y="168"/>
                  </a:cubicBezTo>
                  <a:lnTo>
                    <a:pt x="1" y="8430"/>
                  </a:lnTo>
                  <a:cubicBezTo>
                    <a:pt x="1" y="8526"/>
                    <a:pt x="72" y="8597"/>
                    <a:pt x="167" y="8597"/>
                  </a:cubicBezTo>
                  <a:lnTo>
                    <a:pt x="6358" y="8597"/>
                  </a:lnTo>
                  <a:cubicBezTo>
                    <a:pt x="6442" y="8597"/>
                    <a:pt x="6525" y="8526"/>
                    <a:pt x="6525" y="8430"/>
                  </a:cubicBezTo>
                  <a:lnTo>
                    <a:pt x="6525" y="168"/>
                  </a:lnTo>
                  <a:cubicBezTo>
                    <a:pt x="6537" y="84"/>
                    <a:pt x="6466" y="13"/>
                    <a:pt x="6370" y="13"/>
                  </a:cubicBezTo>
                  <a:lnTo>
                    <a:pt x="5513" y="13"/>
                  </a:lnTo>
                  <a:cubicBezTo>
                    <a:pt x="5418" y="13"/>
                    <a:pt x="5346" y="84"/>
                    <a:pt x="5346" y="168"/>
                  </a:cubicBezTo>
                  <a:cubicBezTo>
                    <a:pt x="5346" y="263"/>
                    <a:pt x="5418" y="334"/>
                    <a:pt x="5513" y="334"/>
                  </a:cubicBezTo>
                  <a:lnTo>
                    <a:pt x="6204" y="334"/>
                  </a:lnTo>
                  <a:lnTo>
                    <a:pt x="6204" y="8264"/>
                  </a:lnTo>
                  <a:lnTo>
                    <a:pt x="334" y="8264"/>
                  </a:lnTo>
                  <a:lnTo>
                    <a:pt x="334" y="334"/>
                  </a:lnTo>
                  <a:lnTo>
                    <a:pt x="1024" y="334"/>
                  </a:lnTo>
                  <a:cubicBezTo>
                    <a:pt x="1120" y="334"/>
                    <a:pt x="1191" y="263"/>
                    <a:pt x="1191" y="168"/>
                  </a:cubicBezTo>
                  <a:cubicBezTo>
                    <a:pt x="1191" y="84"/>
                    <a:pt x="1120" y="1"/>
                    <a:pt x="10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7" name="Google Shape;597;p31"/>
            <p:cNvSpPr/>
            <p:nvPr/>
          </p:nvSpPr>
          <p:spPr>
            <a:xfrm>
              <a:off x="965689" y="1661302"/>
              <a:ext cx="32241" cy="32241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0" y="346"/>
                  </a:moveTo>
                  <a:cubicBezTo>
                    <a:pt x="608" y="346"/>
                    <a:pt x="679" y="441"/>
                    <a:pt x="679" y="525"/>
                  </a:cubicBezTo>
                  <a:cubicBezTo>
                    <a:pt x="703" y="620"/>
                    <a:pt x="608" y="703"/>
                    <a:pt x="500" y="703"/>
                  </a:cubicBezTo>
                  <a:cubicBezTo>
                    <a:pt x="405" y="703"/>
                    <a:pt x="322" y="620"/>
                    <a:pt x="322" y="525"/>
                  </a:cubicBezTo>
                  <a:cubicBezTo>
                    <a:pt x="322" y="417"/>
                    <a:pt x="417" y="346"/>
                    <a:pt x="500" y="346"/>
                  </a:cubicBezTo>
                  <a:close/>
                  <a:moveTo>
                    <a:pt x="500" y="1"/>
                  </a:moveTo>
                  <a:cubicBezTo>
                    <a:pt x="227" y="1"/>
                    <a:pt x="0" y="227"/>
                    <a:pt x="0" y="513"/>
                  </a:cubicBezTo>
                  <a:cubicBezTo>
                    <a:pt x="0" y="787"/>
                    <a:pt x="227" y="1013"/>
                    <a:pt x="500" y="1013"/>
                  </a:cubicBezTo>
                  <a:cubicBezTo>
                    <a:pt x="786" y="1013"/>
                    <a:pt x="1012" y="787"/>
                    <a:pt x="1012" y="513"/>
                  </a:cubicBezTo>
                  <a:cubicBezTo>
                    <a:pt x="1012" y="227"/>
                    <a:pt x="786" y="1"/>
                    <a:pt x="5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8" name="Google Shape;598;p31"/>
            <p:cNvSpPr/>
            <p:nvPr/>
          </p:nvSpPr>
          <p:spPr>
            <a:xfrm>
              <a:off x="965689" y="1710571"/>
              <a:ext cx="32241" cy="32241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0" y="346"/>
                  </a:moveTo>
                  <a:cubicBezTo>
                    <a:pt x="608" y="346"/>
                    <a:pt x="679" y="441"/>
                    <a:pt x="679" y="524"/>
                  </a:cubicBezTo>
                  <a:cubicBezTo>
                    <a:pt x="679" y="608"/>
                    <a:pt x="608" y="703"/>
                    <a:pt x="500" y="703"/>
                  </a:cubicBezTo>
                  <a:cubicBezTo>
                    <a:pt x="405" y="703"/>
                    <a:pt x="322" y="608"/>
                    <a:pt x="322" y="524"/>
                  </a:cubicBezTo>
                  <a:cubicBezTo>
                    <a:pt x="322" y="441"/>
                    <a:pt x="417" y="346"/>
                    <a:pt x="500" y="346"/>
                  </a:cubicBezTo>
                  <a:close/>
                  <a:moveTo>
                    <a:pt x="500" y="1"/>
                  </a:moveTo>
                  <a:cubicBezTo>
                    <a:pt x="227" y="1"/>
                    <a:pt x="0" y="227"/>
                    <a:pt x="0" y="513"/>
                  </a:cubicBezTo>
                  <a:cubicBezTo>
                    <a:pt x="0" y="786"/>
                    <a:pt x="227" y="1013"/>
                    <a:pt x="500" y="1013"/>
                  </a:cubicBezTo>
                  <a:cubicBezTo>
                    <a:pt x="786" y="1013"/>
                    <a:pt x="1012" y="786"/>
                    <a:pt x="1012" y="513"/>
                  </a:cubicBezTo>
                  <a:cubicBezTo>
                    <a:pt x="1012" y="227"/>
                    <a:pt x="786" y="1"/>
                    <a:pt x="5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9" name="Google Shape;599;p31"/>
            <p:cNvSpPr/>
            <p:nvPr/>
          </p:nvSpPr>
          <p:spPr>
            <a:xfrm>
              <a:off x="965689" y="1760604"/>
              <a:ext cx="32241" cy="31859"/>
            </a:xfrm>
            <a:custGeom>
              <a:avLst/>
              <a:gdLst/>
              <a:ahLst/>
              <a:cxnLst/>
              <a:rect l="l" t="t" r="r" b="b"/>
              <a:pathLst>
                <a:path w="1013" h="1001" extrusionOk="0">
                  <a:moveTo>
                    <a:pt x="500" y="322"/>
                  </a:moveTo>
                  <a:cubicBezTo>
                    <a:pt x="608" y="322"/>
                    <a:pt x="679" y="417"/>
                    <a:pt x="679" y="500"/>
                  </a:cubicBezTo>
                  <a:cubicBezTo>
                    <a:pt x="703" y="596"/>
                    <a:pt x="608" y="679"/>
                    <a:pt x="500" y="679"/>
                  </a:cubicBezTo>
                  <a:cubicBezTo>
                    <a:pt x="405" y="679"/>
                    <a:pt x="322" y="584"/>
                    <a:pt x="322" y="500"/>
                  </a:cubicBezTo>
                  <a:cubicBezTo>
                    <a:pt x="322" y="393"/>
                    <a:pt x="417" y="322"/>
                    <a:pt x="500" y="322"/>
                  </a:cubicBezTo>
                  <a:close/>
                  <a:moveTo>
                    <a:pt x="500" y="0"/>
                  </a:moveTo>
                  <a:cubicBezTo>
                    <a:pt x="227" y="0"/>
                    <a:pt x="0" y="215"/>
                    <a:pt x="0" y="500"/>
                  </a:cubicBezTo>
                  <a:cubicBezTo>
                    <a:pt x="0" y="786"/>
                    <a:pt x="227" y="1000"/>
                    <a:pt x="500" y="1000"/>
                  </a:cubicBezTo>
                  <a:cubicBezTo>
                    <a:pt x="786" y="1000"/>
                    <a:pt x="1012" y="786"/>
                    <a:pt x="1012" y="500"/>
                  </a:cubicBezTo>
                  <a:cubicBezTo>
                    <a:pt x="1012" y="215"/>
                    <a:pt x="786" y="0"/>
                    <a:pt x="5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0" name="Google Shape;600;p31"/>
            <p:cNvSpPr/>
            <p:nvPr/>
          </p:nvSpPr>
          <p:spPr>
            <a:xfrm>
              <a:off x="1009643" y="1661302"/>
              <a:ext cx="59899" cy="10662"/>
            </a:xfrm>
            <a:custGeom>
              <a:avLst/>
              <a:gdLst/>
              <a:ahLst/>
              <a:cxnLst/>
              <a:rect l="l" t="t" r="r" b="b"/>
              <a:pathLst>
                <a:path w="1882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1715" y="334"/>
                  </a:lnTo>
                  <a:cubicBezTo>
                    <a:pt x="1798" y="334"/>
                    <a:pt x="1882" y="263"/>
                    <a:pt x="1882" y="167"/>
                  </a:cubicBezTo>
                  <a:cubicBezTo>
                    <a:pt x="1882" y="72"/>
                    <a:pt x="1798" y="1"/>
                    <a:pt x="17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1" name="Google Shape;601;p31"/>
            <p:cNvSpPr/>
            <p:nvPr/>
          </p:nvSpPr>
          <p:spPr>
            <a:xfrm>
              <a:off x="1009643" y="1683677"/>
              <a:ext cx="98188" cy="10630"/>
            </a:xfrm>
            <a:custGeom>
              <a:avLst/>
              <a:gdLst/>
              <a:ahLst/>
              <a:cxnLst/>
              <a:rect l="l" t="t" r="r" b="b"/>
              <a:pathLst>
                <a:path w="3085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2917" y="334"/>
                  </a:lnTo>
                  <a:cubicBezTo>
                    <a:pt x="3013" y="334"/>
                    <a:pt x="3084" y="250"/>
                    <a:pt x="3084" y="167"/>
                  </a:cubicBezTo>
                  <a:cubicBezTo>
                    <a:pt x="3084" y="72"/>
                    <a:pt x="3013" y="0"/>
                    <a:pt x="29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2" name="Google Shape;602;p31"/>
            <p:cNvSpPr/>
            <p:nvPr/>
          </p:nvSpPr>
          <p:spPr>
            <a:xfrm>
              <a:off x="1009643" y="1710571"/>
              <a:ext cx="59899" cy="10630"/>
            </a:xfrm>
            <a:custGeom>
              <a:avLst/>
              <a:gdLst/>
              <a:ahLst/>
              <a:cxnLst/>
              <a:rect l="l" t="t" r="r" b="b"/>
              <a:pathLst>
                <a:path w="1882" h="33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1715" y="334"/>
                  </a:lnTo>
                  <a:cubicBezTo>
                    <a:pt x="1798" y="334"/>
                    <a:pt x="1882" y="263"/>
                    <a:pt x="1882" y="167"/>
                  </a:cubicBezTo>
                  <a:cubicBezTo>
                    <a:pt x="1882" y="84"/>
                    <a:pt x="1798" y="1"/>
                    <a:pt x="17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3" name="Google Shape;603;p31"/>
            <p:cNvSpPr/>
            <p:nvPr/>
          </p:nvSpPr>
          <p:spPr>
            <a:xfrm>
              <a:off x="1009643" y="1732946"/>
              <a:ext cx="98188" cy="10630"/>
            </a:xfrm>
            <a:custGeom>
              <a:avLst/>
              <a:gdLst/>
              <a:ahLst/>
              <a:cxnLst/>
              <a:rect l="l" t="t" r="r" b="b"/>
              <a:pathLst>
                <a:path w="3085" h="334" extrusionOk="0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cubicBezTo>
                    <a:pt x="0" y="250"/>
                    <a:pt x="72" y="333"/>
                    <a:pt x="167" y="333"/>
                  </a:cubicBezTo>
                  <a:lnTo>
                    <a:pt x="2917" y="333"/>
                  </a:lnTo>
                  <a:cubicBezTo>
                    <a:pt x="3013" y="333"/>
                    <a:pt x="3084" y="250"/>
                    <a:pt x="3084" y="167"/>
                  </a:cubicBezTo>
                  <a:cubicBezTo>
                    <a:pt x="3084" y="71"/>
                    <a:pt x="3013" y="0"/>
                    <a:pt x="29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4" name="Google Shape;604;p31"/>
            <p:cNvSpPr/>
            <p:nvPr/>
          </p:nvSpPr>
          <p:spPr>
            <a:xfrm>
              <a:off x="1009643" y="1760604"/>
              <a:ext cx="59899" cy="10248"/>
            </a:xfrm>
            <a:custGeom>
              <a:avLst/>
              <a:gdLst/>
              <a:ahLst/>
              <a:cxnLst/>
              <a:rect l="l" t="t" r="r" b="b"/>
              <a:pathLst>
                <a:path w="1882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1715" y="322"/>
                  </a:lnTo>
                  <a:cubicBezTo>
                    <a:pt x="1798" y="322"/>
                    <a:pt x="1882" y="250"/>
                    <a:pt x="1882" y="155"/>
                  </a:cubicBezTo>
                  <a:cubicBezTo>
                    <a:pt x="1882" y="72"/>
                    <a:pt x="1798" y="0"/>
                    <a:pt x="17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5" name="Google Shape;605;p31"/>
            <p:cNvSpPr/>
            <p:nvPr/>
          </p:nvSpPr>
          <p:spPr>
            <a:xfrm>
              <a:off x="1009643" y="1782183"/>
              <a:ext cx="98188" cy="10662"/>
            </a:xfrm>
            <a:custGeom>
              <a:avLst/>
              <a:gdLst/>
              <a:ahLst/>
              <a:cxnLst/>
              <a:rect l="l" t="t" r="r" b="b"/>
              <a:pathLst>
                <a:path w="3085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2917" y="334"/>
                  </a:lnTo>
                  <a:cubicBezTo>
                    <a:pt x="3013" y="334"/>
                    <a:pt x="3084" y="251"/>
                    <a:pt x="3084" y="168"/>
                  </a:cubicBezTo>
                  <a:cubicBezTo>
                    <a:pt x="3084" y="72"/>
                    <a:pt x="3013" y="1"/>
                    <a:pt x="29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6" name="Google Shape;606;p31"/>
            <p:cNvSpPr/>
            <p:nvPr/>
          </p:nvSpPr>
          <p:spPr>
            <a:xfrm>
              <a:off x="1009643" y="1579473"/>
              <a:ext cx="98188" cy="10630"/>
            </a:xfrm>
            <a:custGeom>
              <a:avLst/>
              <a:gdLst/>
              <a:ahLst/>
              <a:cxnLst/>
              <a:rect l="l" t="t" r="r" b="b"/>
              <a:pathLst>
                <a:path w="3085" h="334" extrusionOk="0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cubicBezTo>
                    <a:pt x="0" y="250"/>
                    <a:pt x="72" y="333"/>
                    <a:pt x="167" y="333"/>
                  </a:cubicBezTo>
                  <a:lnTo>
                    <a:pt x="2917" y="333"/>
                  </a:lnTo>
                  <a:cubicBezTo>
                    <a:pt x="3013" y="333"/>
                    <a:pt x="3084" y="250"/>
                    <a:pt x="3084" y="167"/>
                  </a:cubicBezTo>
                  <a:cubicBezTo>
                    <a:pt x="3084" y="71"/>
                    <a:pt x="3013" y="0"/>
                    <a:pt x="29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7" name="Google Shape;607;p31"/>
            <p:cNvSpPr/>
            <p:nvPr/>
          </p:nvSpPr>
          <p:spPr>
            <a:xfrm>
              <a:off x="965689" y="1628711"/>
              <a:ext cx="142142" cy="10662"/>
            </a:xfrm>
            <a:custGeom>
              <a:avLst/>
              <a:gdLst/>
              <a:ahLst/>
              <a:cxnLst/>
              <a:rect l="l" t="t" r="r" b="b"/>
              <a:pathLst>
                <a:path w="4466" h="33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55" y="334"/>
                  </a:cubicBezTo>
                  <a:lnTo>
                    <a:pt x="4298" y="334"/>
                  </a:lnTo>
                  <a:cubicBezTo>
                    <a:pt x="4394" y="334"/>
                    <a:pt x="4465" y="251"/>
                    <a:pt x="4465" y="168"/>
                  </a:cubicBezTo>
                  <a:cubicBezTo>
                    <a:pt x="4465" y="72"/>
                    <a:pt x="4394" y="1"/>
                    <a:pt x="42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8" name="Google Shape;608;p31"/>
            <p:cNvSpPr/>
            <p:nvPr/>
          </p:nvSpPr>
          <p:spPr>
            <a:xfrm>
              <a:off x="1009643" y="1601434"/>
              <a:ext cx="26926" cy="10280"/>
            </a:xfrm>
            <a:custGeom>
              <a:avLst/>
              <a:gdLst/>
              <a:ahLst/>
              <a:cxnLst/>
              <a:rect l="l" t="t" r="r" b="b"/>
              <a:pathLst>
                <a:path w="846" h="323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691" y="322"/>
                  </a:lnTo>
                  <a:cubicBezTo>
                    <a:pt x="774" y="322"/>
                    <a:pt x="846" y="251"/>
                    <a:pt x="846" y="155"/>
                  </a:cubicBezTo>
                  <a:cubicBezTo>
                    <a:pt x="846" y="72"/>
                    <a:pt x="762" y="1"/>
                    <a:pt x="6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9" name="Google Shape;609;p31"/>
            <p:cNvSpPr/>
            <p:nvPr/>
          </p:nvSpPr>
          <p:spPr>
            <a:xfrm>
              <a:off x="1047550" y="1601434"/>
              <a:ext cx="26926" cy="10280"/>
            </a:xfrm>
            <a:custGeom>
              <a:avLst/>
              <a:gdLst/>
              <a:ahLst/>
              <a:cxnLst/>
              <a:rect l="l" t="t" r="r" b="b"/>
              <a:pathLst>
                <a:path w="846" h="323" extrusionOk="0">
                  <a:moveTo>
                    <a:pt x="167" y="1"/>
                  </a:moveTo>
                  <a:cubicBezTo>
                    <a:pt x="71" y="1"/>
                    <a:pt x="0" y="72"/>
                    <a:pt x="0" y="155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691" y="322"/>
                  </a:lnTo>
                  <a:cubicBezTo>
                    <a:pt x="774" y="322"/>
                    <a:pt x="845" y="251"/>
                    <a:pt x="845" y="155"/>
                  </a:cubicBezTo>
                  <a:cubicBezTo>
                    <a:pt x="845" y="72"/>
                    <a:pt x="774" y="1"/>
                    <a:pt x="6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0" name="Google Shape;610;p31"/>
            <p:cNvSpPr/>
            <p:nvPr/>
          </p:nvSpPr>
          <p:spPr>
            <a:xfrm>
              <a:off x="966071" y="1579473"/>
              <a:ext cx="32241" cy="32241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691" y="310"/>
                  </a:moveTo>
                  <a:lnTo>
                    <a:pt x="691" y="691"/>
                  </a:lnTo>
                  <a:lnTo>
                    <a:pt x="310" y="691"/>
                  </a:lnTo>
                  <a:lnTo>
                    <a:pt x="310" y="310"/>
                  </a:lnTo>
                  <a:close/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lnTo>
                    <a:pt x="0" y="845"/>
                  </a:lnTo>
                  <a:cubicBezTo>
                    <a:pt x="0" y="941"/>
                    <a:pt x="72" y="1012"/>
                    <a:pt x="167" y="1012"/>
                  </a:cubicBezTo>
                  <a:lnTo>
                    <a:pt x="846" y="1012"/>
                  </a:lnTo>
                  <a:cubicBezTo>
                    <a:pt x="941" y="1012"/>
                    <a:pt x="1012" y="941"/>
                    <a:pt x="1012" y="845"/>
                  </a:cubicBezTo>
                  <a:lnTo>
                    <a:pt x="1012" y="167"/>
                  </a:lnTo>
                  <a:cubicBezTo>
                    <a:pt x="1000" y="71"/>
                    <a:pt x="941" y="0"/>
                    <a:pt x="8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11" name="Google Shape;611;p31"/>
          <p:cNvGrpSpPr/>
          <p:nvPr/>
        </p:nvGrpSpPr>
        <p:grpSpPr>
          <a:xfrm>
            <a:off x="4697522" y="1359154"/>
            <a:ext cx="654145" cy="639426"/>
            <a:chOff x="1308631" y="1507830"/>
            <a:chExt cx="350166" cy="350198"/>
          </a:xfrm>
        </p:grpSpPr>
        <p:sp>
          <p:nvSpPr>
            <p:cNvPr id="612" name="Google Shape;612;p31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3" name="Google Shape;613;p31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4" name="Google Shape;614;p31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5" name="Google Shape;615;p31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16" name="Google Shape;616;p31"/>
          <p:cNvGrpSpPr/>
          <p:nvPr/>
        </p:nvGrpSpPr>
        <p:grpSpPr>
          <a:xfrm>
            <a:off x="8225036" y="381507"/>
            <a:ext cx="597969" cy="640072"/>
            <a:chOff x="7361503" y="2222384"/>
            <a:chExt cx="523111" cy="564587"/>
          </a:xfrm>
        </p:grpSpPr>
        <p:sp>
          <p:nvSpPr>
            <p:cNvPr id="617" name="Google Shape;617;p31"/>
            <p:cNvSpPr/>
            <p:nvPr/>
          </p:nvSpPr>
          <p:spPr>
            <a:xfrm>
              <a:off x="7361503" y="2255649"/>
              <a:ext cx="490434" cy="531321"/>
            </a:xfrm>
            <a:custGeom>
              <a:avLst/>
              <a:gdLst/>
              <a:ahLst/>
              <a:cxnLst/>
              <a:rect l="l" t="t" r="r" b="b"/>
              <a:pathLst>
                <a:path w="179154" h="194090" extrusionOk="0">
                  <a:moveTo>
                    <a:pt x="42463" y="8"/>
                  </a:moveTo>
                  <a:cubicBezTo>
                    <a:pt x="42463" y="8"/>
                    <a:pt x="-24314" y="32070"/>
                    <a:pt x="9613" y="114956"/>
                  </a:cubicBezTo>
                  <a:cubicBezTo>
                    <a:pt x="9613" y="114956"/>
                    <a:pt x="33324" y="179282"/>
                    <a:pt x="98228" y="192714"/>
                  </a:cubicBezTo>
                  <a:cubicBezTo>
                    <a:pt x="98228" y="192714"/>
                    <a:pt x="149106" y="205350"/>
                    <a:pt x="179155" y="154042"/>
                  </a:cubicBezTo>
                  <a:lnTo>
                    <a:pt x="424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31"/>
            <p:cNvSpPr/>
            <p:nvPr/>
          </p:nvSpPr>
          <p:spPr>
            <a:xfrm>
              <a:off x="7401829" y="2222384"/>
              <a:ext cx="482785" cy="530629"/>
            </a:xfrm>
            <a:custGeom>
              <a:avLst/>
              <a:gdLst/>
              <a:ahLst/>
              <a:cxnLst/>
              <a:rect l="l" t="t" r="r" b="b"/>
              <a:pathLst>
                <a:path w="176360" h="193837" extrusionOk="0">
                  <a:moveTo>
                    <a:pt x="165639" y="74921"/>
                  </a:moveTo>
                  <a:cubicBezTo>
                    <a:pt x="142139" y="22419"/>
                    <a:pt x="87553" y="-10502"/>
                    <a:pt x="44354" y="3055"/>
                  </a:cubicBezTo>
                  <a:cubicBezTo>
                    <a:pt x="874" y="16698"/>
                    <a:pt x="-12902" y="71658"/>
                    <a:pt x="13182" y="124020"/>
                  </a:cubicBezTo>
                  <a:cubicBezTo>
                    <a:pt x="38492" y="174837"/>
                    <a:pt x="92025" y="204050"/>
                    <a:pt x="132945" y="190548"/>
                  </a:cubicBezTo>
                  <a:cubicBezTo>
                    <a:pt x="173615" y="177131"/>
                    <a:pt x="188452" y="125886"/>
                    <a:pt x="165639" y="749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31"/>
            <p:cNvSpPr/>
            <p:nvPr/>
          </p:nvSpPr>
          <p:spPr>
            <a:xfrm>
              <a:off x="7402119" y="2265631"/>
              <a:ext cx="442637" cy="486016"/>
            </a:xfrm>
            <a:custGeom>
              <a:avLst/>
              <a:gdLst/>
              <a:ahLst/>
              <a:cxnLst/>
              <a:rect l="l" t="t" r="r" b="b"/>
              <a:pathLst>
                <a:path w="161694" h="177540" extrusionOk="0">
                  <a:moveTo>
                    <a:pt x="21755" y="0"/>
                  </a:moveTo>
                  <a:cubicBezTo>
                    <a:pt x="11133" y="13416"/>
                    <a:pt x="2665" y="28269"/>
                    <a:pt x="612" y="45517"/>
                  </a:cubicBezTo>
                  <a:cubicBezTo>
                    <a:pt x="-1768" y="65528"/>
                    <a:pt x="2993" y="86094"/>
                    <a:pt x="11398" y="104216"/>
                  </a:cubicBezTo>
                  <a:cubicBezTo>
                    <a:pt x="11945" y="105395"/>
                    <a:pt x="12507" y="106558"/>
                    <a:pt x="13084" y="107721"/>
                  </a:cubicBezTo>
                  <a:cubicBezTo>
                    <a:pt x="20171" y="121949"/>
                    <a:pt x="29708" y="134967"/>
                    <a:pt x="41205" y="145948"/>
                  </a:cubicBezTo>
                  <a:cubicBezTo>
                    <a:pt x="51835" y="156102"/>
                    <a:pt x="64197" y="164586"/>
                    <a:pt x="77778" y="170283"/>
                  </a:cubicBezTo>
                  <a:cubicBezTo>
                    <a:pt x="90000" y="175411"/>
                    <a:pt x="103354" y="178275"/>
                    <a:pt x="116637" y="177378"/>
                  </a:cubicBezTo>
                  <a:cubicBezTo>
                    <a:pt x="125051" y="176808"/>
                    <a:pt x="133605" y="174919"/>
                    <a:pt x="141284" y="171204"/>
                  </a:cubicBezTo>
                  <a:cubicBezTo>
                    <a:pt x="149378" y="167286"/>
                    <a:pt x="156051" y="161253"/>
                    <a:pt x="161694" y="154315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31"/>
            <p:cNvSpPr/>
            <p:nvPr/>
          </p:nvSpPr>
          <p:spPr>
            <a:xfrm>
              <a:off x="7469037" y="2301001"/>
              <a:ext cx="350378" cy="384988"/>
            </a:xfrm>
            <a:custGeom>
              <a:avLst/>
              <a:gdLst/>
              <a:ahLst/>
              <a:cxnLst/>
              <a:rect l="l" t="t" r="r" b="b"/>
              <a:pathLst>
                <a:path w="127992" h="140635" extrusionOk="0">
                  <a:moveTo>
                    <a:pt x="119963" y="53847"/>
                  </a:moveTo>
                  <a:cubicBezTo>
                    <a:pt x="136852" y="91028"/>
                    <a:pt x="126207" y="128483"/>
                    <a:pt x="96377" y="138262"/>
                  </a:cubicBezTo>
                  <a:cubicBezTo>
                    <a:pt x="66415" y="148081"/>
                    <a:pt x="27547" y="126579"/>
                    <a:pt x="9331" y="89475"/>
                  </a:cubicBezTo>
                  <a:cubicBezTo>
                    <a:pt x="-9291" y="51560"/>
                    <a:pt x="800" y="12146"/>
                    <a:pt x="32113" y="2250"/>
                  </a:cubicBezTo>
                  <a:cubicBezTo>
                    <a:pt x="63277" y="-7600"/>
                    <a:pt x="102699" y="15853"/>
                    <a:pt x="119963" y="53847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31"/>
            <p:cNvSpPr/>
            <p:nvPr/>
          </p:nvSpPr>
          <p:spPr>
            <a:xfrm>
              <a:off x="7562713" y="2361003"/>
              <a:ext cx="174086" cy="249674"/>
            </a:xfrm>
            <a:custGeom>
              <a:avLst/>
              <a:gdLst/>
              <a:ahLst/>
              <a:cxnLst/>
              <a:rect l="l" t="t" r="r" b="b"/>
              <a:pathLst>
                <a:path w="63593" h="91205" extrusionOk="0">
                  <a:moveTo>
                    <a:pt x="30297" y="0"/>
                  </a:moveTo>
                  <a:lnTo>
                    <a:pt x="9310" y="12729"/>
                  </a:lnTo>
                  <a:cubicBezTo>
                    <a:pt x="179" y="18263"/>
                    <a:pt x="-2732" y="30157"/>
                    <a:pt x="2809" y="39289"/>
                  </a:cubicBezTo>
                  <a:lnTo>
                    <a:pt x="3207" y="39944"/>
                  </a:lnTo>
                  <a:cubicBezTo>
                    <a:pt x="8748" y="49076"/>
                    <a:pt x="20635" y="51987"/>
                    <a:pt x="29766" y="46446"/>
                  </a:cubicBezTo>
                  <a:lnTo>
                    <a:pt x="34231" y="43738"/>
                  </a:lnTo>
                  <a:cubicBezTo>
                    <a:pt x="43362" y="38196"/>
                    <a:pt x="55249" y="41107"/>
                    <a:pt x="60790" y="50239"/>
                  </a:cubicBezTo>
                  <a:lnTo>
                    <a:pt x="60790" y="50239"/>
                  </a:lnTo>
                  <a:cubicBezTo>
                    <a:pt x="66324" y="59370"/>
                    <a:pt x="63413" y="71257"/>
                    <a:pt x="54289" y="76798"/>
                  </a:cubicBezTo>
                  <a:lnTo>
                    <a:pt x="30547" y="91206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31"/>
            <p:cNvSpPr/>
            <p:nvPr/>
          </p:nvSpPr>
          <p:spPr>
            <a:xfrm>
              <a:off x="7565852" y="2380924"/>
              <a:ext cx="137250" cy="226238"/>
            </a:xfrm>
            <a:custGeom>
              <a:avLst/>
              <a:gdLst/>
              <a:ahLst/>
              <a:cxnLst/>
              <a:rect l="l" t="t" r="r" b="b"/>
              <a:pathLst>
                <a:path w="50137" h="82644" extrusionOk="0">
                  <a:moveTo>
                    <a:pt x="0" y="0"/>
                  </a:moveTo>
                  <a:lnTo>
                    <a:pt x="50138" y="8264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31"/>
            <p:cNvSpPr/>
            <p:nvPr/>
          </p:nvSpPr>
          <p:spPr>
            <a:xfrm>
              <a:off x="7592805" y="2364572"/>
              <a:ext cx="137228" cy="226238"/>
            </a:xfrm>
            <a:custGeom>
              <a:avLst/>
              <a:gdLst/>
              <a:ahLst/>
              <a:cxnLst/>
              <a:rect l="l" t="t" r="r" b="b"/>
              <a:pathLst>
                <a:path w="50129" h="82644" extrusionOk="0">
                  <a:moveTo>
                    <a:pt x="0" y="0"/>
                  </a:moveTo>
                  <a:lnTo>
                    <a:pt x="50130" y="8264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31"/>
            <p:cNvSpPr/>
            <p:nvPr/>
          </p:nvSpPr>
          <p:spPr>
            <a:xfrm>
              <a:off x="7364190" y="2378081"/>
              <a:ext cx="40592" cy="28073"/>
            </a:xfrm>
            <a:custGeom>
              <a:avLst/>
              <a:gdLst/>
              <a:ahLst/>
              <a:cxnLst/>
              <a:rect l="l" t="t" r="r" b="b"/>
              <a:pathLst>
                <a:path w="14828" h="10255" extrusionOk="0">
                  <a:moveTo>
                    <a:pt x="14829" y="0"/>
                  </a:moveTo>
                  <a:lnTo>
                    <a:pt x="0" y="10255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31"/>
            <p:cNvSpPr/>
            <p:nvPr/>
          </p:nvSpPr>
          <p:spPr>
            <a:xfrm>
              <a:off x="7364190" y="2469027"/>
              <a:ext cx="42387" cy="26299"/>
            </a:xfrm>
            <a:custGeom>
              <a:avLst/>
              <a:gdLst/>
              <a:ahLst/>
              <a:cxnLst/>
              <a:rect l="l" t="t" r="r" b="b"/>
              <a:pathLst>
                <a:path w="15484" h="9607" extrusionOk="0">
                  <a:moveTo>
                    <a:pt x="15485" y="0"/>
                  </a:moveTo>
                  <a:lnTo>
                    <a:pt x="0" y="960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31"/>
            <p:cNvSpPr/>
            <p:nvPr/>
          </p:nvSpPr>
          <p:spPr>
            <a:xfrm>
              <a:off x="7393386" y="2547255"/>
              <a:ext cx="37580" cy="30893"/>
            </a:xfrm>
            <a:custGeom>
              <a:avLst/>
              <a:gdLst/>
              <a:ahLst/>
              <a:cxnLst/>
              <a:rect l="l" t="t" r="r" b="b"/>
              <a:pathLst>
                <a:path w="13728" h="11285" extrusionOk="0">
                  <a:moveTo>
                    <a:pt x="13728" y="0"/>
                  </a:moveTo>
                  <a:lnTo>
                    <a:pt x="0" y="11286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7410272" y="2579743"/>
              <a:ext cx="37068" cy="33907"/>
            </a:xfrm>
            <a:custGeom>
              <a:avLst/>
              <a:gdLst/>
              <a:ahLst/>
              <a:cxnLst/>
              <a:rect l="l" t="t" r="r" b="b"/>
              <a:pathLst>
                <a:path w="13541" h="12386" extrusionOk="0">
                  <a:moveTo>
                    <a:pt x="13541" y="0"/>
                  </a:moveTo>
                  <a:lnTo>
                    <a:pt x="0" y="12386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7451480" y="2639571"/>
              <a:ext cx="37772" cy="34503"/>
            </a:xfrm>
            <a:custGeom>
              <a:avLst/>
              <a:gdLst/>
              <a:ahLst/>
              <a:cxnLst/>
              <a:rect l="l" t="t" r="r" b="b"/>
              <a:pathLst>
                <a:path w="13798" h="12604" extrusionOk="0">
                  <a:moveTo>
                    <a:pt x="13799" y="0"/>
                  </a:moveTo>
                  <a:lnTo>
                    <a:pt x="0" y="12605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7588380" y="2737207"/>
              <a:ext cx="35122" cy="34268"/>
            </a:xfrm>
            <a:custGeom>
              <a:avLst/>
              <a:gdLst/>
              <a:ahLst/>
              <a:cxnLst/>
              <a:rect l="l" t="t" r="r" b="b"/>
              <a:pathLst>
                <a:path w="12830" h="12518" extrusionOk="0">
                  <a:moveTo>
                    <a:pt x="12831" y="0"/>
                  </a:moveTo>
                  <a:lnTo>
                    <a:pt x="0" y="12519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7789338" y="2673020"/>
              <a:ext cx="24057" cy="24057"/>
            </a:xfrm>
            <a:custGeom>
              <a:avLst/>
              <a:gdLst/>
              <a:ahLst/>
              <a:cxnLst/>
              <a:rect l="l" t="t" r="r" b="b"/>
              <a:pathLst>
                <a:path w="8788" h="8788" extrusionOk="0">
                  <a:moveTo>
                    <a:pt x="8788" y="4394"/>
                  </a:moveTo>
                  <a:cubicBezTo>
                    <a:pt x="8788" y="6821"/>
                    <a:pt x="6821" y="8788"/>
                    <a:pt x="4394" y="8788"/>
                  </a:cubicBezTo>
                  <a:cubicBezTo>
                    <a:pt x="1968" y="8788"/>
                    <a:pt x="0" y="6821"/>
                    <a:pt x="0" y="4394"/>
                  </a:cubicBezTo>
                  <a:cubicBezTo>
                    <a:pt x="0" y="1967"/>
                    <a:pt x="1968" y="0"/>
                    <a:pt x="4394" y="0"/>
                  </a:cubicBezTo>
                  <a:cubicBezTo>
                    <a:pt x="6821" y="0"/>
                    <a:pt x="8788" y="1967"/>
                    <a:pt x="8788" y="4394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31"/>
            <p:cNvSpPr/>
            <p:nvPr/>
          </p:nvSpPr>
          <p:spPr>
            <a:xfrm>
              <a:off x="7836853" y="2582351"/>
              <a:ext cx="24057" cy="24057"/>
            </a:xfrm>
            <a:custGeom>
              <a:avLst/>
              <a:gdLst/>
              <a:ahLst/>
              <a:cxnLst/>
              <a:rect l="l" t="t" r="r" b="b"/>
              <a:pathLst>
                <a:path w="8788" h="8788" extrusionOk="0">
                  <a:moveTo>
                    <a:pt x="8788" y="4394"/>
                  </a:moveTo>
                  <a:cubicBezTo>
                    <a:pt x="8788" y="6821"/>
                    <a:pt x="6822" y="8788"/>
                    <a:pt x="4394" y="8788"/>
                  </a:cubicBezTo>
                  <a:cubicBezTo>
                    <a:pt x="1967" y="8788"/>
                    <a:pt x="0" y="6821"/>
                    <a:pt x="0" y="4394"/>
                  </a:cubicBezTo>
                  <a:cubicBezTo>
                    <a:pt x="0" y="1967"/>
                    <a:pt x="1967" y="0"/>
                    <a:pt x="4394" y="0"/>
                  </a:cubicBezTo>
                  <a:cubicBezTo>
                    <a:pt x="6822" y="0"/>
                    <a:pt x="8788" y="1967"/>
                    <a:pt x="8788" y="4394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31"/>
            <p:cNvSpPr/>
            <p:nvPr/>
          </p:nvSpPr>
          <p:spPr>
            <a:xfrm>
              <a:off x="7689565" y="2704654"/>
              <a:ext cx="24057" cy="24057"/>
            </a:xfrm>
            <a:custGeom>
              <a:avLst/>
              <a:gdLst/>
              <a:ahLst/>
              <a:cxnLst/>
              <a:rect l="l" t="t" r="r" b="b"/>
              <a:pathLst>
                <a:path w="8788" h="8788" extrusionOk="0">
                  <a:moveTo>
                    <a:pt x="8788" y="4394"/>
                  </a:moveTo>
                  <a:cubicBezTo>
                    <a:pt x="8788" y="6821"/>
                    <a:pt x="6821" y="8788"/>
                    <a:pt x="4394" y="8788"/>
                  </a:cubicBezTo>
                  <a:cubicBezTo>
                    <a:pt x="1967" y="8788"/>
                    <a:pt x="0" y="6821"/>
                    <a:pt x="0" y="4394"/>
                  </a:cubicBezTo>
                  <a:cubicBezTo>
                    <a:pt x="0" y="1967"/>
                    <a:pt x="1967" y="0"/>
                    <a:pt x="4394" y="0"/>
                  </a:cubicBezTo>
                  <a:cubicBezTo>
                    <a:pt x="6821" y="0"/>
                    <a:pt x="8788" y="1967"/>
                    <a:pt x="8788" y="4394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31"/>
            <p:cNvSpPr/>
            <p:nvPr/>
          </p:nvSpPr>
          <p:spPr>
            <a:xfrm>
              <a:off x="7586586" y="2679538"/>
              <a:ext cx="24054" cy="24057"/>
            </a:xfrm>
            <a:custGeom>
              <a:avLst/>
              <a:gdLst/>
              <a:ahLst/>
              <a:cxnLst/>
              <a:rect l="l" t="t" r="r" b="b"/>
              <a:pathLst>
                <a:path w="8787" h="8788" extrusionOk="0">
                  <a:moveTo>
                    <a:pt x="8788" y="4394"/>
                  </a:moveTo>
                  <a:cubicBezTo>
                    <a:pt x="8788" y="6821"/>
                    <a:pt x="6821" y="8788"/>
                    <a:pt x="4394" y="8788"/>
                  </a:cubicBezTo>
                  <a:cubicBezTo>
                    <a:pt x="1967" y="8788"/>
                    <a:pt x="0" y="6821"/>
                    <a:pt x="0" y="4394"/>
                  </a:cubicBezTo>
                  <a:cubicBezTo>
                    <a:pt x="0" y="1967"/>
                    <a:pt x="1967" y="0"/>
                    <a:pt x="4394" y="0"/>
                  </a:cubicBezTo>
                  <a:cubicBezTo>
                    <a:pt x="6821" y="0"/>
                    <a:pt x="8788" y="1967"/>
                    <a:pt x="8788" y="4394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31"/>
            <p:cNvSpPr/>
            <p:nvPr/>
          </p:nvSpPr>
          <p:spPr>
            <a:xfrm>
              <a:off x="7499616" y="2610523"/>
              <a:ext cx="24054" cy="24057"/>
            </a:xfrm>
            <a:custGeom>
              <a:avLst/>
              <a:gdLst/>
              <a:ahLst/>
              <a:cxnLst/>
              <a:rect l="l" t="t" r="r" b="b"/>
              <a:pathLst>
                <a:path w="8787" h="8788" extrusionOk="0">
                  <a:moveTo>
                    <a:pt x="8788" y="4394"/>
                  </a:moveTo>
                  <a:cubicBezTo>
                    <a:pt x="8788" y="6821"/>
                    <a:pt x="6821" y="8788"/>
                    <a:pt x="4394" y="8788"/>
                  </a:cubicBezTo>
                  <a:cubicBezTo>
                    <a:pt x="1967" y="8788"/>
                    <a:pt x="0" y="6821"/>
                    <a:pt x="0" y="4394"/>
                  </a:cubicBezTo>
                  <a:cubicBezTo>
                    <a:pt x="0" y="1967"/>
                    <a:pt x="1967" y="0"/>
                    <a:pt x="4394" y="0"/>
                  </a:cubicBezTo>
                  <a:cubicBezTo>
                    <a:pt x="6821" y="0"/>
                    <a:pt x="8788" y="1967"/>
                    <a:pt x="8788" y="4394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31"/>
            <p:cNvSpPr/>
            <p:nvPr/>
          </p:nvSpPr>
          <p:spPr>
            <a:xfrm>
              <a:off x="7442530" y="2512229"/>
              <a:ext cx="24046" cy="24046"/>
            </a:xfrm>
            <a:custGeom>
              <a:avLst/>
              <a:gdLst/>
              <a:ahLst/>
              <a:cxnLst/>
              <a:rect l="l" t="t" r="r" b="b"/>
              <a:pathLst>
                <a:path w="8784" h="8784" extrusionOk="0">
                  <a:moveTo>
                    <a:pt x="107" y="5352"/>
                  </a:moveTo>
                  <a:cubicBezTo>
                    <a:pt x="-423" y="2987"/>
                    <a:pt x="1067" y="638"/>
                    <a:pt x="3432" y="107"/>
                  </a:cubicBezTo>
                  <a:cubicBezTo>
                    <a:pt x="5797" y="-423"/>
                    <a:pt x="8146" y="1067"/>
                    <a:pt x="8677" y="3432"/>
                  </a:cubicBezTo>
                  <a:cubicBezTo>
                    <a:pt x="9208" y="5797"/>
                    <a:pt x="7717" y="8146"/>
                    <a:pt x="5352" y="8677"/>
                  </a:cubicBezTo>
                  <a:cubicBezTo>
                    <a:pt x="2987" y="9208"/>
                    <a:pt x="638" y="7717"/>
                    <a:pt x="107" y="53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31"/>
            <p:cNvSpPr/>
            <p:nvPr/>
          </p:nvSpPr>
          <p:spPr>
            <a:xfrm>
              <a:off x="7426052" y="2401105"/>
              <a:ext cx="24046" cy="24046"/>
            </a:xfrm>
            <a:custGeom>
              <a:avLst/>
              <a:gdLst/>
              <a:ahLst/>
              <a:cxnLst/>
              <a:rect l="l" t="t" r="r" b="b"/>
              <a:pathLst>
                <a:path w="8784" h="8784" extrusionOk="0">
                  <a:moveTo>
                    <a:pt x="107" y="5352"/>
                  </a:moveTo>
                  <a:cubicBezTo>
                    <a:pt x="-423" y="2987"/>
                    <a:pt x="1067" y="638"/>
                    <a:pt x="3432" y="107"/>
                  </a:cubicBezTo>
                  <a:cubicBezTo>
                    <a:pt x="5797" y="-423"/>
                    <a:pt x="8146" y="1067"/>
                    <a:pt x="8677" y="3432"/>
                  </a:cubicBezTo>
                  <a:cubicBezTo>
                    <a:pt x="9208" y="5797"/>
                    <a:pt x="7717" y="8146"/>
                    <a:pt x="5352" y="8677"/>
                  </a:cubicBezTo>
                  <a:cubicBezTo>
                    <a:pt x="2987" y="9208"/>
                    <a:pt x="638" y="7717"/>
                    <a:pt x="107" y="53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31"/>
            <p:cNvSpPr/>
            <p:nvPr/>
          </p:nvSpPr>
          <p:spPr>
            <a:xfrm>
              <a:off x="7463647" y="2299516"/>
              <a:ext cx="24046" cy="24046"/>
            </a:xfrm>
            <a:custGeom>
              <a:avLst/>
              <a:gdLst/>
              <a:ahLst/>
              <a:cxnLst/>
              <a:rect l="l" t="t" r="r" b="b"/>
              <a:pathLst>
                <a:path w="8784" h="8784" extrusionOk="0">
                  <a:moveTo>
                    <a:pt x="107" y="5352"/>
                  </a:moveTo>
                  <a:cubicBezTo>
                    <a:pt x="-424" y="2987"/>
                    <a:pt x="1067" y="638"/>
                    <a:pt x="3432" y="107"/>
                  </a:cubicBezTo>
                  <a:cubicBezTo>
                    <a:pt x="5797" y="-423"/>
                    <a:pt x="8146" y="1067"/>
                    <a:pt x="8677" y="3432"/>
                  </a:cubicBezTo>
                  <a:cubicBezTo>
                    <a:pt x="9207" y="5797"/>
                    <a:pt x="7717" y="8146"/>
                    <a:pt x="5352" y="8677"/>
                  </a:cubicBezTo>
                  <a:cubicBezTo>
                    <a:pt x="2987" y="9207"/>
                    <a:pt x="638" y="7717"/>
                    <a:pt x="107" y="53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31"/>
            <p:cNvSpPr/>
            <p:nvPr/>
          </p:nvSpPr>
          <p:spPr>
            <a:xfrm>
              <a:off x="7546613" y="2250605"/>
              <a:ext cx="24038" cy="24038"/>
            </a:xfrm>
            <a:custGeom>
              <a:avLst/>
              <a:gdLst/>
              <a:ahLst/>
              <a:cxnLst/>
              <a:rect l="l" t="t" r="r" b="b"/>
              <a:pathLst>
                <a:path w="8781" h="8781" extrusionOk="0">
                  <a:moveTo>
                    <a:pt x="32" y="3872"/>
                  </a:moveTo>
                  <a:cubicBezTo>
                    <a:pt x="321" y="1460"/>
                    <a:pt x="2506" y="-257"/>
                    <a:pt x="4910" y="32"/>
                  </a:cubicBezTo>
                  <a:cubicBezTo>
                    <a:pt x="7321" y="320"/>
                    <a:pt x="9038" y="2506"/>
                    <a:pt x="8750" y="4910"/>
                  </a:cubicBezTo>
                  <a:cubicBezTo>
                    <a:pt x="8461" y="7321"/>
                    <a:pt x="6275" y="9038"/>
                    <a:pt x="3872" y="8750"/>
                  </a:cubicBezTo>
                  <a:cubicBezTo>
                    <a:pt x="1460" y="8461"/>
                    <a:pt x="-257" y="6275"/>
                    <a:pt x="32" y="387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31"/>
            <p:cNvSpPr/>
            <p:nvPr/>
          </p:nvSpPr>
          <p:spPr>
            <a:xfrm>
              <a:off x="7642177" y="2262553"/>
              <a:ext cx="24038" cy="24038"/>
            </a:xfrm>
            <a:custGeom>
              <a:avLst/>
              <a:gdLst/>
              <a:ahLst/>
              <a:cxnLst/>
              <a:rect l="l" t="t" r="r" b="b"/>
              <a:pathLst>
                <a:path w="8781" h="8781" extrusionOk="0">
                  <a:moveTo>
                    <a:pt x="32" y="3872"/>
                  </a:moveTo>
                  <a:cubicBezTo>
                    <a:pt x="321" y="1460"/>
                    <a:pt x="2506" y="-257"/>
                    <a:pt x="4910" y="32"/>
                  </a:cubicBezTo>
                  <a:cubicBezTo>
                    <a:pt x="7322" y="320"/>
                    <a:pt x="9038" y="2506"/>
                    <a:pt x="8750" y="4910"/>
                  </a:cubicBezTo>
                  <a:cubicBezTo>
                    <a:pt x="8461" y="7321"/>
                    <a:pt x="6275" y="9038"/>
                    <a:pt x="3872" y="8749"/>
                  </a:cubicBezTo>
                  <a:cubicBezTo>
                    <a:pt x="1460" y="8461"/>
                    <a:pt x="-257" y="6275"/>
                    <a:pt x="32" y="387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7830420" y="2477128"/>
              <a:ext cx="24054" cy="24057"/>
            </a:xfrm>
            <a:custGeom>
              <a:avLst/>
              <a:gdLst/>
              <a:ahLst/>
              <a:cxnLst/>
              <a:rect l="l" t="t" r="r" b="b"/>
              <a:pathLst>
                <a:path w="8787" h="8788" extrusionOk="0">
                  <a:moveTo>
                    <a:pt x="8788" y="4394"/>
                  </a:moveTo>
                  <a:cubicBezTo>
                    <a:pt x="8788" y="6821"/>
                    <a:pt x="6821" y="8788"/>
                    <a:pt x="4394" y="8788"/>
                  </a:cubicBezTo>
                  <a:cubicBezTo>
                    <a:pt x="1967" y="8788"/>
                    <a:pt x="0" y="6821"/>
                    <a:pt x="0" y="4394"/>
                  </a:cubicBezTo>
                  <a:cubicBezTo>
                    <a:pt x="0" y="1967"/>
                    <a:pt x="1967" y="0"/>
                    <a:pt x="4394" y="0"/>
                  </a:cubicBezTo>
                  <a:cubicBezTo>
                    <a:pt x="6821" y="0"/>
                    <a:pt x="8788" y="1967"/>
                    <a:pt x="8788" y="4394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31"/>
            <p:cNvSpPr/>
            <p:nvPr/>
          </p:nvSpPr>
          <p:spPr>
            <a:xfrm>
              <a:off x="7792674" y="2384322"/>
              <a:ext cx="24054" cy="24057"/>
            </a:xfrm>
            <a:custGeom>
              <a:avLst/>
              <a:gdLst/>
              <a:ahLst/>
              <a:cxnLst/>
              <a:rect l="l" t="t" r="r" b="b"/>
              <a:pathLst>
                <a:path w="8787" h="8788" extrusionOk="0">
                  <a:moveTo>
                    <a:pt x="8788" y="4394"/>
                  </a:moveTo>
                  <a:cubicBezTo>
                    <a:pt x="8788" y="6821"/>
                    <a:pt x="6821" y="8788"/>
                    <a:pt x="4394" y="8788"/>
                  </a:cubicBezTo>
                  <a:cubicBezTo>
                    <a:pt x="1967" y="8788"/>
                    <a:pt x="0" y="6821"/>
                    <a:pt x="0" y="4394"/>
                  </a:cubicBezTo>
                  <a:cubicBezTo>
                    <a:pt x="0" y="1967"/>
                    <a:pt x="1967" y="0"/>
                    <a:pt x="4394" y="0"/>
                  </a:cubicBezTo>
                  <a:cubicBezTo>
                    <a:pt x="6821" y="0"/>
                    <a:pt x="8788" y="1967"/>
                    <a:pt x="8788" y="4394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31"/>
            <p:cNvSpPr/>
            <p:nvPr/>
          </p:nvSpPr>
          <p:spPr>
            <a:xfrm>
              <a:off x="7729878" y="2310112"/>
              <a:ext cx="24054" cy="24057"/>
            </a:xfrm>
            <a:custGeom>
              <a:avLst/>
              <a:gdLst/>
              <a:ahLst/>
              <a:cxnLst/>
              <a:rect l="l" t="t" r="r" b="b"/>
              <a:pathLst>
                <a:path w="8787" h="8788" extrusionOk="0">
                  <a:moveTo>
                    <a:pt x="8788" y="4394"/>
                  </a:moveTo>
                  <a:cubicBezTo>
                    <a:pt x="8788" y="6821"/>
                    <a:pt x="6821" y="8788"/>
                    <a:pt x="4394" y="8788"/>
                  </a:cubicBezTo>
                  <a:cubicBezTo>
                    <a:pt x="1967" y="8788"/>
                    <a:pt x="0" y="6821"/>
                    <a:pt x="0" y="4394"/>
                  </a:cubicBezTo>
                  <a:cubicBezTo>
                    <a:pt x="0" y="1967"/>
                    <a:pt x="1967" y="0"/>
                    <a:pt x="4394" y="0"/>
                  </a:cubicBezTo>
                  <a:cubicBezTo>
                    <a:pt x="6821" y="0"/>
                    <a:pt x="8788" y="1967"/>
                    <a:pt x="8788" y="4394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1" name="Google Shape;1251;p45"/>
          <p:cNvGrpSpPr/>
          <p:nvPr/>
        </p:nvGrpSpPr>
        <p:grpSpPr>
          <a:xfrm>
            <a:off x="7877927" y="3142349"/>
            <a:ext cx="640056" cy="324421"/>
            <a:chOff x="6580515" y="3436687"/>
            <a:chExt cx="538768" cy="273657"/>
          </a:xfrm>
        </p:grpSpPr>
        <p:sp>
          <p:nvSpPr>
            <p:cNvPr id="1252" name="Google Shape;1252;p45"/>
            <p:cNvSpPr/>
            <p:nvPr/>
          </p:nvSpPr>
          <p:spPr>
            <a:xfrm>
              <a:off x="6580977" y="3553264"/>
              <a:ext cx="538305" cy="157080"/>
            </a:xfrm>
            <a:custGeom>
              <a:avLst/>
              <a:gdLst/>
              <a:ahLst/>
              <a:cxnLst/>
              <a:rect l="l" t="t" r="r" b="b"/>
              <a:pathLst>
                <a:path w="196641" h="57381" extrusionOk="0">
                  <a:moveTo>
                    <a:pt x="26" y="2763"/>
                  </a:moveTo>
                  <a:cubicBezTo>
                    <a:pt x="-146" y="3091"/>
                    <a:pt x="603" y="16210"/>
                    <a:pt x="603" y="16210"/>
                  </a:cubicBezTo>
                  <a:cubicBezTo>
                    <a:pt x="837" y="20277"/>
                    <a:pt x="4771" y="25084"/>
                    <a:pt x="7206" y="27972"/>
                  </a:cubicBezTo>
                  <a:cubicBezTo>
                    <a:pt x="15908" y="38298"/>
                    <a:pt x="28747" y="44534"/>
                    <a:pt x="41390" y="48538"/>
                  </a:cubicBezTo>
                  <a:cubicBezTo>
                    <a:pt x="74178" y="58918"/>
                    <a:pt x="109401" y="60057"/>
                    <a:pt x="142766" y="52502"/>
                  </a:cubicBezTo>
                  <a:cubicBezTo>
                    <a:pt x="154512" y="49841"/>
                    <a:pt x="166422" y="45931"/>
                    <a:pt x="176912" y="39664"/>
                  </a:cubicBezTo>
                  <a:cubicBezTo>
                    <a:pt x="185395" y="34598"/>
                    <a:pt x="196681" y="24803"/>
                    <a:pt x="196642" y="13853"/>
                  </a:cubicBezTo>
                  <a:lnTo>
                    <a:pt x="196595" y="0"/>
                  </a:lnTo>
                  <a:lnTo>
                    <a:pt x="34" y="275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45"/>
            <p:cNvSpPr/>
            <p:nvPr/>
          </p:nvSpPr>
          <p:spPr>
            <a:xfrm>
              <a:off x="6580515" y="3436687"/>
              <a:ext cx="538655" cy="230005"/>
            </a:xfrm>
            <a:custGeom>
              <a:avLst/>
              <a:gdLst/>
              <a:ahLst/>
              <a:cxnLst/>
              <a:rect l="l" t="t" r="r" b="b"/>
              <a:pathLst>
                <a:path w="196769" h="84020" extrusionOk="0">
                  <a:moveTo>
                    <a:pt x="193423" y="30884"/>
                  </a:moveTo>
                  <a:cubicBezTo>
                    <a:pt x="181521" y="11880"/>
                    <a:pt x="139196" y="-631"/>
                    <a:pt x="95661" y="25"/>
                  </a:cubicBezTo>
                  <a:cubicBezTo>
                    <a:pt x="50332" y="711"/>
                    <a:pt x="7452" y="15595"/>
                    <a:pt x="889" y="36754"/>
                  </a:cubicBezTo>
                  <a:cubicBezTo>
                    <a:pt x="-7338" y="63274"/>
                    <a:pt x="42527" y="87266"/>
                    <a:pt x="110045" y="83660"/>
                  </a:cubicBezTo>
                  <a:cubicBezTo>
                    <a:pt x="173638" y="80265"/>
                    <a:pt x="208065" y="54252"/>
                    <a:pt x="193423" y="308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45"/>
            <p:cNvSpPr/>
            <p:nvPr/>
          </p:nvSpPr>
          <p:spPr>
            <a:xfrm>
              <a:off x="6581624" y="3550188"/>
              <a:ext cx="535116" cy="115205"/>
            </a:xfrm>
            <a:custGeom>
              <a:avLst/>
              <a:gdLst/>
              <a:ahLst/>
              <a:cxnLst/>
              <a:rect l="l" t="t" r="r" b="b"/>
              <a:pathLst>
                <a:path w="195476" h="42084" extrusionOk="0">
                  <a:moveTo>
                    <a:pt x="0" y="6962"/>
                  </a:moveTo>
                  <a:cubicBezTo>
                    <a:pt x="7508" y="28159"/>
                    <a:pt x="51776" y="44768"/>
                    <a:pt x="108751" y="41724"/>
                  </a:cubicBezTo>
                  <a:cubicBezTo>
                    <a:pt x="162408" y="38860"/>
                    <a:pt x="195297" y="19894"/>
                    <a:pt x="195477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45"/>
            <p:cNvSpPr/>
            <p:nvPr/>
          </p:nvSpPr>
          <p:spPr>
            <a:xfrm>
              <a:off x="6660775" y="3458842"/>
              <a:ext cx="386612" cy="163678"/>
            </a:xfrm>
            <a:custGeom>
              <a:avLst/>
              <a:gdLst/>
              <a:ahLst/>
              <a:cxnLst/>
              <a:rect l="l" t="t" r="r" b="b"/>
              <a:pathLst>
                <a:path w="141228" h="59791" extrusionOk="0">
                  <a:moveTo>
                    <a:pt x="77992" y="59602"/>
                  </a:moveTo>
                  <a:cubicBezTo>
                    <a:pt x="32365" y="61701"/>
                    <a:pt x="-3006" y="46092"/>
                    <a:pt x="202" y="27790"/>
                  </a:cubicBezTo>
                  <a:cubicBezTo>
                    <a:pt x="2926" y="12219"/>
                    <a:pt x="33450" y="668"/>
                    <a:pt x="67744" y="28"/>
                  </a:cubicBezTo>
                  <a:cubicBezTo>
                    <a:pt x="101000" y="-596"/>
                    <a:pt x="132406" y="9160"/>
                    <a:pt x="139657" y="23544"/>
                  </a:cubicBezTo>
                  <a:cubicBezTo>
                    <a:pt x="148101" y="40285"/>
                    <a:pt x="121792" y="57588"/>
                    <a:pt x="77992" y="5960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45"/>
            <p:cNvSpPr/>
            <p:nvPr/>
          </p:nvSpPr>
          <p:spPr>
            <a:xfrm>
              <a:off x="6759006" y="3501113"/>
              <a:ext cx="180880" cy="70140"/>
            </a:xfrm>
            <a:custGeom>
              <a:avLst/>
              <a:gdLst/>
              <a:ahLst/>
              <a:cxnLst/>
              <a:rect l="l" t="t" r="r" b="b"/>
              <a:pathLst>
                <a:path w="66075" h="25622" extrusionOk="0">
                  <a:moveTo>
                    <a:pt x="196" y="0"/>
                  </a:moveTo>
                  <a:lnTo>
                    <a:pt x="1" y="12831"/>
                  </a:lnTo>
                  <a:cubicBezTo>
                    <a:pt x="-85" y="18411"/>
                    <a:pt x="7165" y="23047"/>
                    <a:pt x="16196" y="23180"/>
                  </a:cubicBezTo>
                  <a:lnTo>
                    <a:pt x="16843" y="23180"/>
                  </a:lnTo>
                  <a:cubicBezTo>
                    <a:pt x="25873" y="23328"/>
                    <a:pt x="33264" y="18919"/>
                    <a:pt x="33342" y="13338"/>
                  </a:cubicBezTo>
                  <a:lnTo>
                    <a:pt x="33382" y="10614"/>
                  </a:lnTo>
                  <a:cubicBezTo>
                    <a:pt x="33467" y="5034"/>
                    <a:pt x="40858" y="624"/>
                    <a:pt x="49880" y="765"/>
                  </a:cubicBezTo>
                  <a:lnTo>
                    <a:pt x="49880" y="765"/>
                  </a:lnTo>
                  <a:cubicBezTo>
                    <a:pt x="58911" y="905"/>
                    <a:pt x="66161" y="5534"/>
                    <a:pt x="66075" y="11114"/>
                  </a:cubicBezTo>
                  <a:lnTo>
                    <a:pt x="65857" y="25623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45"/>
            <p:cNvSpPr/>
            <p:nvPr/>
          </p:nvSpPr>
          <p:spPr>
            <a:xfrm>
              <a:off x="6738315" y="3541852"/>
              <a:ext cx="223758" cy="3416"/>
            </a:xfrm>
            <a:custGeom>
              <a:avLst/>
              <a:gdLst/>
              <a:ahLst/>
              <a:cxnLst/>
              <a:rect l="l" t="t" r="r" b="b"/>
              <a:pathLst>
                <a:path w="81738" h="1248" extrusionOk="0">
                  <a:moveTo>
                    <a:pt x="0" y="0"/>
                  </a:moveTo>
                  <a:lnTo>
                    <a:pt x="81739" y="1249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45"/>
            <p:cNvSpPr/>
            <p:nvPr/>
          </p:nvSpPr>
          <p:spPr>
            <a:xfrm>
              <a:off x="6738551" y="3525393"/>
              <a:ext cx="223780" cy="3394"/>
            </a:xfrm>
            <a:custGeom>
              <a:avLst/>
              <a:gdLst/>
              <a:ahLst/>
              <a:cxnLst/>
              <a:rect l="l" t="t" r="r" b="b"/>
              <a:pathLst>
                <a:path w="81746" h="1240" extrusionOk="0">
                  <a:moveTo>
                    <a:pt x="0" y="0"/>
                  </a:moveTo>
                  <a:lnTo>
                    <a:pt x="81747" y="124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45"/>
            <p:cNvSpPr/>
            <p:nvPr/>
          </p:nvSpPr>
          <p:spPr>
            <a:xfrm>
              <a:off x="6964176" y="3654726"/>
              <a:ext cx="5702" cy="43841"/>
            </a:xfrm>
            <a:custGeom>
              <a:avLst/>
              <a:gdLst/>
              <a:ahLst/>
              <a:cxnLst/>
              <a:rect l="l" t="t" r="r" b="b"/>
              <a:pathLst>
                <a:path w="2083" h="16015" extrusionOk="0">
                  <a:moveTo>
                    <a:pt x="2084" y="0"/>
                  </a:moveTo>
                  <a:lnTo>
                    <a:pt x="0" y="16015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45"/>
            <p:cNvSpPr/>
            <p:nvPr/>
          </p:nvSpPr>
          <p:spPr>
            <a:xfrm>
              <a:off x="6841703" y="3666568"/>
              <a:ext cx="4038" cy="43690"/>
            </a:xfrm>
            <a:custGeom>
              <a:avLst/>
              <a:gdLst/>
              <a:ahLst/>
              <a:cxnLst/>
              <a:rect l="l" t="t" r="r" b="b"/>
              <a:pathLst>
                <a:path w="1475" h="15960" extrusionOk="0">
                  <a:moveTo>
                    <a:pt x="1475" y="0"/>
                  </a:moveTo>
                  <a:lnTo>
                    <a:pt x="0" y="1596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45"/>
            <p:cNvSpPr/>
            <p:nvPr/>
          </p:nvSpPr>
          <p:spPr>
            <a:xfrm>
              <a:off x="6708884" y="3653080"/>
              <a:ext cx="5489" cy="37857"/>
            </a:xfrm>
            <a:custGeom>
              <a:avLst/>
              <a:gdLst/>
              <a:ahLst/>
              <a:cxnLst/>
              <a:rect l="l" t="t" r="r" b="b"/>
              <a:pathLst>
                <a:path w="2005" h="13829" extrusionOk="0">
                  <a:moveTo>
                    <a:pt x="2006" y="0"/>
                  </a:moveTo>
                  <a:lnTo>
                    <a:pt x="0" y="1383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45"/>
            <p:cNvSpPr/>
            <p:nvPr/>
          </p:nvSpPr>
          <p:spPr>
            <a:xfrm>
              <a:off x="6667098" y="3639489"/>
              <a:ext cx="4914" cy="36535"/>
            </a:xfrm>
            <a:custGeom>
              <a:avLst/>
              <a:gdLst/>
              <a:ahLst/>
              <a:cxnLst/>
              <a:rect l="l" t="t" r="r" b="b"/>
              <a:pathLst>
                <a:path w="1795" h="13346" extrusionOk="0">
                  <a:moveTo>
                    <a:pt x="1795" y="0"/>
                  </a:moveTo>
                  <a:lnTo>
                    <a:pt x="0" y="13346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45"/>
            <p:cNvSpPr/>
            <p:nvPr/>
          </p:nvSpPr>
          <p:spPr>
            <a:xfrm>
              <a:off x="6606611" y="3605952"/>
              <a:ext cx="4123" cy="30657"/>
            </a:xfrm>
            <a:custGeom>
              <a:avLst/>
              <a:gdLst/>
              <a:ahLst/>
              <a:cxnLst/>
              <a:rect l="l" t="t" r="r" b="b"/>
              <a:pathLst>
                <a:path w="1506" h="11199" extrusionOk="0">
                  <a:moveTo>
                    <a:pt x="1506" y="0"/>
                  </a:moveTo>
                  <a:lnTo>
                    <a:pt x="0" y="1120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45"/>
            <p:cNvSpPr/>
            <p:nvPr/>
          </p:nvSpPr>
          <p:spPr>
            <a:xfrm>
              <a:off x="6825351" y="3633119"/>
              <a:ext cx="16707" cy="16707"/>
            </a:xfrm>
            <a:custGeom>
              <a:avLst/>
              <a:gdLst/>
              <a:ahLst/>
              <a:cxnLst/>
              <a:rect l="l" t="t" r="r" b="b"/>
              <a:pathLst>
                <a:path w="6103" h="6103" extrusionOk="0">
                  <a:moveTo>
                    <a:pt x="6103" y="3052"/>
                  </a:moveTo>
                  <a:cubicBezTo>
                    <a:pt x="6103" y="4738"/>
                    <a:pt x="4737" y="6103"/>
                    <a:pt x="3051" y="6103"/>
                  </a:cubicBezTo>
                  <a:cubicBezTo>
                    <a:pt x="1366" y="6103"/>
                    <a:pt x="0" y="4738"/>
                    <a:pt x="0" y="3052"/>
                  </a:cubicBezTo>
                  <a:cubicBezTo>
                    <a:pt x="0" y="1366"/>
                    <a:pt x="1366" y="0"/>
                    <a:pt x="3051" y="0"/>
                  </a:cubicBezTo>
                  <a:cubicBezTo>
                    <a:pt x="4737" y="0"/>
                    <a:pt x="6103" y="1366"/>
                    <a:pt x="6103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45"/>
            <p:cNvSpPr/>
            <p:nvPr/>
          </p:nvSpPr>
          <p:spPr>
            <a:xfrm>
              <a:off x="6717434" y="3619439"/>
              <a:ext cx="16707" cy="16707"/>
            </a:xfrm>
            <a:custGeom>
              <a:avLst/>
              <a:gdLst/>
              <a:ahLst/>
              <a:cxnLst/>
              <a:rect l="l" t="t" r="r" b="b"/>
              <a:pathLst>
                <a:path w="6103" h="6103" extrusionOk="0">
                  <a:moveTo>
                    <a:pt x="6103" y="3052"/>
                  </a:moveTo>
                  <a:cubicBezTo>
                    <a:pt x="6103" y="4737"/>
                    <a:pt x="4737" y="6103"/>
                    <a:pt x="3051" y="6103"/>
                  </a:cubicBezTo>
                  <a:cubicBezTo>
                    <a:pt x="1366" y="6103"/>
                    <a:pt x="0" y="4737"/>
                    <a:pt x="0" y="3052"/>
                  </a:cubicBezTo>
                  <a:cubicBezTo>
                    <a:pt x="0" y="1366"/>
                    <a:pt x="1366" y="0"/>
                    <a:pt x="3051" y="0"/>
                  </a:cubicBezTo>
                  <a:cubicBezTo>
                    <a:pt x="4737" y="0"/>
                    <a:pt x="6103" y="1366"/>
                    <a:pt x="6103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45"/>
            <p:cNvSpPr/>
            <p:nvPr/>
          </p:nvSpPr>
          <p:spPr>
            <a:xfrm>
              <a:off x="6628645" y="3572522"/>
              <a:ext cx="16707" cy="16707"/>
            </a:xfrm>
            <a:custGeom>
              <a:avLst/>
              <a:gdLst/>
              <a:ahLst/>
              <a:cxnLst/>
              <a:rect l="l" t="t" r="r" b="b"/>
              <a:pathLst>
                <a:path w="6103" h="6103" extrusionOk="0">
                  <a:moveTo>
                    <a:pt x="6103" y="3052"/>
                  </a:moveTo>
                  <a:cubicBezTo>
                    <a:pt x="6103" y="4737"/>
                    <a:pt x="4737" y="6103"/>
                    <a:pt x="3052" y="6103"/>
                  </a:cubicBezTo>
                  <a:cubicBezTo>
                    <a:pt x="1366" y="6103"/>
                    <a:pt x="0" y="4737"/>
                    <a:pt x="0" y="3052"/>
                  </a:cubicBezTo>
                  <a:cubicBezTo>
                    <a:pt x="0" y="1366"/>
                    <a:pt x="1366" y="0"/>
                    <a:pt x="3052" y="0"/>
                  </a:cubicBezTo>
                  <a:cubicBezTo>
                    <a:pt x="4737" y="0"/>
                    <a:pt x="6103" y="1366"/>
                    <a:pt x="6103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45"/>
            <p:cNvSpPr/>
            <p:nvPr/>
          </p:nvSpPr>
          <p:spPr>
            <a:xfrm>
              <a:off x="6613728" y="3511286"/>
              <a:ext cx="16707" cy="16707"/>
            </a:xfrm>
            <a:custGeom>
              <a:avLst/>
              <a:gdLst/>
              <a:ahLst/>
              <a:cxnLst/>
              <a:rect l="l" t="t" r="r" b="b"/>
              <a:pathLst>
                <a:path w="6103" h="6103" extrusionOk="0">
                  <a:moveTo>
                    <a:pt x="6103" y="3052"/>
                  </a:moveTo>
                  <a:cubicBezTo>
                    <a:pt x="6103" y="4738"/>
                    <a:pt x="4737" y="6103"/>
                    <a:pt x="3052" y="6103"/>
                  </a:cubicBezTo>
                  <a:cubicBezTo>
                    <a:pt x="1366" y="6103"/>
                    <a:pt x="0" y="4738"/>
                    <a:pt x="0" y="3052"/>
                  </a:cubicBezTo>
                  <a:cubicBezTo>
                    <a:pt x="0" y="1366"/>
                    <a:pt x="1366" y="0"/>
                    <a:pt x="3052" y="0"/>
                  </a:cubicBezTo>
                  <a:cubicBezTo>
                    <a:pt x="4737" y="0"/>
                    <a:pt x="6103" y="1366"/>
                    <a:pt x="6103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45"/>
            <p:cNvSpPr/>
            <p:nvPr/>
          </p:nvSpPr>
          <p:spPr>
            <a:xfrm>
              <a:off x="6674407" y="3471703"/>
              <a:ext cx="13288" cy="13288"/>
            </a:xfrm>
            <a:custGeom>
              <a:avLst/>
              <a:gdLst/>
              <a:ahLst/>
              <a:cxnLst/>
              <a:rect l="l" t="t" r="r" b="b"/>
              <a:pathLst>
                <a:path w="4854" h="4854" extrusionOk="0">
                  <a:moveTo>
                    <a:pt x="4854" y="2427"/>
                  </a:moveTo>
                  <a:cubicBezTo>
                    <a:pt x="4854" y="3770"/>
                    <a:pt x="3770" y="4855"/>
                    <a:pt x="2427" y="4855"/>
                  </a:cubicBezTo>
                  <a:cubicBezTo>
                    <a:pt x="1085" y="4855"/>
                    <a:pt x="0" y="3770"/>
                    <a:pt x="0" y="2427"/>
                  </a:cubicBezTo>
                  <a:cubicBezTo>
                    <a:pt x="0" y="1085"/>
                    <a:pt x="1085" y="0"/>
                    <a:pt x="2427" y="0"/>
                  </a:cubicBezTo>
                  <a:cubicBezTo>
                    <a:pt x="3770" y="0"/>
                    <a:pt x="4854" y="1085"/>
                    <a:pt x="4854" y="2427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5"/>
            <p:cNvSpPr/>
            <p:nvPr/>
          </p:nvSpPr>
          <p:spPr>
            <a:xfrm>
              <a:off x="6750434" y="3449493"/>
              <a:ext cx="13288" cy="13288"/>
            </a:xfrm>
            <a:custGeom>
              <a:avLst/>
              <a:gdLst/>
              <a:ahLst/>
              <a:cxnLst/>
              <a:rect l="l" t="t" r="r" b="b"/>
              <a:pathLst>
                <a:path w="4854" h="4854" extrusionOk="0">
                  <a:moveTo>
                    <a:pt x="4855" y="2427"/>
                  </a:moveTo>
                  <a:cubicBezTo>
                    <a:pt x="4855" y="3770"/>
                    <a:pt x="3770" y="4855"/>
                    <a:pt x="2427" y="4855"/>
                  </a:cubicBezTo>
                  <a:cubicBezTo>
                    <a:pt x="1085" y="4855"/>
                    <a:pt x="0" y="3770"/>
                    <a:pt x="0" y="2427"/>
                  </a:cubicBezTo>
                  <a:cubicBezTo>
                    <a:pt x="0" y="1085"/>
                    <a:pt x="1085" y="0"/>
                    <a:pt x="2427" y="0"/>
                  </a:cubicBezTo>
                  <a:cubicBezTo>
                    <a:pt x="3770" y="0"/>
                    <a:pt x="4855" y="1085"/>
                    <a:pt x="4855" y="2427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45"/>
            <p:cNvSpPr/>
            <p:nvPr/>
          </p:nvSpPr>
          <p:spPr>
            <a:xfrm>
              <a:off x="6831526" y="3440474"/>
              <a:ext cx="13288" cy="13288"/>
            </a:xfrm>
            <a:custGeom>
              <a:avLst/>
              <a:gdLst/>
              <a:ahLst/>
              <a:cxnLst/>
              <a:rect l="l" t="t" r="r" b="b"/>
              <a:pathLst>
                <a:path w="4854" h="4854" extrusionOk="0">
                  <a:moveTo>
                    <a:pt x="4855" y="2427"/>
                  </a:moveTo>
                  <a:cubicBezTo>
                    <a:pt x="4855" y="3770"/>
                    <a:pt x="3770" y="4855"/>
                    <a:pt x="2428" y="4855"/>
                  </a:cubicBezTo>
                  <a:cubicBezTo>
                    <a:pt x="1085" y="4855"/>
                    <a:pt x="0" y="3770"/>
                    <a:pt x="0" y="2427"/>
                  </a:cubicBezTo>
                  <a:cubicBezTo>
                    <a:pt x="0" y="1085"/>
                    <a:pt x="1085" y="0"/>
                    <a:pt x="2428" y="0"/>
                  </a:cubicBezTo>
                  <a:cubicBezTo>
                    <a:pt x="3770" y="0"/>
                    <a:pt x="4855" y="1085"/>
                    <a:pt x="4855" y="2427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45"/>
            <p:cNvSpPr/>
            <p:nvPr/>
          </p:nvSpPr>
          <p:spPr>
            <a:xfrm>
              <a:off x="6919011" y="3445648"/>
              <a:ext cx="13288" cy="13288"/>
            </a:xfrm>
            <a:custGeom>
              <a:avLst/>
              <a:gdLst/>
              <a:ahLst/>
              <a:cxnLst/>
              <a:rect l="l" t="t" r="r" b="b"/>
              <a:pathLst>
                <a:path w="4854" h="4854" extrusionOk="0">
                  <a:moveTo>
                    <a:pt x="4855" y="2427"/>
                  </a:moveTo>
                  <a:cubicBezTo>
                    <a:pt x="4855" y="3770"/>
                    <a:pt x="3770" y="4855"/>
                    <a:pt x="2427" y="4855"/>
                  </a:cubicBezTo>
                  <a:cubicBezTo>
                    <a:pt x="1085" y="4855"/>
                    <a:pt x="0" y="3770"/>
                    <a:pt x="0" y="2427"/>
                  </a:cubicBezTo>
                  <a:cubicBezTo>
                    <a:pt x="0" y="1085"/>
                    <a:pt x="1085" y="0"/>
                    <a:pt x="2427" y="0"/>
                  </a:cubicBezTo>
                  <a:cubicBezTo>
                    <a:pt x="3770" y="0"/>
                    <a:pt x="4855" y="1085"/>
                    <a:pt x="4855" y="2427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45"/>
            <p:cNvSpPr/>
            <p:nvPr/>
          </p:nvSpPr>
          <p:spPr>
            <a:xfrm>
              <a:off x="7001771" y="3468282"/>
              <a:ext cx="13288" cy="13288"/>
            </a:xfrm>
            <a:custGeom>
              <a:avLst/>
              <a:gdLst/>
              <a:ahLst/>
              <a:cxnLst/>
              <a:rect l="l" t="t" r="r" b="b"/>
              <a:pathLst>
                <a:path w="4854" h="4854" extrusionOk="0">
                  <a:moveTo>
                    <a:pt x="4854" y="2427"/>
                  </a:moveTo>
                  <a:cubicBezTo>
                    <a:pt x="4854" y="3770"/>
                    <a:pt x="3769" y="4855"/>
                    <a:pt x="2427" y="4855"/>
                  </a:cubicBezTo>
                  <a:cubicBezTo>
                    <a:pt x="1085" y="4855"/>
                    <a:pt x="0" y="3770"/>
                    <a:pt x="0" y="2427"/>
                  </a:cubicBezTo>
                  <a:cubicBezTo>
                    <a:pt x="0" y="1085"/>
                    <a:pt x="1085" y="0"/>
                    <a:pt x="2427" y="0"/>
                  </a:cubicBezTo>
                  <a:cubicBezTo>
                    <a:pt x="3769" y="0"/>
                    <a:pt x="4854" y="1085"/>
                    <a:pt x="4854" y="2427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45"/>
            <p:cNvSpPr/>
            <p:nvPr/>
          </p:nvSpPr>
          <p:spPr>
            <a:xfrm>
              <a:off x="6940449" y="3625574"/>
              <a:ext cx="16707" cy="16707"/>
            </a:xfrm>
            <a:custGeom>
              <a:avLst/>
              <a:gdLst/>
              <a:ahLst/>
              <a:cxnLst/>
              <a:rect l="l" t="t" r="r" b="b"/>
              <a:pathLst>
                <a:path w="6103" h="6103" extrusionOk="0">
                  <a:moveTo>
                    <a:pt x="6104" y="3052"/>
                  </a:moveTo>
                  <a:cubicBezTo>
                    <a:pt x="6104" y="4738"/>
                    <a:pt x="4738" y="6103"/>
                    <a:pt x="3052" y="6103"/>
                  </a:cubicBezTo>
                  <a:cubicBezTo>
                    <a:pt x="1366" y="6103"/>
                    <a:pt x="0" y="4738"/>
                    <a:pt x="0" y="3052"/>
                  </a:cubicBezTo>
                  <a:cubicBezTo>
                    <a:pt x="0" y="1366"/>
                    <a:pt x="1366" y="0"/>
                    <a:pt x="3052" y="0"/>
                  </a:cubicBezTo>
                  <a:cubicBezTo>
                    <a:pt x="4738" y="0"/>
                    <a:pt x="6104" y="1366"/>
                    <a:pt x="6104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45"/>
            <p:cNvSpPr/>
            <p:nvPr/>
          </p:nvSpPr>
          <p:spPr>
            <a:xfrm>
              <a:off x="7030735" y="3593554"/>
              <a:ext cx="16707" cy="16707"/>
            </a:xfrm>
            <a:custGeom>
              <a:avLst/>
              <a:gdLst/>
              <a:ahLst/>
              <a:cxnLst/>
              <a:rect l="l" t="t" r="r" b="b"/>
              <a:pathLst>
                <a:path w="6103" h="6103" extrusionOk="0">
                  <a:moveTo>
                    <a:pt x="6103" y="3052"/>
                  </a:moveTo>
                  <a:cubicBezTo>
                    <a:pt x="6103" y="4738"/>
                    <a:pt x="4737" y="6103"/>
                    <a:pt x="3052" y="6103"/>
                  </a:cubicBezTo>
                  <a:cubicBezTo>
                    <a:pt x="1366" y="6103"/>
                    <a:pt x="0" y="4738"/>
                    <a:pt x="0" y="3052"/>
                  </a:cubicBezTo>
                  <a:cubicBezTo>
                    <a:pt x="0" y="1366"/>
                    <a:pt x="1366" y="0"/>
                    <a:pt x="3052" y="0"/>
                  </a:cubicBezTo>
                  <a:cubicBezTo>
                    <a:pt x="4737" y="0"/>
                    <a:pt x="6103" y="1366"/>
                    <a:pt x="6103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45"/>
            <p:cNvSpPr/>
            <p:nvPr/>
          </p:nvSpPr>
          <p:spPr>
            <a:xfrm>
              <a:off x="7070661" y="3524303"/>
              <a:ext cx="18456" cy="18459"/>
            </a:xfrm>
            <a:custGeom>
              <a:avLst/>
              <a:gdLst/>
              <a:ahLst/>
              <a:cxnLst/>
              <a:rect l="l" t="t" r="r" b="b"/>
              <a:pathLst>
                <a:path w="6742" h="6743" extrusionOk="0">
                  <a:moveTo>
                    <a:pt x="6743" y="3372"/>
                  </a:moveTo>
                  <a:cubicBezTo>
                    <a:pt x="6743" y="5237"/>
                    <a:pt x="5237" y="6743"/>
                    <a:pt x="3371" y="6743"/>
                  </a:cubicBezTo>
                  <a:cubicBezTo>
                    <a:pt x="1506" y="6743"/>
                    <a:pt x="0" y="5229"/>
                    <a:pt x="0" y="3372"/>
                  </a:cubicBezTo>
                  <a:cubicBezTo>
                    <a:pt x="0" y="1514"/>
                    <a:pt x="1506" y="0"/>
                    <a:pt x="3371" y="0"/>
                  </a:cubicBezTo>
                  <a:cubicBezTo>
                    <a:pt x="5237" y="0"/>
                    <a:pt x="6743" y="1514"/>
                    <a:pt x="6743" y="337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3" name="Google Shape;1303;p45"/>
          <p:cNvGrpSpPr/>
          <p:nvPr/>
        </p:nvGrpSpPr>
        <p:grpSpPr>
          <a:xfrm rot="-5400000">
            <a:off x="7404379" y="817658"/>
            <a:ext cx="686880" cy="769588"/>
            <a:chOff x="6225377" y="921581"/>
            <a:chExt cx="556268" cy="623249"/>
          </a:xfrm>
        </p:grpSpPr>
        <p:sp>
          <p:nvSpPr>
            <p:cNvPr id="1304" name="Google Shape;1304;p45"/>
            <p:cNvSpPr/>
            <p:nvPr/>
          </p:nvSpPr>
          <p:spPr>
            <a:xfrm>
              <a:off x="6225377" y="921581"/>
              <a:ext cx="556268" cy="623249"/>
            </a:xfrm>
            <a:custGeom>
              <a:avLst/>
              <a:gdLst/>
              <a:ahLst/>
              <a:cxnLst/>
              <a:rect l="l" t="t" r="r" b="b"/>
              <a:pathLst>
                <a:path w="203203" h="227671" extrusionOk="0">
                  <a:moveTo>
                    <a:pt x="89629" y="227671"/>
                  </a:moveTo>
                  <a:lnTo>
                    <a:pt x="203203" y="61095"/>
                  </a:lnTo>
                  <a:lnTo>
                    <a:pt x="113855" y="0"/>
                  </a:lnTo>
                  <a:lnTo>
                    <a:pt x="0" y="166560"/>
                  </a:lnTo>
                  <a:lnTo>
                    <a:pt x="89629" y="22767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45"/>
            <p:cNvSpPr/>
            <p:nvPr/>
          </p:nvSpPr>
          <p:spPr>
            <a:xfrm>
              <a:off x="6417476" y="1141509"/>
              <a:ext cx="174781" cy="174702"/>
            </a:xfrm>
            <a:custGeom>
              <a:avLst/>
              <a:gdLst/>
              <a:ahLst/>
              <a:cxnLst/>
              <a:rect l="l" t="t" r="r" b="b"/>
              <a:pathLst>
                <a:path w="63847" h="63818" extrusionOk="0">
                  <a:moveTo>
                    <a:pt x="57719" y="50726"/>
                  </a:moveTo>
                  <a:cubicBezTo>
                    <a:pt x="47620" y="64572"/>
                    <a:pt x="28210" y="68006"/>
                    <a:pt x="13950" y="58281"/>
                  </a:cubicBezTo>
                  <a:cubicBezTo>
                    <a:pt x="6903" y="53473"/>
                    <a:pt x="2158" y="46215"/>
                    <a:pt x="565" y="37841"/>
                  </a:cubicBezTo>
                  <a:cubicBezTo>
                    <a:pt x="-1019" y="29458"/>
                    <a:pt x="752" y="20967"/>
                    <a:pt x="5560" y="13919"/>
                  </a:cubicBezTo>
                  <a:cubicBezTo>
                    <a:pt x="15488" y="-598"/>
                    <a:pt x="35374" y="-4383"/>
                    <a:pt x="49922" y="5529"/>
                  </a:cubicBezTo>
                  <a:cubicBezTo>
                    <a:pt x="64462" y="15449"/>
                    <a:pt x="68224" y="35343"/>
                    <a:pt x="58312" y="49891"/>
                  </a:cubicBezTo>
                  <a:cubicBezTo>
                    <a:pt x="58117" y="50172"/>
                    <a:pt x="57922" y="50453"/>
                    <a:pt x="57719" y="50726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45"/>
            <p:cNvSpPr/>
            <p:nvPr/>
          </p:nvSpPr>
          <p:spPr>
            <a:xfrm>
              <a:off x="6577613" y="1083763"/>
              <a:ext cx="31484" cy="31479"/>
            </a:xfrm>
            <a:custGeom>
              <a:avLst/>
              <a:gdLst/>
              <a:ahLst/>
              <a:cxnLst/>
              <a:rect l="l" t="t" r="r" b="b"/>
              <a:pathLst>
                <a:path w="11501" h="11499" extrusionOk="0">
                  <a:moveTo>
                    <a:pt x="10398" y="9140"/>
                  </a:moveTo>
                  <a:cubicBezTo>
                    <a:pt x="8579" y="11638"/>
                    <a:pt x="5083" y="12255"/>
                    <a:pt x="2515" y="10499"/>
                  </a:cubicBezTo>
                  <a:cubicBezTo>
                    <a:pt x="1243" y="9632"/>
                    <a:pt x="392" y="8329"/>
                    <a:pt x="104" y="6815"/>
                  </a:cubicBezTo>
                  <a:cubicBezTo>
                    <a:pt x="-185" y="5301"/>
                    <a:pt x="135" y="3779"/>
                    <a:pt x="1001" y="2506"/>
                  </a:cubicBezTo>
                  <a:cubicBezTo>
                    <a:pt x="2788" y="-108"/>
                    <a:pt x="6371" y="-787"/>
                    <a:pt x="8993" y="992"/>
                  </a:cubicBezTo>
                  <a:cubicBezTo>
                    <a:pt x="11616" y="2780"/>
                    <a:pt x="12287" y="6362"/>
                    <a:pt x="10507" y="8984"/>
                  </a:cubicBezTo>
                  <a:cubicBezTo>
                    <a:pt x="10476" y="9031"/>
                    <a:pt x="10437" y="9086"/>
                    <a:pt x="10398" y="9133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45"/>
            <p:cNvSpPr/>
            <p:nvPr/>
          </p:nvSpPr>
          <p:spPr>
            <a:xfrm>
              <a:off x="6395551" y="1350084"/>
              <a:ext cx="31484" cy="31479"/>
            </a:xfrm>
            <a:custGeom>
              <a:avLst/>
              <a:gdLst/>
              <a:ahLst/>
              <a:cxnLst/>
              <a:rect l="l" t="t" r="r" b="b"/>
              <a:pathLst>
                <a:path w="11501" h="11499" extrusionOk="0">
                  <a:moveTo>
                    <a:pt x="10398" y="9141"/>
                  </a:moveTo>
                  <a:cubicBezTo>
                    <a:pt x="8579" y="11638"/>
                    <a:pt x="5083" y="12255"/>
                    <a:pt x="2515" y="10499"/>
                  </a:cubicBezTo>
                  <a:cubicBezTo>
                    <a:pt x="1243" y="9632"/>
                    <a:pt x="392" y="8329"/>
                    <a:pt x="104" y="6815"/>
                  </a:cubicBezTo>
                  <a:cubicBezTo>
                    <a:pt x="-185" y="5308"/>
                    <a:pt x="135" y="3779"/>
                    <a:pt x="1001" y="2507"/>
                  </a:cubicBezTo>
                  <a:cubicBezTo>
                    <a:pt x="2788" y="-108"/>
                    <a:pt x="6371" y="-787"/>
                    <a:pt x="8993" y="992"/>
                  </a:cubicBezTo>
                  <a:cubicBezTo>
                    <a:pt x="11616" y="2780"/>
                    <a:pt x="12287" y="6362"/>
                    <a:pt x="10507" y="8984"/>
                  </a:cubicBezTo>
                  <a:cubicBezTo>
                    <a:pt x="10476" y="9039"/>
                    <a:pt x="10437" y="9086"/>
                    <a:pt x="10398" y="9133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45"/>
            <p:cNvSpPr/>
            <p:nvPr/>
          </p:nvSpPr>
          <p:spPr>
            <a:xfrm>
              <a:off x="6451205" y="1170183"/>
              <a:ext cx="99560" cy="114154"/>
            </a:xfrm>
            <a:custGeom>
              <a:avLst/>
              <a:gdLst/>
              <a:ahLst/>
              <a:cxnLst/>
              <a:rect l="l" t="t" r="r" b="b"/>
              <a:pathLst>
                <a:path w="36369" h="41700" extrusionOk="0">
                  <a:moveTo>
                    <a:pt x="27289" y="41701"/>
                  </a:moveTo>
                  <a:lnTo>
                    <a:pt x="34500" y="31921"/>
                  </a:lnTo>
                  <a:cubicBezTo>
                    <a:pt x="37638" y="27668"/>
                    <a:pt x="36732" y="21681"/>
                    <a:pt x="32479" y="18544"/>
                  </a:cubicBezTo>
                  <a:lnTo>
                    <a:pt x="32175" y="18318"/>
                  </a:lnTo>
                  <a:cubicBezTo>
                    <a:pt x="27921" y="15180"/>
                    <a:pt x="21935" y="16085"/>
                    <a:pt x="18797" y="20339"/>
                  </a:cubicBezTo>
                  <a:lnTo>
                    <a:pt x="17268" y="22415"/>
                  </a:lnTo>
                  <a:cubicBezTo>
                    <a:pt x="14130" y="26669"/>
                    <a:pt x="8144" y="27574"/>
                    <a:pt x="3891" y="24437"/>
                  </a:cubicBezTo>
                  <a:lnTo>
                    <a:pt x="3891" y="24437"/>
                  </a:lnTo>
                  <a:cubicBezTo>
                    <a:pt x="-363" y="21299"/>
                    <a:pt x="-1269" y="15313"/>
                    <a:pt x="1869" y="11059"/>
                  </a:cubicBezTo>
                  <a:lnTo>
                    <a:pt x="10025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45"/>
            <p:cNvSpPr/>
            <p:nvPr/>
          </p:nvSpPr>
          <p:spPr>
            <a:xfrm>
              <a:off x="6453308" y="1182493"/>
              <a:ext cx="105372" cy="77726"/>
            </a:xfrm>
            <a:custGeom>
              <a:avLst/>
              <a:gdLst/>
              <a:ahLst/>
              <a:cxnLst/>
              <a:rect l="l" t="t" r="r" b="b"/>
              <a:pathLst>
                <a:path w="38492" h="28393" extrusionOk="0">
                  <a:moveTo>
                    <a:pt x="38493" y="28394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45"/>
            <p:cNvSpPr/>
            <p:nvPr/>
          </p:nvSpPr>
          <p:spPr>
            <a:xfrm>
              <a:off x="6444054" y="1195041"/>
              <a:ext cx="105372" cy="77726"/>
            </a:xfrm>
            <a:custGeom>
              <a:avLst/>
              <a:gdLst/>
              <a:ahLst/>
              <a:cxnLst/>
              <a:rect l="l" t="t" r="r" b="b"/>
              <a:pathLst>
                <a:path w="38492" h="28393" extrusionOk="0">
                  <a:moveTo>
                    <a:pt x="38493" y="28394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45"/>
            <p:cNvSpPr/>
            <p:nvPr/>
          </p:nvSpPr>
          <p:spPr>
            <a:xfrm>
              <a:off x="6294926" y="992094"/>
              <a:ext cx="415065" cy="479952"/>
            </a:xfrm>
            <a:custGeom>
              <a:avLst/>
              <a:gdLst/>
              <a:ahLst/>
              <a:cxnLst/>
              <a:rect l="l" t="t" r="r" b="b"/>
              <a:pathLst>
                <a:path w="151622" h="175325" extrusionOk="0">
                  <a:moveTo>
                    <a:pt x="149148" y="34200"/>
                  </a:moveTo>
                  <a:lnTo>
                    <a:pt x="98823" y="0"/>
                  </a:lnTo>
                  <a:cubicBezTo>
                    <a:pt x="95865" y="4152"/>
                    <a:pt x="90129" y="5198"/>
                    <a:pt x="85891" y="2326"/>
                  </a:cubicBezTo>
                  <a:lnTo>
                    <a:pt x="0" y="127911"/>
                  </a:lnTo>
                  <a:cubicBezTo>
                    <a:pt x="4293" y="130846"/>
                    <a:pt x="5393" y="136700"/>
                    <a:pt x="2458" y="140992"/>
                  </a:cubicBezTo>
                  <a:lnTo>
                    <a:pt x="52682" y="175325"/>
                  </a:lnTo>
                  <a:cubicBezTo>
                    <a:pt x="55616" y="171032"/>
                    <a:pt x="61470" y="169932"/>
                    <a:pt x="65762" y="172867"/>
                  </a:cubicBezTo>
                  <a:lnTo>
                    <a:pt x="151622" y="47258"/>
                  </a:lnTo>
                  <a:cubicBezTo>
                    <a:pt x="147337" y="44331"/>
                    <a:pt x="146237" y="38485"/>
                    <a:pt x="149148" y="3420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45"/>
            <p:cNvSpPr/>
            <p:nvPr/>
          </p:nvSpPr>
          <p:spPr>
            <a:xfrm>
              <a:off x="6249356" y="946288"/>
              <a:ext cx="509243" cy="574150"/>
            </a:xfrm>
            <a:custGeom>
              <a:avLst/>
              <a:gdLst/>
              <a:ahLst/>
              <a:cxnLst/>
              <a:rect l="l" t="t" r="r" b="b"/>
              <a:pathLst>
                <a:path w="186025" h="209735" extrusionOk="0">
                  <a:moveTo>
                    <a:pt x="0" y="154931"/>
                  </a:moveTo>
                  <a:lnTo>
                    <a:pt x="80179" y="209736"/>
                  </a:lnTo>
                  <a:lnTo>
                    <a:pt x="186026" y="54891"/>
                  </a:lnTo>
                  <a:lnTo>
                    <a:pt x="105723" y="0"/>
                  </a:lnTo>
                  <a:cubicBezTo>
                    <a:pt x="105723" y="0"/>
                    <a:pt x="-218" y="153776"/>
                    <a:pt x="0" y="15493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2" name="Google Shape;1362;p45"/>
          <p:cNvGrpSpPr/>
          <p:nvPr/>
        </p:nvGrpSpPr>
        <p:grpSpPr>
          <a:xfrm flipH="1">
            <a:off x="7942469" y="4199091"/>
            <a:ext cx="1116440" cy="715797"/>
            <a:chOff x="6054827" y="2081751"/>
            <a:chExt cx="904147" cy="579687"/>
          </a:xfrm>
        </p:grpSpPr>
        <p:sp>
          <p:nvSpPr>
            <p:cNvPr id="1363" name="Google Shape;1363;p45"/>
            <p:cNvSpPr/>
            <p:nvPr/>
          </p:nvSpPr>
          <p:spPr>
            <a:xfrm>
              <a:off x="6594147" y="2573253"/>
              <a:ext cx="136993" cy="86015"/>
            </a:xfrm>
            <a:custGeom>
              <a:avLst/>
              <a:gdLst/>
              <a:ahLst/>
              <a:cxnLst/>
              <a:rect l="l" t="t" r="r" b="b"/>
              <a:pathLst>
                <a:path w="50043" h="31421" extrusionOk="0">
                  <a:moveTo>
                    <a:pt x="9311" y="31422"/>
                  </a:moveTo>
                  <a:lnTo>
                    <a:pt x="40733" y="31422"/>
                  </a:lnTo>
                  <a:lnTo>
                    <a:pt x="50044" y="0"/>
                  </a:lnTo>
                  <a:lnTo>
                    <a:pt x="0" y="0"/>
                  </a:lnTo>
                  <a:lnTo>
                    <a:pt x="9311" y="314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45"/>
            <p:cNvSpPr/>
            <p:nvPr/>
          </p:nvSpPr>
          <p:spPr>
            <a:xfrm>
              <a:off x="6329067" y="2573253"/>
              <a:ext cx="136974" cy="86015"/>
            </a:xfrm>
            <a:custGeom>
              <a:avLst/>
              <a:gdLst/>
              <a:ahLst/>
              <a:cxnLst/>
              <a:rect l="l" t="t" r="r" b="b"/>
              <a:pathLst>
                <a:path w="50036" h="31421" extrusionOk="0">
                  <a:moveTo>
                    <a:pt x="9311" y="31422"/>
                  </a:moveTo>
                  <a:lnTo>
                    <a:pt x="40725" y="31422"/>
                  </a:lnTo>
                  <a:lnTo>
                    <a:pt x="50036" y="0"/>
                  </a:lnTo>
                  <a:lnTo>
                    <a:pt x="0" y="0"/>
                  </a:lnTo>
                  <a:lnTo>
                    <a:pt x="9311" y="314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45"/>
            <p:cNvSpPr/>
            <p:nvPr/>
          </p:nvSpPr>
          <p:spPr>
            <a:xfrm>
              <a:off x="6781448" y="2257687"/>
              <a:ext cx="112550" cy="216002"/>
            </a:xfrm>
            <a:custGeom>
              <a:avLst/>
              <a:gdLst/>
              <a:ahLst/>
              <a:cxnLst/>
              <a:rect l="l" t="t" r="r" b="b"/>
              <a:pathLst>
                <a:path w="41114" h="78905" extrusionOk="0">
                  <a:moveTo>
                    <a:pt x="0" y="78906"/>
                  </a:moveTo>
                  <a:lnTo>
                    <a:pt x="41115" y="66785"/>
                  </a:lnTo>
                  <a:lnTo>
                    <a:pt x="41115" y="12121"/>
                  </a:lnTo>
                  <a:lnTo>
                    <a:pt x="0" y="0"/>
                  </a:lnTo>
                  <a:lnTo>
                    <a:pt x="0" y="7890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45"/>
            <p:cNvSpPr/>
            <p:nvPr/>
          </p:nvSpPr>
          <p:spPr>
            <a:xfrm>
              <a:off x="6636426" y="2110564"/>
              <a:ext cx="174940" cy="113839"/>
            </a:xfrm>
            <a:custGeom>
              <a:avLst/>
              <a:gdLst/>
              <a:ahLst/>
              <a:cxnLst/>
              <a:rect l="l" t="t" r="r" b="b"/>
              <a:pathLst>
                <a:path w="63905" h="41585" extrusionOk="0">
                  <a:moveTo>
                    <a:pt x="0" y="17867"/>
                  </a:moveTo>
                  <a:cubicBezTo>
                    <a:pt x="0" y="17867"/>
                    <a:pt x="24483" y="931"/>
                    <a:pt x="58028" y="2"/>
                  </a:cubicBezTo>
                  <a:cubicBezTo>
                    <a:pt x="62523" y="-123"/>
                    <a:pt x="65403" y="4748"/>
                    <a:pt x="63086" y="8603"/>
                  </a:cubicBezTo>
                  <a:lnTo>
                    <a:pt x="43301" y="41586"/>
                  </a:lnTo>
                  <a:lnTo>
                    <a:pt x="0" y="178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45"/>
            <p:cNvSpPr/>
            <p:nvPr/>
          </p:nvSpPr>
          <p:spPr>
            <a:xfrm>
              <a:off x="6181525" y="2110463"/>
              <a:ext cx="650446" cy="495570"/>
            </a:xfrm>
            <a:custGeom>
              <a:avLst/>
              <a:gdLst/>
              <a:ahLst/>
              <a:cxnLst/>
              <a:rect l="l" t="t" r="r" b="b"/>
              <a:pathLst>
                <a:path w="237606" h="181030" extrusionOk="0">
                  <a:moveTo>
                    <a:pt x="71967" y="5089"/>
                  </a:moveTo>
                  <a:cubicBezTo>
                    <a:pt x="86726" y="1779"/>
                    <a:pt x="102460" y="0"/>
                    <a:pt x="118803" y="0"/>
                  </a:cubicBezTo>
                  <a:cubicBezTo>
                    <a:pt x="135147" y="0"/>
                    <a:pt x="150881" y="1787"/>
                    <a:pt x="165639" y="5089"/>
                  </a:cubicBezTo>
                  <a:cubicBezTo>
                    <a:pt x="207785" y="14532"/>
                    <a:pt x="237607" y="52175"/>
                    <a:pt x="237607" y="95366"/>
                  </a:cubicBezTo>
                  <a:lnTo>
                    <a:pt x="237607" y="95366"/>
                  </a:lnTo>
                  <a:cubicBezTo>
                    <a:pt x="237607" y="129964"/>
                    <a:pt x="218469" y="160996"/>
                    <a:pt x="189186" y="176831"/>
                  </a:cubicBezTo>
                  <a:cubicBezTo>
                    <a:pt x="184059" y="179602"/>
                    <a:pt x="178306" y="181030"/>
                    <a:pt x="172477" y="181030"/>
                  </a:cubicBezTo>
                  <a:lnTo>
                    <a:pt x="65130" y="181030"/>
                  </a:lnTo>
                  <a:cubicBezTo>
                    <a:pt x="59300" y="181030"/>
                    <a:pt x="53548" y="179602"/>
                    <a:pt x="48420" y="176831"/>
                  </a:cubicBezTo>
                  <a:cubicBezTo>
                    <a:pt x="19137" y="161003"/>
                    <a:pt x="0" y="129964"/>
                    <a:pt x="0" y="95366"/>
                  </a:cubicBezTo>
                  <a:lnTo>
                    <a:pt x="0" y="95366"/>
                  </a:lnTo>
                  <a:cubicBezTo>
                    <a:pt x="0" y="52175"/>
                    <a:pt x="29814" y="14525"/>
                    <a:pt x="71967" y="50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45"/>
            <p:cNvSpPr/>
            <p:nvPr/>
          </p:nvSpPr>
          <p:spPr>
            <a:xfrm>
              <a:off x="6555248" y="2573253"/>
              <a:ext cx="136971" cy="86015"/>
            </a:xfrm>
            <a:custGeom>
              <a:avLst/>
              <a:gdLst/>
              <a:ahLst/>
              <a:cxnLst/>
              <a:rect l="l" t="t" r="r" b="b"/>
              <a:pathLst>
                <a:path w="50035" h="31421" extrusionOk="0">
                  <a:moveTo>
                    <a:pt x="9311" y="31422"/>
                  </a:moveTo>
                  <a:lnTo>
                    <a:pt x="40725" y="31422"/>
                  </a:lnTo>
                  <a:lnTo>
                    <a:pt x="50036" y="0"/>
                  </a:lnTo>
                  <a:lnTo>
                    <a:pt x="0" y="0"/>
                  </a:lnTo>
                  <a:lnTo>
                    <a:pt x="9311" y="314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45"/>
            <p:cNvSpPr/>
            <p:nvPr/>
          </p:nvSpPr>
          <p:spPr>
            <a:xfrm>
              <a:off x="6283798" y="2573253"/>
              <a:ext cx="136993" cy="86015"/>
            </a:xfrm>
            <a:custGeom>
              <a:avLst/>
              <a:gdLst/>
              <a:ahLst/>
              <a:cxnLst/>
              <a:rect l="l" t="t" r="r" b="b"/>
              <a:pathLst>
                <a:path w="50043" h="31421" extrusionOk="0">
                  <a:moveTo>
                    <a:pt x="9311" y="31422"/>
                  </a:moveTo>
                  <a:lnTo>
                    <a:pt x="40733" y="31422"/>
                  </a:lnTo>
                  <a:lnTo>
                    <a:pt x="50044" y="0"/>
                  </a:lnTo>
                  <a:lnTo>
                    <a:pt x="0" y="0"/>
                  </a:lnTo>
                  <a:lnTo>
                    <a:pt x="9311" y="314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45"/>
            <p:cNvSpPr/>
            <p:nvPr/>
          </p:nvSpPr>
          <p:spPr>
            <a:xfrm>
              <a:off x="6718652" y="2295625"/>
              <a:ext cx="30208" cy="30208"/>
            </a:xfrm>
            <a:custGeom>
              <a:avLst/>
              <a:gdLst/>
              <a:ahLst/>
              <a:cxnLst/>
              <a:rect l="l" t="t" r="r" b="b"/>
              <a:pathLst>
                <a:path w="11035" h="11035" extrusionOk="0">
                  <a:moveTo>
                    <a:pt x="0" y="5518"/>
                  </a:moveTo>
                  <a:cubicBezTo>
                    <a:pt x="0" y="8562"/>
                    <a:pt x="2466" y="11036"/>
                    <a:pt x="5518" y="11036"/>
                  </a:cubicBezTo>
                  <a:cubicBezTo>
                    <a:pt x="8570" y="11036"/>
                    <a:pt x="11036" y="8570"/>
                    <a:pt x="11036" y="5518"/>
                  </a:cubicBezTo>
                  <a:cubicBezTo>
                    <a:pt x="11036" y="2466"/>
                    <a:pt x="8570" y="0"/>
                    <a:pt x="5518" y="0"/>
                  </a:cubicBezTo>
                  <a:cubicBezTo>
                    <a:pt x="2466" y="0"/>
                    <a:pt x="0" y="2466"/>
                    <a:pt x="0" y="55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45"/>
            <p:cNvSpPr/>
            <p:nvPr/>
          </p:nvSpPr>
          <p:spPr>
            <a:xfrm>
              <a:off x="6393427" y="2130331"/>
              <a:ext cx="205469" cy="11032"/>
            </a:xfrm>
            <a:custGeom>
              <a:avLst/>
              <a:gdLst/>
              <a:ahLst/>
              <a:cxnLst/>
              <a:rect l="l" t="t" r="r" b="b"/>
              <a:pathLst>
                <a:path w="75057" h="4030" extrusionOk="0">
                  <a:moveTo>
                    <a:pt x="75058" y="4031"/>
                  </a:moveTo>
                  <a:cubicBezTo>
                    <a:pt x="75058" y="4031"/>
                    <a:pt x="48170" y="-5038"/>
                    <a:pt x="0" y="4031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45"/>
            <p:cNvSpPr/>
            <p:nvPr/>
          </p:nvSpPr>
          <p:spPr>
            <a:xfrm>
              <a:off x="6367178" y="2574811"/>
              <a:ext cx="363403" cy="31446"/>
            </a:xfrm>
            <a:custGeom>
              <a:avLst/>
              <a:gdLst/>
              <a:ahLst/>
              <a:cxnLst/>
              <a:rect l="l" t="t" r="r" b="b"/>
              <a:pathLst>
                <a:path w="132750" h="11487" extrusionOk="0">
                  <a:moveTo>
                    <a:pt x="0" y="11473"/>
                  </a:moveTo>
                  <a:lnTo>
                    <a:pt x="106066" y="11473"/>
                  </a:lnTo>
                  <a:cubicBezTo>
                    <a:pt x="106066" y="11473"/>
                    <a:pt x="116922" y="12363"/>
                    <a:pt x="132751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45"/>
            <p:cNvSpPr/>
            <p:nvPr/>
          </p:nvSpPr>
          <p:spPr>
            <a:xfrm>
              <a:off x="6732310" y="2134573"/>
              <a:ext cx="68837" cy="35015"/>
            </a:xfrm>
            <a:custGeom>
              <a:avLst/>
              <a:gdLst/>
              <a:ahLst/>
              <a:cxnLst/>
              <a:rect l="l" t="t" r="r" b="b"/>
              <a:pathLst>
                <a:path w="25146" h="12791" extrusionOk="0">
                  <a:moveTo>
                    <a:pt x="25147" y="0"/>
                  </a:moveTo>
                  <a:lnTo>
                    <a:pt x="0" y="12792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45"/>
            <p:cNvSpPr/>
            <p:nvPr/>
          </p:nvSpPr>
          <p:spPr>
            <a:xfrm>
              <a:off x="6595388" y="2081751"/>
              <a:ext cx="174932" cy="113839"/>
            </a:xfrm>
            <a:custGeom>
              <a:avLst/>
              <a:gdLst/>
              <a:ahLst/>
              <a:cxnLst/>
              <a:rect l="l" t="t" r="r" b="b"/>
              <a:pathLst>
                <a:path w="63902" h="41585" extrusionOk="0">
                  <a:moveTo>
                    <a:pt x="0" y="17867"/>
                  </a:moveTo>
                  <a:cubicBezTo>
                    <a:pt x="0" y="17867"/>
                    <a:pt x="24483" y="931"/>
                    <a:pt x="58028" y="2"/>
                  </a:cubicBezTo>
                  <a:cubicBezTo>
                    <a:pt x="62524" y="-123"/>
                    <a:pt x="65396" y="4748"/>
                    <a:pt x="63086" y="8603"/>
                  </a:cubicBezTo>
                  <a:lnTo>
                    <a:pt x="43301" y="41586"/>
                  </a:lnTo>
                  <a:lnTo>
                    <a:pt x="0" y="178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45"/>
            <p:cNvSpPr/>
            <p:nvPr/>
          </p:nvSpPr>
          <p:spPr>
            <a:xfrm>
              <a:off x="6677143" y="2101891"/>
              <a:ext cx="75632" cy="36362"/>
            </a:xfrm>
            <a:custGeom>
              <a:avLst/>
              <a:gdLst/>
              <a:ahLst/>
              <a:cxnLst/>
              <a:rect l="l" t="t" r="r" b="b"/>
              <a:pathLst>
                <a:path w="27628" h="13283" extrusionOk="0">
                  <a:moveTo>
                    <a:pt x="27628" y="0"/>
                  </a:moveTo>
                  <a:lnTo>
                    <a:pt x="0" y="13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45"/>
            <p:cNvSpPr/>
            <p:nvPr/>
          </p:nvSpPr>
          <p:spPr>
            <a:xfrm>
              <a:off x="6054827" y="2277843"/>
              <a:ext cx="188841" cy="115512"/>
            </a:xfrm>
            <a:custGeom>
              <a:avLst/>
              <a:gdLst/>
              <a:ahLst/>
              <a:cxnLst/>
              <a:rect l="l" t="t" r="r" b="b"/>
              <a:pathLst>
                <a:path w="68983" h="42196" extrusionOk="0">
                  <a:moveTo>
                    <a:pt x="68983" y="31406"/>
                  </a:moveTo>
                  <a:cubicBezTo>
                    <a:pt x="64730" y="37900"/>
                    <a:pt x="57073" y="41864"/>
                    <a:pt x="49316" y="42177"/>
                  </a:cubicBezTo>
                  <a:cubicBezTo>
                    <a:pt x="41558" y="42481"/>
                    <a:pt x="33831" y="39297"/>
                    <a:pt x="28133" y="34029"/>
                  </a:cubicBezTo>
                  <a:cubicBezTo>
                    <a:pt x="24770" y="30922"/>
                    <a:pt x="21991" y="26934"/>
                    <a:pt x="21320" y="22407"/>
                  </a:cubicBezTo>
                  <a:cubicBezTo>
                    <a:pt x="20649" y="17881"/>
                    <a:pt x="22483" y="12808"/>
                    <a:pt x="26471" y="10568"/>
                  </a:cubicBezTo>
                  <a:cubicBezTo>
                    <a:pt x="31607" y="7680"/>
                    <a:pt x="38810" y="10739"/>
                    <a:pt x="41066" y="16179"/>
                  </a:cubicBezTo>
                  <a:cubicBezTo>
                    <a:pt x="43321" y="21619"/>
                    <a:pt x="41011" y="28308"/>
                    <a:pt x="36398" y="31968"/>
                  </a:cubicBezTo>
                  <a:cubicBezTo>
                    <a:pt x="31786" y="35629"/>
                    <a:pt x="25363" y="36495"/>
                    <a:pt x="19618" y="35176"/>
                  </a:cubicBezTo>
                  <a:cubicBezTo>
                    <a:pt x="12329" y="33506"/>
                    <a:pt x="5890" y="28417"/>
                    <a:pt x="2581" y="21713"/>
                  </a:cubicBezTo>
                  <a:cubicBezTo>
                    <a:pt x="-736" y="15008"/>
                    <a:pt x="-861" y="6806"/>
                    <a:pt x="2237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45"/>
            <p:cNvSpPr/>
            <p:nvPr/>
          </p:nvSpPr>
          <p:spPr>
            <a:xfrm>
              <a:off x="6677464" y="2346922"/>
              <a:ext cx="92897" cy="92894"/>
            </a:xfrm>
            <a:custGeom>
              <a:avLst/>
              <a:gdLst/>
              <a:ahLst/>
              <a:cxnLst/>
              <a:rect l="l" t="t" r="r" b="b"/>
              <a:pathLst>
                <a:path w="33935" h="33934" extrusionOk="0">
                  <a:moveTo>
                    <a:pt x="33935" y="16967"/>
                  </a:moveTo>
                  <a:cubicBezTo>
                    <a:pt x="33935" y="26341"/>
                    <a:pt x="26341" y="33935"/>
                    <a:pt x="16968" y="33935"/>
                  </a:cubicBezTo>
                  <a:cubicBezTo>
                    <a:pt x="7594" y="33935"/>
                    <a:pt x="0" y="26341"/>
                    <a:pt x="0" y="16967"/>
                  </a:cubicBezTo>
                  <a:cubicBezTo>
                    <a:pt x="0" y="7594"/>
                    <a:pt x="7594" y="0"/>
                    <a:pt x="16968" y="0"/>
                  </a:cubicBezTo>
                  <a:cubicBezTo>
                    <a:pt x="26341" y="0"/>
                    <a:pt x="33935" y="7594"/>
                    <a:pt x="33935" y="16967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45"/>
            <p:cNvSpPr/>
            <p:nvPr/>
          </p:nvSpPr>
          <p:spPr>
            <a:xfrm>
              <a:off x="6613493" y="2119996"/>
              <a:ext cx="154469" cy="82705"/>
            </a:xfrm>
            <a:custGeom>
              <a:avLst/>
              <a:gdLst/>
              <a:ahLst/>
              <a:cxnLst/>
              <a:rect l="l" t="t" r="r" b="b"/>
              <a:pathLst>
                <a:path w="56427" h="30212" extrusionOk="0">
                  <a:moveTo>
                    <a:pt x="0" y="0"/>
                  </a:moveTo>
                  <a:cubicBezTo>
                    <a:pt x="2115" y="219"/>
                    <a:pt x="29923" y="2935"/>
                    <a:pt x="56428" y="30212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45"/>
            <p:cNvSpPr/>
            <p:nvPr/>
          </p:nvSpPr>
          <p:spPr>
            <a:xfrm>
              <a:off x="6729659" y="2113220"/>
              <a:ext cx="33734" cy="56234"/>
            </a:xfrm>
            <a:custGeom>
              <a:avLst/>
              <a:gdLst/>
              <a:ahLst/>
              <a:cxnLst/>
              <a:rect l="l" t="t" r="r" b="b"/>
              <a:pathLst>
                <a:path w="12323" h="20542" extrusionOk="0">
                  <a:moveTo>
                    <a:pt x="12324" y="0"/>
                  </a:moveTo>
                  <a:lnTo>
                    <a:pt x="0" y="20542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45"/>
            <p:cNvSpPr/>
            <p:nvPr/>
          </p:nvSpPr>
          <p:spPr>
            <a:xfrm>
              <a:off x="6395350" y="2606231"/>
              <a:ext cx="18927" cy="53050"/>
            </a:xfrm>
            <a:custGeom>
              <a:avLst/>
              <a:gdLst/>
              <a:ahLst/>
              <a:cxnLst/>
              <a:rect l="l" t="t" r="r" b="b"/>
              <a:pathLst>
                <a:path w="6914" h="19379" extrusionOk="0">
                  <a:moveTo>
                    <a:pt x="0" y="19379"/>
                  </a:moveTo>
                  <a:lnTo>
                    <a:pt x="6915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45"/>
            <p:cNvSpPr/>
            <p:nvPr/>
          </p:nvSpPr>
          <p:spPr>
            <a:xfrm>
              <a:off x="6666778" y="2601466"/>
              <a:ext cx="17134" cy="57813"/>
            </a:xfrm>
            <a:custGeom>
              <a:avLst/>
              <a:gdLst/>
              <a:ahLst/>
              <a:cxnLst/>
              <a:rect l="l" t="t" r="r" b="b"/>
              <a:pathLst>
                <a:path w="6259" h="21119" extrusionOk="0">
                  <a:moveTo>
                    <a:pt x="0" y="21120"/>
                  </a:moveTo>
                  <a:lnTo>
                    <a:pt x="625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45"/>
            <p:cNvSpPr/>
            <p:nvPr/>
          </p:nvSpPr>
          <p:spPr>
            <a:xfrm>
              <a:off x="6095065" y="2659303"/>
              <a:ext cx="863908" cy="2135"/>
            </a:xfrm>
            <a:custGeom>
              <a:avLst/>
              <a:gdLst/>
              <a:ahLst/>
              <a:cxnLst/>
              <a:rect l="l" t="t" r="r" b="b"/>
              <a:pathLst>
                <a:path w="315583" h="780" extrusionOk="0">
                  <a:moveTo>
                    <a:pt x="0" y="0"/>
                  </a:moveTo>
                  <a:lnTo>
                    <a:pt x="315583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83" name="Google Shape;1383;p45"/>
          <p:cNvSpPr/>
          <p:nvPr/>
        </p:nvSpPr>
        <p:spPr>
          <a:xfrm>
            <a:off x="8415471" y="2865058"/>
            <a:ext cx="604574" cy="74022"/>
          </a:xfrm>
          <a:custGeom>
            <a:avLst/>
            <a:gdLst/>
            <a:ahLst/>
            <a:cxnLst/>
            <a:rect l="l" t="t" r="r" b="b"/>
            <a:pathLst>
              <a:path w="178868" h="21900" extrusionOk="0">
                <a:moveTo>
                  <a:pt x="0" y="21900"/>
                </a:moveTo>
                <a:cubicBezTo>
                  <a:pt x="22353" y="21900"/>
                  <a:pt x="24374" y="0"/>
                  <a:pt x="44713" y="0"/>
                </a:cubicBezTo>
                <a:cubicBezTo>
                  <a:pt x="65052" y="0"/>
                  <a:pt x="67058" y="21900"/>
                  <a:pt x="89411" y="21900"/>
                </a:cubicBezTo>
                <a:cubicBezTo>
                  <a:pt x="111764" y="21900"/>
                  <a:pt x="114495" y="0"/>
                  <a:pt x="134140" y="0"/>
                </a:cubicBezTo>
                <a:cubicBezTo>
                  <a:pt x="153784" y="0"/>
                  <a:pt x="156500" y="21900"/>
                  <a:pt x="178869" y="21900"/>
                </a:cubicBezTo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5" name="Google Shape;1385;p45"/>
          <p:cNvSpPr/>
          <p:nvPr/>
        </p:nvSpPr>
        <p:spPr>
          <a:xfrm>
            <a:off x="7909523" y="256085"/>
            <a:ext cx="162842" cy="162842"/>
          </a:xfrm>
          <a:custGeom>
            <a:avLst/>
            <a:gdLst/>
            <a:ahLst/>
            <a:cxnLst/>
            <a:rect l="l" t="t" r="r" b="b"/>
            <a:pathLst>
              <a:path w="48178" h="48178" extrusionOk="0">
                <a:moveTo>
                  <a:pt x="48178" y="24085"/>
                </a:moveTo>
                <a:lnTo>
                  <a:pt x="31734" y="31734"/>
                </a:lnTo>
                <a:lnTo>
                  <a:pt x="24085" y="48178"/>
                </a:lnTo>
                <a:lnTo>
                  <a:pt x="16445" y="31734"/>
                </a:lnTo>
                <a:lnTo>
                  <a:pt x="0" y="24085"/>
                </a:lnTo>
                <a:lnTo>
                  <a:pt x="16445" y="16444"/>
                </a:lnTo>
                <a:lnTo>
                  <a:pt x="24085" y="0"/>
                </a:lnTo>
                <a:lnTo>
                  <a:pt x="31734" y="16444"/>
                </a:lnTo>
                <a:lnTo>
                  <a:pt x="48178" y="24085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6" name="Google Shape;1386;p45"/>
          <p:cNvSpPr/>
          <p:nvPr/>
        </p:nvSpPr>
        <p:spPr>
          <a:xfrm>
            <a:off x="8933398" y="3945435"/>
            <a:ext cx="162842" cy="162842"/>
          </a:xfrm>
          <a:custGeom>
            <a:avLst/>
            <a:gdLst/>
            <a:ahLst/>
            <a:cxnLst/>
            <a:rect l="l" t="t" r="r" b="b"/>
            <a:pathLst>
              <a:path w="48178" h="48178" extrusionOk="0">
                <a:moveTo>
                  <a:pt x="48178" y="24085"/>
                </a:moveTo>
                <a:lnTo>
                  <a:pt x="31734" y="31734"/>
                </a:lnTo>
                <a:lnTo>
                  <a:pt x="24085" y="48178"/>
                </a:lnTo>
                <a:lnTo>
                  <a:pt x="16445" y="31734"/>
                </a:lnTo>
                <a:lnTo>
                  <a:pt x="0" y="24085"/>
                </a:lnTo>
                <a:lnTo>
                  <a:pt x="16445" y="16444"/>
                </a:lnTo>
                <a:lnTo>
                  <a:pt x="24085" y="0"/>
                </a:lnTo>
                <a:lnTo>
                  <a:pt x="31734" y="16444"/>
                </a:lnTo>
                <a:lnTo>
                  <a:pt x="48178" y="24085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76" name="Google Shape;1276;p45"/>
          <p:cNvGrpSpPr/>
          <p:nvPr/>
        </p:nvGrpSpPr>
        <p:grpSpPr>
          <a:xfrm>
            <a:off x="709696" y="4110740"/>
            <a:ext cx="597969" cy="640072"/>
            <a:chOff x="7361503" y="2222384"/>
            <a:chExt cx="523111" cy="564587"/>
          </a:xfrm>
        </p:grpSpPr>
        <p:sp>
          <p:nvSpPr>
            <p:cNvPr id="1277" name="Google Shape;1277;p45"/>
            <p:cNvSpPr/>
            <p:nvPr/>
          </p:nvSpPr>
          <p:spPr>
            <a:xfrm>
              <a:off x="7361503" y="2255649"/>
              <a:ext cx="490434" cy="531321"/>
            </a:xfrm>
            <a:custGeom>
              <a:avLst/>
              <a:gdLst/>
              <a:ahLst/>
              <a:cxnLst/>
              <a:rect l="l" t="t" r="r" b="b"/>
              <a:pathLst>
                <a:path w="179154" h="194090" extrusionOk="0">
                  <a:moveTo>
                    <a:pt x="42463" y="8"/>
                  </a:moveTo>
                  <a:cubicBezTo>
                    <a:pt x="42463" y="8"/>
                    <a:pt x="-24314" y="32070"/>
                    <a:pt x="9613" y="114956"/>
                  </a:cubicBezTo>
                  <a:cubicBezTo>
                    <a:pt x="9613" y="114956"/>
                    <a:pt x="33324" y="179282"/>
                    <a:pt x="98228" y="192714"/>
                  </a:cubicBezTo>
                  <a:cubicBezTo>
                    <a:pt x="98228" y="192714"/>
                    <a:pt x="149106" y="205350"/>
                    <a:pt x="179155" y="154042"/>
                  </a:cubicBezTo>
                  <a:lnTo>
                    <a:pt x="424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45"/>
            <p:cNvSpPr/>
            <p:nvPr/>
          </p:nvSpPr>
          <p:spPr>
            <a:xfrm>
              <a:off x="7401829" y="2222384"/>
              <a:ext cx="482785" cy="530629"/>
            </a:xfrm>
            <a:custGeom>
              <a:avLst/>
              <a:gdLst/>
              <a:ahLst/>
              <a:cxnLst/>
              <a:rect l="l" t="t" r="r" b="b"/>
              <a:pathLst>
                <a:path w="176360" h="193837" extrusionOk="0">
                  <a:moveTo>
                    <a:pt x="165639" y="74921"/>
                  </a:moveTo>
                  <a:cubicBezTo>
                    <a:pt x="142139" y="22419"/>
                    <a:pt x="87553" y="-10502"/>
                    <a:pt x="44354" y="3055"/>
                  </a:cubicBezTo>
                  <a:cubicBezTo>
                    <a:pt x="874" y="16698"/>
                    <a:pt x="-12902" y="71658"/>
                    <a:pt x="13182" y="124020"/>
                  </a:cubicBezTo>
                  <a:cubicBezTo>
                    <a:pt x="38492" y="174837"/>
                    <a:pt x="92025" y="204050"/>
                    <a:pt x="132945" y="190548"/>
                  </a:cubicBezTo>
                  <a:cubicBezTo>
                    <a:pt x="173615" y="177131"/>
                    <a:pt x="188452" y="125886"/>
                    <a:pt x="165639" y="749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45"/>
            <p:cNvSpPr/>
            <p:nvPr/>
          </p:nvSpPr>
          <p:spPr>
            <a:xfrm>
              <a:off x="7402119" y="2265631"/>
              <a:ext cx="442637" cy="486016"/>
            </a:xfrm>
            <a:custGeom>
              <a:avLst/>
              <a:gdLst/>
              <a:ahLst/>
              <a:cxnLst/>
              <a:rect l="l" t="t" r="r" b="b"/>
              <a:pathLst>
                <a:path w="161694" h="177540" extrusionOk="0">
                  <a:moveTo>
                    <a:pt x="21755" y="0"/>
                  </a:moveTo>
                  <a:cubicBezTo>
                    <a:pt x="11133" y="13416"/>
                    <a:pt x="2665" y="28269"/>
                    <a:pt x="612" y="45517"/>
                  </a:cubicBezTo>
                  <a:cubicBezTo>
                    <a:pt x="-1768" y="65528"/>
                    <a:pt x="2993" y="86094"/>
                    <a:pt x="11398" y="104216"/>
                  </a:cubicBezTo>
                  <a:cubicBezTo>
                    <a:pt x="11945" y="105395"/>
                    <a:pt x="12507" y="106558"/>
                    <a:pt x="13084" y="107721"/>
                  </a:cubicBezTo>
                  <a:cubicBezTo>
                    <a:pt x="20171" y="121949"/>
                    <a:pt x="29708" y="134967"/>
                    <a:pt x="41205" y="145948"/>
                  </a:cubicBezTo>
                  <a:cubicBezTo>
                    <a:pt x="51835" y="156102"/>
                    <a:pt x="64197" y="164586"/>
                    <a:pt x="77778" y="170283"/>
                  </a:cubicBezTo>
                  <a:cubicBezTo>
                    <a:pt x="90000" y="175411"/>
                    <a:pt x="103354" y="178275"/>
                    <a:pt x="116637" y="177378"/>
                  </a:cubicBezTo>
                  <a:cubicBezTo>
                    <a:pt x="125051" y="176808"/>
                    <a:pt x="133605" y="174919"/>
                    <a:pt x="141284" y="171204"/>
                  </a:cubicBezTo>
                  <a:cubicBezTo>
                    <a:pt x="149378" y="167286"/>
                    <a:pt x="156051" y="161253"/>
                    <a:pt x="161694" y="154315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45"/>
            <p:cNvSpPr/>
            <p:nvPr/>
          </p:nvSpPr>
          <p:spPr>
            <a:xfrm>
              <a:off x="7469037" y="2301001"/>
              <a:ext cx="350378" cy="384988"/>
            </a:xfrm>
            <a:custGeom>
              <a:avLst/>
              <a:gdLst/>
              <a:ahLst/>
              <a:cxnLst/>
              <a:rect l="l" t="t" r="r" b="b"/>
              <a:pathLst>
                <a:path w="127992" h="140635" extrusionOk="0">
                  <a:moveTo>
                    <a:pt x="119963" y="53847"/>
                  </a:moveTo>
                  <a:cubicBezTo>
                    <a:pt x="136852" y="91028"/>
                    <a:pt x="126207" y="128483"/>
                    <a:pt x="96377" y="138262"/>
                  </a:cubicBezTo>
                  <a:cubicBezTo>
                    <a:pt x="66415" y="148081"/>
                    <a:pt x="27547" y="126579"/>
                    <a:pt x="9331" y="89475"/>
                  </a:cubicBezTo>
                  <a:cubicBezTo>
                    <a:pt x="-9291" y="51560"/>
                    <a:pt x="800" y="12146"/>
                    <a:pt x="32113" y="2250"/>
                  </a:cubicBezTo>
                  <a:cubicBezTo>
                    <a:pt x="63277" y="-7600"/>
                    <a:pt x="102699" y="15853"/>
                    <a:pt x="119963" y="53847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45"/>
            <p:cNvSpPr/>
            <p:nvPr/>
          </p:nvSpPr>
          <p:spPr>
            <a:xfrm>
              <a:off x="7562713" y="2361003"/>
              <a:ext cx="174086" cy="249674"/>
            </a:xfrm>
            <a:custGeom>
              <a:avLst/>
              <a:gdLst/>
              <a:ahLst/>
              <a:cxnLst/>
              <a:rect l="l" t="t" r="r" b="b"/>
              <a:pathLst>
                <a:path w="63593" h="91205" extrusionOk="0">
                  <a:moveTo>
                    <a:pt x="30297" y="0"/>
                  </a:moveTo>
                  <a:lnTo>
                    <a:pt x="9310" y="12729"/>
                  </a:lnTo>
                  <a:cubicBezTo>
                    <a:pt x="179" y="18263"/>
                    <a:pt x="-2732" y="30157"/>
                    <a:pt x="2809" y="39289"/>
                  </a:cubicBezTo>
                  <a:lnTo>
                    <a:pt x="3207" y="39944"/>
                  </a:lnTo>
                  <a:cubicBezTo>
                    <a:pt x="8748" y="49076"/>
                    <a:pt x="20635" y="51987"/>
                    <a:pt x="29766" y="46446"/>
                  </a:cubicBezTo>
                  <a:lnTo>
                    <a:pt x="34231" y="43738"/>
                  </a:lnTo>
                  <a:cubicBezTo>
                    <a:pt x="43362" y="38196"/>
                    <a:pt x="55249" y="41107"/>
                    <a:pt x="60790" y="50239"/>
                  </a:cubicBezTo>
                  <a:lnTo>
                    <a:pt x="60790" y="50239"/>
                  </a:lnTo>
                  <a:cubicBezTo>
                    <a:pt x="66324" y="59370"/>
                    <a:pt x="63413" y="71257"/>
                    <a:pt x="54289" y="76798"/>
                  </a:cubicBezTo>
                  <a:lnTo>
                    <a:pt x="30547" y="91206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45"/>
            <p:cNvSpPr/>
            <p:nvPr/>
          </p:nvSpPr>
          <p:spPr>
            <a:xfrm>
              <a:off x="7565852" y="2380924"/>
              <a:ext cx="137250" cy="226238"/>
            </a:xfrm>
            <a:custGeom>
              <a:avLst/>
              <a:gdLst/>
              <a:ahLst/>
              <a:cxnLst/>
              <a:rect l="l" t="t" r="r" b="b"/>
              <a:pathLst>
                <a:path w="50137" h="82644" extrusionOk="0">
                  <a:moveTo>
                    <a:pt x="0" y="0"/>
                  </a:moveTo>
                  <a:lnTo>
                    <a:pt x="50138" y="8264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45"/>
            <p:cNvSpPr/>
            <p:nvPr/>
          </p:nvSpPr>
          <p:spPr>
            <a:xfrm>
              <a:off x="7592805" y="2364572"/>
              <a:ext cx="137228" cy="226238"/>
            </a:xfrm>
            <a:custGeom>
              <a:avLst/>
              <a:gdLst/>
              <a:ahLst/>
              <a:cxnLst/>
              <a:rect l="l" t="t" r="r" b="b"/>
              <a:pathLst>
                <a:path w="50129" h="82644" extrusionOk="0">
                  <a:moveTo>
                    <a:pt x="0" y="0"/>
                  </a:moveTo>
                  <a:lnTo>
                    <a:pt x="50130" y="8264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45"/>
            <p:cNvSpPr/>
            <p:nvPr/>
          </p:nvSpPr>
          <p:spPr>
            <a:xfrm>
              <a:off x="7364190" y="2378081"/>
              <a:ext cx="40592" cy="28073"/>
            </a:xfrm>
            <a:custGeom>
              <a:avLst/>
              <a:gdLst/>
              <a:ahLst/>
              <a:cxnLst/>
              <a:rect l="l" t="t" r="r" b="b"/>
              <a:pathLst>
                <a:path w="14828" h="10255" extrusionOk="0">
                  <a:moveTo>
                    <a:pt x="14829" y="0"/>
                  </a:moveTo>
                  <a:lnTo>
                    <a:pt x="0" y="10255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45"/>
            <p:cNvSpPr/>
            <p:nvPr/>
          </p:nvSpPr>
          <p:spPr>
            <a:xfrm>
              <a:off x="7364190" y="2469027"/>
              <a:ext cx="42387" cy="26299"/>
            </a:xfrm>
            <a:custGeom>
              <a:avLst/>
              <a:gdLst/>
              <a:ahLst/>
              <a:cxnLst/>
              <a:rect l="l" t="t" r="r" b="b"/>
              <a:pathLst>
                <a:path w="15484" h="9607" extrusionOk="0">
                  <a:moveTo>
                    <a:pt x="15485" y="0"/>
                  </a:moveTo>
                  <a:lnTo>
                    <a:pt x="0" y="960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45"/>
            <p:cNvSpPr/>
            <p:nvPr/>
          </p:nvSpPr>
          <p:spPr>
            <a:xfrm>
              <a:off x="7393386" y="2547255"/>
              <a:ext cx="37580" cy="30893"/>
            </a:xfrm>
            <a:custGeom>
              <a:avLst/>
              <a:gdLst/>
              <a:ahLst/>
              <a:cxnLst/>
              <a:rect l="l" t="t" r="r" b="b"/>
              <a:pathLst>
                <a:path w="13728" h="11285" extrusionOk="0">
                  <a:moveTo>
                    <a:pt x="13728" y="0"/>
                  </a:moveTo>
                  <a:lnTo>
                    <a:pt x="0" y="11286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45"/>
            <p:cNvSpPr/>
            <p:nvPr/>
          </p:nvSpPr>
          <p:spPr>
            <a:xfrm>
              <a:off x="7410272" y="2579743"/>
              <a:ext cx="37068" cy="33907"/>
            </a:xfrm>
            <a:custGeom>
              <a:avLst/>
              <a:gdLst/>
              <a:ahLst/>
              <a:cxnLst/>
              <a:rect l="l" t="t" r="r" b="b"/>
              <a:pathLst>
                <a:path w="13541" h="12386" extrusionOk="0">
                  <a:moveTo>
                    <a:pt x="13541" y="0"/>
                  </a:moveTo>
                  <a:lnTo>
                    <a:pt x="0" y="12386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45"/>
            <p:cNvSpPr/>
            <p:nvPr/>
          </p:nvSpPr>
          <p:spPr>
            <a:xfrm>
              <a:off x="7451480" y="2639571"/>
              <a:ext cx="37772" cy="34503"/>
            </a:xfrm>
            <a:custGeom>
              <a:avLst/>
              <a:gdLst/>
              <a:ahLst/>
              <a:cxnLst/>
              <a:rect l="l" t="t" r="r" b="b"/>
              <a:pathLst>
                <a:path w="13798" h="12604" extrusionOk="0">
                  <a:moveTo>
                    <a:pt x="13799" y="0"/>
                  </a:moveTo>
                  <a:lnTo>
                    <a:pt x="0" y="12605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45"/>
            <p:cNvSpPr/>
            <p:nvPr/>
          </p:nvSpPr>
          <p:spPr>
            <a:xfrm>
              <a:off x="7588380" y="2737207"/>
              <a:ext cx="35122" cy="34268"/>
            </a:xfrm>
            <a:custGeom>
              <a:avLst/>
              <a:gdLst/>
              <a:ahLst/>
              <a:cxnLst/>
              <a:rect l="l" t="t" r="r" b="b"/>
              <a:pathLst>
                <a:path w="12830" h="12518" extrusionOk="0">
                  <a:moveTo>
                    <a:pt x="12831" y="0"/>
                  </a:moveTo>
                  <a:lnTo>
                    <a:pt x="0" y="12519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45"/>
            <p:cNvSpPr/>
            <p:nvPr/>
          </p:nvSpPr>
          <p:spPr>
            <a:xfrm>
              <a:off x="7789338" y="2673020"/>
              <a:ext cx="24057" cy="24057"/>
            </a:xfrm>
            <a:custGeom>
              <a:avLst/>
              <a:gdLst/>
              <a:ahLst/>
              <a:cxnLst/>
              <a:rect l="l" t="t" r="r" b="b"/>
              <a:pathLst>
                <a:path w="8788" h="8788" extrusionOk="0">
                  <a:moveTo>
                    <a:pt x="8788" y="4394"/>
                  </a:moveTo>
                  <a:cubicBezTo>
                    <a:pt x="8788" y="6821"/>
                    <a:pt x="6821" y="8788"/>
                    <a:pt x="4394" y="8788"/>
                  </a:cubicBezTo>
                  <a:cubicBezTo>
                    <a:pt x="1968" y="8788"/>
                    <a:pt x="0" y="6821"/>
                    <a:pt x="0" y="4394"/>
                  </a:cubicBezTo>
                  <a:cubicBezTo>
                    <a:pt x="0" y="1967"/>
                    <a:pt x="1968" y="0"/>
                    <a:pt x="4394" y="0"/>
                  </a:cubicBezTo>
                  <a:cubicBezTo>
                    <a:pt x="6821" y="0"/>
                    <a:pt x="8788" y="1967"/>
                    <a:pt x="8788" y="4394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45"/>
            <p:cNvSpPr/>
            <p:nvPr/>
          </p:nvSpPr>
          <p:spPr>
            <a:xfrm>
              <a:off x="7836853" y="2582351"/>
              <a:ext cx="24057" cy="24057"/>
            </a:xfrm>
            <a:custGeom>
              <a:avLst/>
              <a:gdLst/>
              <a:ahLst/>
              <a:cxnLst/>
              <a:rect l="l" t="t" r="r" b="b"/>
              <a:pathLst>
                <a:path w="8788" h="8788" extrusionOk="0">
                  <a:moveTo>
                    <a:pt x="8788" y="4394"/>
                  </a:moveTo>
                  <a:cubicBezTo>
                    <a:pt x="8788" y="6821"/>
                    <a:pt x="6822" y="8788"/>
                    <a:pt x="4394" y="8788"/>
                  </a:cubicBezTo>
                  <a:cubicBezTo>
                    <a:pt x="1967" y="8788"/>
                    <a:pt x="0" y="6821"/>
                    <a:pt x="0" y="4394"/>
                  </a:cubicBezTo>
                  <a:cubicBezTo>
                    <a:pt x="0" y="1967"/>
                    <a:pt x="1967" y="0"/>
                    <a:pt x="4394" y="0"/>
                  </a:cubicBezTo>
                  <a:cubicBezTo>
                    <a:pt x="6822" y="0"/>
                    <a:pt x="8788" y="1967"/>
                    <a:pt x="8788" y="4394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45"/>
            <p:cNvSpPr/>
            <p:nvPr/>
          </p:nvSpPr>
          <p:spPr>
            <a:xfrm>
              <a:off x="7689565" y="2704654"/>
              <a:ext cx="24057" cy="24057"/>
            </a:xfrm>
            <a:custGeom>
              <a:avLst/>
              <a:gdLst/>
              <a:ahLst/>
              <a:cxnLst/>
              <a:rect l="l" t="t" r="r" b="b"/>
              <a:pathLst>
                <a:path w="8788" h="8788" extrusionOk="0">
                  <a:moveTo>
                    <a:pt x="8788" y="4394"/>
                  </a:moveTo>
                  <a:cubicBezTo>
                    <a:pt x="8788" y="6821"/>
                    <a:pt x="6821" y="8788"/>
                    <a:pt x="4394" y="8788"/>
                  </a:cubicBezTo>
                  <a:cubicBezTo>
                    <a:pt x="1967" y="8788"/>
                    <a:pt x="0" y="6821"/>
                    <a:pt x="0" y="4394"/>
                  </a:cubicBezTo>
                  <a:cubicBezTo>
                    <a:pt x="0" y="1967"/>
                    <a:pt x="1967" y="0"/>
                    <a:pt x="4394" y="0"/>
                  </a:cubicBezTo>
                  <a:cubicBezTo>
                    <a:pt x="6821" y="0"/>
                    <a:pt x="8788" y="1967"/>
                    <a:pt x="8788" y="4394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45"/>
            <p:cNvSpPr/>
            <p:nvPr/>
          </p:nvSpPr>
          <p:spPr>
            <a:xfrm>
              <a:off x="7586586" y="2679538"/>
              <a:ext cx="24054" cy="24057"/>
            </a:xfrm>
            <a:custGeom>
              <a:avLst/>
              <a:gdLst/>
              <a:ahLst/>
              <a:cxnLst/>
              <a:rect l="l" t="t" r="r" b="b"/>
              <a:pathLst>
                <a:path w="8787" h="8788" extrusionOk="0">
                  <a:moveTo>
                    <a:pt x="8788" y="4394"/>
                  </a:moveTo>
                  <a:cubicBezTo>
                    <a:pt x="8788" y="6821"/>
                    <a:pt x="6821" y="8788"/>
                    <a:pt x="4394" y="8788"/>
                  </a:cubicBezTo>
                  <a:cubicBezTo>
                    <a:pt x="1967" y="8788"/>
                    <a:pt x="0" y="6821"/>
                    <a:pt x="0" y="4394"/>
                  </a:cubicBezTo>
                  <a:cubicBezTo>
                    <a:pt x="0" y="1967"/>
                    <a:pt x="1967" y="0"/>
                    <a:pt x="4394" y="0"/>
                  </a:cubicBezTo>
                  <a:cubicBezTo>
                    <a:pt x="6821" y="0"/>
                    <a:pt x="8788" y="1967"/>
                    <a:pt x="8788" y="4394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45"/>
            <p:cNvSpPr/>
            <p:nvPr/>
          </p:nvSpPr>
          <p:spPr>
            <a:xfrm>
              <a:off x="7499616" y="2610523"/>
              <a:ext cx="24054" cy="24057"/>
            </a:xfrm>
            <a:custGeom>
              <a:avLst/>
              <a:gdLst/>
              <a:ahLst/>
              <a:cxnLst/>
              <a:rect l="l" t="t" r="r" b="b"/>
              <a:pathLst>
                <a:path w="8787" h="8788" extrusionOk="0">
                  <a:moveTo>
                    <a:pt x="8788" y="4394"/>
                  </a:moveTo>
                  <a:cubicBezTo>
                    <a:pt x="8788" y="6821"/>
                    <a:pt x="6821" y="8788"/>
                    <a:pt x="4394" y="8788"/>
                  </a:cubicBezTo>
                  <a:cubicBezTo>
                    <a:pt x="1967" y="8788"/>
                    <a:pt x="0" y="6821"/>
                    <a:pt x="0" y="4394"/>
                  </a:cubicBezTo>
                  <a:cubicBezTo>
                    <a:pt x="0" y="1967"/>
                    <a:pt x="1967" y="0"/>
                    <a:pt x="4394" y="0"/>
                  </a:cubicBezTo>
                  <a:cubicBezTo>
                    <a:pt x="6821" y="0"/>
                    <a:pt x="8788" y="1967"/>
                    <a:pt x="8788" y="4394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45"/>
            <p:cNvSpPr/>
            <p:nvPr/>
          </p:nvSpPr>
          <p:spPr>
            <a:xfrm>
              <a:off x="7442530" y="2512229"/>
              <a:ext cx="24046" cy="24046"/>
            </a:xfrm>
            <a:custGeom>
              <a:avLst/>
              <a:gdLst/>
              <a:ahLst/>
              <a:cxnLst/>
              <a:rect l="l" t="t" r="r" b="b"/>
              <a:pathLst>
                <a:path w="8784" h="8784" extrusionOk="0">
                  <a:moveTo>
                    <a:pt x="107" y="5352"/>
                  </a:moveTo>
                  <a:cubicBezTo>
                    <a:pt x="-423" y="2987"/>
                    <a:pt x="1067" y="638"/>
                    <a:pt x="3432" y="107"/>
                  </a:cubicBezTo>
                  <a:cubicBezTo>
                    <a:pt x="5797" y="-423"/>
                    <a:pt x="8146" y="1067"/>
                    <a:pt x="8677" y="3432"/>
                  </a:cubicBezTo>
                  <a:cubicBezTo>
                    <a:pt x="9208" y="5797"/>
                    <a:pt x="7717" y="8146"/>
                    <a:pt x="5352" y="8677"/>
                  </a:cubicBezTo>
                  <a:cubicBezTo>
                    <a:pt x="2987" y="9208"/>
                    <a:pt x="638" y="7717"/>
                    <a:pt x="107" y="53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45"/>
            <p:cNvSpPr/>
            <p:nvPr/>
          </p:nvSpPr>
          <p:spPr>
            <a:xfrm>
              <a:off x="7426052" y="2401105"/>
              <a:ext cx="24046" cy="24046"/>
            </a:xfrm>
            <a:custGeom>
              <a:avLst/>
              <a:gdLst/>
              <a:ahLst/>
              <a:cxnLst/>
              <a:rect l="l" t="t" r="r" b="b"/>
              <a:pathLst>
                <a:path w="8784" h="8784" extrusionOk="0">
                  <a:moveTo>
                    <a:pt x="107" y="5352"/>
                  </a:moveTo>
                  <a:cubicBezTo>
                    <a:pt x="-423" y="2987"/>
                    <a:pt x="1067" y="638"/>
                    <a:pt x="3432" y="107"/>
                  </a:cubicBezTo>
                  <a:cubicBezTo>
                    <a:pt x="5797" y="-423"/>
                    <a:pt x="8146" y="1067"/>
                    <a:pt x="8677" y="3432"/>
                  </a:cubicBezTo>
                  <a:cubicBezTo>
                    <a:pt x="9208" y="5797"/>
                    <a:pt x="7717" y="8146"/>
                    <a:pt x="5352" y="8677"/>
                  </a:cubicBezTo>
                  <a:cubicBezTo>
                    <a:pt x="2987" y="9208"/>
                    <a:pt x="638" y="7717"/>
                    <a:pt x="107" y="53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45"/>
            <p:cNvSpPr/>
            <p:nvPr/>
          </p:nvSpPr>
          <p:spPr>
            <a:xfrm>
              <a:off x="7463647" y="2299516"/>
              <a:ext cx="24046" cy="24046"/>
            </a:xfrm>
            <a:custGeom>
              <a:avLst/>
              <a:gdLst/>
              <a:ahLst/>
              <a:cxnLst/>
              <a:rect l="l" t="t" r="r" b="b"/>
              <a:pathLst>
                <a:path w="8784" h="8784" extrusionOk="0">
                  <a:moveTo>
                    <a:pt x="107" y="5352"/>
                  </a:moveTo>
                  <a:cubicBezTo>
                    <a:pt x="-424" y="2987"/>
                    <a:pt x="1067" y="638"/>
                    <a:pt x="3432" y="107"/>
                  </a:cubicBezTo>
                  <a:cubicBezTo>
                    <a:pt x="5797" y="-423"/>
                    <a:pt x="8146" y="1067"/>
                    <a:pt x="8677" y="3432"/>
                  </a:cubicBezTo>
                  <a:cubicBezTo>
                    <a:pt x="9207" y="5797"/>
                    <a:pt x="7717" y="8146"/>
                    <a:pt x="5352" y="8677"/>
                  </a:cubicBezTo>
                  <a:cubicBezTo>
                    <a:pt x="2987" y="9207"/>
                    <a:pt x="638" y="7717"/>
                    <a:pt x="107" y="53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45"/>
            <p:cNvSpPr/>
            <p:nvPr/>
          </p:nvSpPr>
          <p:spPr>
            <a:xfrm>
              <a:off x="7546613" y="2250605"/>
              <a:ext cx="24038" cy="24038"/>
            </a:xfrm>
            <a:custGeom>
              <a:avLst/>
              <a:gdLst/>
              <a:ahLst/>
              <a:cxnLst/>
              <a:rect l="l" t="t" r="r" b="b"/>
              <a:pathLst>
                <a:path w="8781" h="8781" extrusionOk="0">
                  <a:moveTo>
                    <a:pt x="32" y="3872"/>
                  </a:moveTo>
                  <a:cubicBezTo>
                    <a:pt x="321" y="1460"/>
                    <a:pt x="2506" y="-257"/>
                    <a:pt x="4910" y="32"/>
                  </a:cubicBezTo>
                  <a:cubicBezTo>
                    <a:pt x="7321" y="320"/>
                    <a:pt x="9038" y="2506"/>
                    <a:pt x="8750" y="4910"/>
                  </a:cubicBezTo>
                  <a:cubicBezTo>
                    <a:pt x="8461" y="7321"/>
                    <a:pt x="6275" y="9038"/>
                    <a:pt x="3872" y="8750"/>
                  </a:cubicBezTo>
                  <a:cubicBezTo>
                    <a:pt x="1460" y="8461"/>
                    <a:pt x="-257" y="6275"/>
                    <a:pt x="32" y="387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45"/>
            <p:cNvSpPr/>
            <p:nvPr/>
          </p:nvSpPr>
          <p:spPr>
            <a:xfrm>
              <a:off x="7642177" y="2262553"/>
              <a:ext cx="24038" cy="24038"/>
            </a:xfrm>
            <a:custGeom>
              <a:avLst/>
              <a:gdLst/>
              <a:ahLst/>
              <a:cxnLst/>
              <a:rect l="l" t="t" r="r" b="b"/>
              <a:pathLst>
                <a:path w="8781" h="8781" extrusionOk="0">
                  <a:moveTo>
                    <a:pt x="32" y="3872"/>
                  </a:moveTo>
                  <a:cubicBezTo>
                    <a:pt x="321" y="1460"/>
                    <a:pt x="2506" y="-257"/>
                    <a:pt x="4910" y="32"/>
                  </a:cubicBezTo>
                  <a:cubicBezTo>
                    <a:pt x="7322" y="320"/>
                    <a:pt x="9038" y="2506"/>
                    <a:pt x="8750" y="4910"/>
                  </a:cubicBezTo>
                  <a:cubicBezTo>
                    <a:pt x="8461" y="7321"/>
                    <a:pt x="6275" y="9038"/>
                    <a:pt x="3872" y="8749"/>
                  </a:cubicBezTo>
                  <a:cubicBezTo>
                    <a:pt x="1460" y="8461"/>
                    <a:pt x="-257" y="6275"/>
                    <a:pt x="32" y="387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45"/>
            <p:cNvSpPr/>
            <p:nvPr/>
          </p:nvSpPr>
          <p:spPr>
            <a:xfrm>
              <a:off x="7830420" y="2477128"/>
              <a:ext cx="24054" cy="24057"/>
            </a:xfrm>
            <a:custGeom>
              <a:avLst/>
              <a:gdLst/>
              <a:ahLst/>
              <a:cxnLst/>
              <a:rect l="l" t="t" r="r" b="b"/>
              <a:pathLst>
                <a:path w="8787" h="8788" extrusionOk="0">
                  <a:moveTo>
                    <a:pt x="8788" y="4394"/>
                  </a:moveTo>
                  <a:cubicBezTo>
                    <a:pt x="8788" y="6821"/>
                    <a:pt x="6821" y="8788"/>
                    <a:pt x="4394" y="8788"/>
                  </a:cubicBezTo>
                  <a:cubicBezTo>
                    <a:pt x="1967" y="8788"/>
                    <a:pt x="0" y="6821"/>
                    <a:pt x="0" y="4394"/>
                  </a:cubicBezTo>
                  <a:cubicBezTo>
                    <a:pt x="0" y="1967"/>
                    <a:pt x="1967" y="0"/>
                    <a:pt x="4394" y="0"/>
                  </a:cubicBezTo>
                  <a:cubicBezTo>
                    <a:pt x="6821" y="0"/>
                    <a:pt x="8788" y="1967"/>
                    <a:pt x="8788" y="4394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45"/>
            <p:cNvSpPr/>
            <p:nvPr/>
          </p:nvSpPr>
          <p:spPr>
            <a:xfrm>
              <a:off x="7792674" y="2384322"/>
              <a:ext cx="24054" cy="24057"/>
            </a:xfrm>
            <a:custGeom>
              <a:avLst/>
              <a:gdLst/>
              <a:ahLst/>
              <a:cxnLst/>
              <a:rect l="l" t="t" r="r" b="b"/>
              <a:pathLst>
                <a:path w="8787" h="8788" extrusionOk="0">
                  <a:moveTo>
                    <a:pt x="8788" y="4394"/>
                  </a:moveTo>
                  <a:cubicBezTo>
                    <a:pt x="8788" y="6821"/>
                    <a:pt x="6821" y="8788"/>
                    <a:pt x="4394" y="8788"/>
                  </a:cubicBezTo>
                  <a:cubicBezTo>
                    <a:pt x="1967" y="8788"/>
                    <a:pt x="0" y="6821"/>
                    <a:pt x="0" y="4394"/>
                  </a:cubicBezTo>
                  <a:cubicBezTo>
                    <a:pt x="0" y="1967"/>
                    <a:pt x="1967" y="0"/>
                    <a:pt x="4394" y="0"/>
                  </a:cubicBezTo>
                  <a:cubicBezTo>
                    <a:pt x="6821" y="0"/>
                    <a:pt x="8788" y="1967"/>
                    <a:pt x="8788" y="4394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45"/>
            <p:cNvSpPr/>
            <p:nvPr/>
          </p:nvSpPr>
          <p:spPr>
            <a:xfrm>
              <a:off x="7729878" y="2310112"/>
              <a:ext cx="24054" cy="24057"/>
            </a:xfrm>
            <a:custGeom>
              <a:avLst/>
              <a:gdLst/>
              <a:ahLst/>
              <a:cxnLst/>
              <a:rect l="l" t="t" r="r" b="b"/>
              <a:pathLst>
                <a:path w="8787" h="8788" extrusionOk="0">
                  <a:moveTo>
                    <a:pt x="8788" y="4394"/>
                  </a:moveTo>
                  <a:cubicBezTo>
                    <a:pt x="8788" y="6821"/>
                    <a:pt x="6821" y="8788"/>
                    <a:pt x="4394" y="8788"/>
                  </a:cubicBezTo>
                  <a:cubicBezTo>
                    <a:pt x="1967" y="8788"/>
                    <a:pt x="0" y="6821"/>
                    <a:pt x="0" y="4394"/>
                  </a:cubicBezTo>
                  <a:cubicBezTo>
                    <a:pt x="0" y="1967"/>
                    <a:pt x="1967" y="0"/>
                    <a:pt x="4394" y="0"/>
                  </a:cubicBezTo>
                  <a:cubicBezTo>
                    <a:pt x="6821" y="0"/>
                    <a:pt x="8788" y="1967"/>
                    <a:pt x="8788" y="4394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3" name="Google Shape;1313;p45"/>
          <p:cNvGrpSpPr/>
          <p:nvPr/>
        </p:nvGrpSpPr>
        <p:grpSpPr>
          <a:xfrm>
            <a:off x="105824" y="3152063"/>
            <a:ext cx="686880" cy="769588"/>
            <a:chOff x="6225377" y="921581"/>
            <a:chExt cx="556268" cy="623249"/>
          </a:xfrm>
        </p:grpSpPr>
        <p:sp>
          <p:nvSpPr>
            <p:cNvPr id="1314" name="Google Shape;1314;p45"/>
            <p:cNvSpPr/>
            <p:nvPr/>
          </p:nvSpPr>
          <p:spPr>
            <a:xfrm>
              <a:off x="6225377" y="921581"/>
              <a:ext cx="556268" cy="623249"/>
            </a:xfrm>
            <a:custGeom>
              <a:avLst/>
              <a:gdLst/>
              <a:ahLst/>
              <a:cxnLst/>
              <a:rect l="l" t="t" r="r" b="b"/>
              <a:pathLst>
                <a:path w="203203" h="227671" extrusionOk="0">
                  <a:moveTo>
                    <a:pt x="89629" y="227671"/>
                  </a:moveTo>
                  <a:lnTo>
                    <a:pt x="203203" y="61095"/>
                  </a:lnTo>
                  <a:lnTo>
                    <a:pt x="113855" y="0"/>
                  </a:lnTo>
                  <a:lnTo>
                    <a:pt x="0" y="166560"/>
                  </a:lnTo>
                  <a:lnTo>
                    <a:pt x="89629" y="22767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45"/>
            <p:cNvSpPr/>
            <p:nvPr/>
          </p:nvSpPr>
          <p:spPr>
            <a:xfrm>
              <a:off x="6417476" y="1141509"/>
              <a:ext cx="174781" cy="174702"/>
            </a:xfrm>
            <a:custGeom>
              <a:avLst/>
              <a:gdLst/>
              <a:ahLst/>
              <a:cxnLst/>
              <a:rect l="l" t="t" r="r" b="b"/>
              <a:pathLst>
                <a:path w="63847" h="63818" extrusionOk="0">
                  <a:moveTo>
                    <a:pt x="57719" y="50726"/>
                  </a:moveTo>
                  <a:cubicBezTo>
                    <a:pt x="47620" y="64572"/>
                    <a:pt x="28210" y="68006"/>
                    <a:pt x="13950" y="58281"/>
                  </a:cubicBezTo>
                  <a:cubicBezTo>
                    <a:pt x="6903" y="53473"/>
                    <a:pt x="2158" y="46215"/>
                    <a:pt x="565" y="37841"/>
                  </a:cubicBezTo>
                  <a:cubicBezTo>
                    <a:pt x="-1019" y="29458"/>
                    <a:pt x="752" y="20967"/>
                    <a:pt x="5560" y="13919"/>
                  </a:cubicBezTo>
                  <a:cubicBezTo>
                    <a:pt x="15488" y="-598"/>
                    <a:pt x="35374" y="-4383"/>
                    <a:pt x="49922" y="5529"/>
                  </a:cubicBezTo>
                  <a:cubicBezTo>
                    <a:pt x="64462" y="15449"/>
                    <a:pt x="68224" y="35343"/>
                    <a:pt x="58312" y="49891"/>
                  </a:cubicBezTo>
                  <a:cubicBezTo>
                    <a:pt x="58117" y="50172"/>
                    <a:pt x="57922" y="50453"/>
                    <a:pt x="57719" y="50726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45"/>
            <p:cNvSpPr/>
            <p:nvPr/>
          </p:nvSpPr>
          <p:spPr>
            <a:xfrm>
              <a:off x="6577613" y="1083763"/>
              <a:ext cx="31484" cy="31479"/>
            </a:xfrm>
            <a:custGeom>
              <a:avLst/>
              <a:gdLst/>
              <a:ahLst/>
              <a:cxnLst/>
              <a:rect l="l" t="t" r="r" b="b"/>
              <a:pathLst>
                <a:path w="11501" h="11499" extrusionOk="0">
                  <a:moveTo>
                    <a:pt x="10398" y="9140"/>
                  </a:moveTo>
                  <a:cubicBezTo>
                    <a:pt x="8579" y="11638"/>
                    <a:pt x="5083" y="12255"/>
                    <a:pt x="2515" y="10499"/>
                  </a:cubicBezTo>
                  <a:cubicBezTo>
                    <a:pt x="1243" y="9632"/>
                    <a:pt x="392" y="8329"/>
                    <a:pt x="104" y="6815"/>
                  </a:cubicBezTo>
                  <a:cubicBezTo>
                    <a:pt x="-185" y="5301"/>
                    <a:pt x="135" y="3779"/>
                    <a:pt x="1001" y="2506"/>
                  </a:cubicBezTo>
                  <a:cubicBezTo>
                    <a:pt x="2788" y="-108"/>
                    <a:pt x="6371" y="-787"/>
                    <a:pt x="8993" y="992"/>
                  </a:cubicBezTo>
                  <a:cubicBezTo>
                    <a:pt x="11616" y="2780"/>
                    <a:pt x="12287" y="6362"/>
                    <a:pt x="10507" y="8984"/>
                  </a:cubicBezTo>
                  <a:cubicBezTo>
                    <a:pt x="10476" y="9031"/>
                    <a:pt x="10437" y="9086"/>
                    <a:pt x="10398" y="9133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45"/>
            <p:cNvSpPr/>
            <p:nvPr/>
          </p:nvSpPr>
          <p:spPr>
            <a:xfrm>
              <a:off x="6395551" y="1350084"/>
              <a:ext cx="31484" cy="31479"/>
            </a:xfrm>
            <a:custGeom>
              <a:avLst/>
              <a:gdLst/>
              <a:ahLst/>
              <a:cxnLst/>
              <a:rect l="l" t="t" r="r" b="b"/>
              <a:pathLst>
                <a:path w="11501" h="11499" extrusionOk="0">
                  <a:moveTo>
                    <a:pt x="10398" y="9141"/>
                  </a:moveTo>
                  <a:cubicBezTo>
                    <a:pt x="8579" y="11638"/>
                    <a:pt x="5083" y="12255"/>
                    <a:pt x="2515" y="10499"/>
                  </a:cubicBezTo>
                  <a:cubicBezTo>
                    <a:pt x="1243" y="9632"/>
                    <a:pt x="392" y="8329"/>
                    <a:pt x="104" y="6815"/>
                  </a:cubicBezTo>
                  <a:cubicBezTo>
                    <a:pt x="-185" y="5308"/>
                    <a:pt x="135" y="3779"/>
                    <a:pt x="1001" y="2507"/>
                  </a:cubicBezTo>
                  <a:cubicBezTo>
                    <a:pt x="2788" y="-108"/>
                    <a:pt x="6371" y="-787"/>
                    <a:pt x="8993" y="992"/>
                  </a:cubicBezTo>
                  <a:cubicBezTo>
                    <a:pt x="11616" y="2780"/>
                    <a:pt x="12287" y="6362"/>
                    <a:pt x="10507" y="8984"/>
                  </a:cubicBezTo>
                  <a:cubicBezTo>
                    <a:pt x="10476" y="9039"/>
                    <a:pt x="10437" y="9086"/>
                    <a:pt x="10398" y="9133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45"/>
            <p:cNvSpPr/>
            <p:nvPr/>
          </p:nvSpPr>
          <p:spPr>
            <a:xfrm>
              <a:off x="6451205" y="1170183"/>
              <a:ext cx="99560" cy="114154"/>
            </a:xfrm>
            <a:custGeom>
              <a:avLst/>
              <a:gdLst/>
              <a:ahLst/>
              <a:cxnLst/>
              <a:rect l="l" t="t" r="r" b="b"/>
              <a:pathLst>
                <a:path w="36369" h="41700" extrusionOk="0">
                  <a:moveTo>
                    <a:pt x="27289" y="41701"/>
                  </a:moveTo>
                  <a:lnTo>
                    <a:pt x="34500" y="31921"/>
                  </a:lnTo>
                  <a:cubicBezTo>
                    <a:pt x="37638" y="27668"/>
                    <a:pt x="36732" y="21681"/>
                    <a:pt x="32479" y="18544"/>
                  </a:cubicBezTo>
                  <a:lnTo>
                    <a:pt x="32175" y="18318"/>
                  </a:lnTo>
                  <a:cubicBezTo>
                    <a:pt x="27921" y="15180"/>
                    <a:pt x="21935" y="16085"/>
                    <a:pt x="18797" y="20339"/>
                  </a:cubicBezTo>
                  <a:lnTo>
                    <a:pt x="17268" y="22415"/>
                  </a:lnTo>
                  <a:cubicBezTo>
                    <a:pt x="14130" y="26669"/>
                    <a:pt x="8144" y="27574"/>
                    <a:pt x="3891" y="24437"/>
                  </a:cubicBezTo>
                  <a:lnTo>
                    <a:pt x="3891" y="24437"/>
                  </a:lnTo>
                  <a:cubicBezTo>
                    <a:pt x="-363" y="21299"/>
                    <a:pt x="-1269" y="15313"/>
                    <a:pt x="1869" y="11059"/>
                  </a:cubicBezTo>
                  <a:lnTo>
                    <a:pt x="10025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45"/>
            <p:cNvSpPr/>
            <p:nvPr/>
          </p:nvSpPr>
          <p:spPr>
            <a:xfrm>
              <a:off x="6453308" y="1182493"/>
              <a:ext cx="105372" cy="77726"/>
            </a:xfrm>
            <a:custGeom>
              <a:avLst/>
              <a:gdLst/>
              <a:ahLst/>
              <a:cxnLst/>
              <a:rect l="l" t="t" r="r" b="b"/>
              <a:pathLst>
                <a:path w="38492" h="28393" extrusionOk="0">
                  <a:moveTo>
                    <a:pt x="38493" y="28394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45"/>
            <p:cNvSpPr/>
            <p:nvPr/>
          </p:nvSpPr>
          <p:spPr>
            <a:xfrm>
              <a:off x="6444054" y="1195041"/>
              <a:ext cx="105372" cy="77726"/>
            </a:xfrm>
            <a:custGeom>
              <a:avLst/>
              <a:gdLst/>
              <a:ahLst/>
              <a:cxnLst/>
              <a:rect l="l" t="t" r="r" b="b"/>
              <a:pathLst>
                <a:path w="38492" h="28393" extrusionOk="0">
                  <a:moveTo>
                    <a:pt x="38493" y="28394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45"/>
            <p:cNvSpPr/>
            <p:nvPr/>
          </p:nvSpPr>
          <p:spPr>
            <a:xfrm>
              <a:off x="6294926" y="992094"/>
              <a:ext cx="415065" cy="479952"/>
            </a:xfrm>
            <a:custGeom>
              <a:avLst/>
              <a:gdLst/>
              <a:ahLst/>
              <a:cxnLst/>
              <a:rect l="l" t="t" r="r" b="b"/>
              <a:pathLst>
                <a:path w="151622" h="175325" extrusionOk="0">
                  <a:moveTo>
                    <a:pt x="149148" y="34200"/>
                  </a:moveTo>
                  <a:lnTo>
                    <a:pt x="98823" y="0"/>
                  </a:lnTo>
                  <a:cubicBezTo>
                    <a:pt x="95865" y="4152"/>
                    <a:pt x="90129" y="5198"/>
                    <a:pt x="85891" y="2326"/>
                  </a:cubicBezTo>
                  <a:lnTo>
                    <a:pt x="0" y="127911"/>
                  </a:lnTo>
                  <a:cubicBezTo>
                    <a:pt x="4293" y="130846"/>
                    <a:pt x="5393" y="136700"/>
                    <a:pt x="2458" y="140992"/>
                  </a:cubicBezTo>
                  <a:lnTo>
                    <a:pt x="52682" y="175325"/>
                  </a:lnTo>
                  <a:cubicBezTo>
                    <a:pt x="55616" y="171032"/>
                    <a:pt x="61470" y="169932"/>
                    <a:pt x="65762" y="172867"/>
                  </a:cubicBezTo>
                  <a:lnTo>
                    <a:pt x="151622" y="47258"/>
                  </a:lnTo>
                  <a:cubicBezTo>
                    <a:pt x="147337" y="44331"/>
                    <a:pt x="146237" y="38485"/>
                    <a:pt x="149148" y="3420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45"/>
            <p:cNvSpPr/>
            <p:nvPr/>
          </p:nvSpPr>
          <p:spPr>
            <a:xfrm>
              <a:off x="6249356" y="946288"/>
              <a:ext cx="509243" cy="574150"/>
            </a:xfrm>
            <a:custGeom>
              <a:avLst/>
              <a:gdLst/>
              <a:ahLst/>
              <a:cxnLst/>
              <a:rect l="l" t="t" r="r" b="b"/>
              <a:pathLst>
                <a:path w="186025" h="209735" extrusionOk="0">
                  <a:moveTo>
                    <a:pt x="0" y="154931"/>
                  </a:moveTo>
                  <a:lnTo>
                    <a:pt x="80179" y="209736"/>
                  </a:lnTo>
                  <a:lnTo>
                    <a:pt x="186026" y="54891"/>
                  </a:lnTo>
                  <a:lnTo>
                    <a:pt x="105723" y="0"/>
                  </a:lnTo>
                  <a:cubicBezTo>
                    <a:pt x="105723" y="0"/>
                    <a:pt x="-218" y="153776"/>
                    <a:pt x="0" y="15493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87" name="Google Shape;1387;p45"/>
          <p:cNvSpPr/>
          <p:nvPr/>
        </p:nvSpPr>
        <p:spPr>
          <a:xfrm>
            <a:off x="893896" y="3753803"/>
            <a:ext cx="604574" cy="74022"/>
          </a:xfrm>
          <a:custGeom>
            <a:avLst/>
            <a:gdLst/>
            <a:ahLst/>
            <a:cxnLst/>
            <a:rect l="l" t="t" r="r" b="b"/>
            <a:pathLst>
              <a:path w="178868" h="21900" extrusionOk="0">
                <a:moveTo>
                  <a:pt x="0" y="21900"/>
                </a:moveTo>
                <a:cubicBezTo>
                  <a:pt x="22353" y="21900"/>
                  <a:pt x="24374" y="0"/>
                  <a:pt x="44713" y="0"/>
                </a:cubicBezTo>
                <a:cubicBezTo>
                  <a:pt x="65052" y="0"/>
                  <a:pt x="67058" y="21900"/>
                  <a:pt x="89411" y="21900"/>
                </a:cubicBezTo>
                <a:cubicBezTo>
                  <a:pt x="111764" y="21900"/>
                  <a:pt x="114495" y="0"/>
                  <a:pt x="134140" y="0"/>
                </a:cubicBezTo>
                <a:cubicBezTo>
                  <a:pt x="153784" y="0"/>
                  <a:pt x="156500" y="21900"/>
                  <a:pt x="178869" y="21900"/>
                </a:cubicBezTo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01" name="Google Shape;1401;p46"/>
          <p:cNvGrpSpPr/>
          <p:nvPr/>
        </p:nvGrpSpPr>
        <p:grpSpPr>
          <a:xfrm>
            <a:off x="4726305" y="3756025"/>
            <a:ext cx="821055" cy="436880"/>
            <a:chOff x="6253004" y="2448603"/>
            <a:chExt cx="1119851" cy="691061"/>
          </a:xfrm>
        </p:grpSpPr>
        <p:sp>
          <p:nvSpPr>
            <p:cNvPr id="1402" name="Google Shape;1402;p46"/>
            <p:cNvSpPr/>
            <p:nvPr/>
          </p:nvSpPr>
          <p:spPr>
            <a:xfrm>
              <a:off x="6253004" y="2448603"/>
              <a:ext cx="1119851" cy="691061"/>
            </a:xfrm>
            <a:custGeom>
              <a:avLst/>
              <a:gdLst/>
              <a:ahLst/>
              <a:cxnLst/>
              <a:rect l="l" t="t" r="r" b="b"/>
              <a:pathLst>
                <a:path w="827986" h="510951" extrusionOk="0">
                  <a:moveTo>
                    <a:pt x="797368" y="67956"/>
                  </a:moveTo>
                  <a:lnTo>
                    <a:pt x="72014" y="148"/>
                  </a:lnTo>
                  <a:cubicBezTo>
                    <a:pt x="53455" y="-1584"/>
                    <a:pt x="37002" y="12051"/>
                    <a:pt x="35262" y="30610"/>
                  </a:cubicBezTo>
                  <a:lnTo>
                    <a:pt x="148" y="406243"/>
                  </a:lnTo>
                  <a:cubicBezTo>
                    <a:pt x="-1584" y="424803"/>
                    <a:pt x="12051" y="441255"/>
                    <a:pt x="30618" y="442996"/>
                  </a:cubicBezTo>
                  <a:lnTo>
                    <a:pt x="755972" y="510803"/>
                  </a:lnTo>
                  <a:cubicBezTo>
                    <a:pt x="774532" y="512536"/>
                    <a:pt x="790984" y="498901"/>
                    <a:pt x="792725" y="480341"/>
                  </a:cubicBezTo>
                  <a:lnTo>
                    <a:pt x="827838" y="104708"/>
                  </a:lnTo>
                  <a:cubicBezTo>
                    <a:pt x="829571" y="86149"/>
                    <a:pt x="815936" y="69696"/>
                    <a:pt x="797368" y="6796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03" name="Google Shape;1403;p46"/>
            <p:cNvGrpSpPr/>
            <p:nvPr/>
          </p:nvGrpSpPr>
          <p:grpSpPr>
            <a:xfrm>
              <a:off x="6360010" y="2567044"/>
              <a:ext cx="250728" cy="175575"/>
              <a:chOff x="6360010" y="3405244"/>
              <a:chExt cx="250728" cy="175575"/>
            </a:xfrm>
          </p:grpSpPr>
          <p:sp>
            <p:nvSpPr>
              <p:cNvPr id="1404" name="Google Shape;1404;p46"/>
              <p:cNvSpPr/>
              <p:nvPr/>
            </p:nvSpPr>
            <p:spPr>
              <a:xfrm>
                <a:off x="6360010" y="3405244"/>
                <a:ext cx="250728" cy="175575"/>
              </a:xfrm>
              <a:custGeom>
                <a:avLst/>
                <a:gdLst/>
                <a:ahLst/>
                <a:cxnLst/>
                <a:rect l="l" t="t" r="r" b="b"/>
                <a:pathLst>
                  <a:path w="185340" h="129786" extrusionOk="0">
                    <a:moveTo>
                      <a:pt x="176313" y="14677"/>
                    </a:moveTo>
                    <a:lnTo>
                      <a:pt x="19781" y="43"/>
                    </a:lnTo>
                    <a:cubicBezTo>
                      <a:pt x="14310" y="-464"/>
                      <a:pt x="9463" y="3555"/>
                      <a:pt x="8948" y="9019"/>
                    </a:cubicBezTo>
                    <a:lnTo>
                      <a:pt x="43" y="104275"/>
                    </a:lnTo>
                    <a:cubicBezTo>
                      <a:pt x="-464" y="109746"/>
                      <a:pt x="3555" y="114593"/>
                      <a:pt x="9026" y="115108"/>
                    </a:cubicBezTo>
                    <a:lnTo>
                      <a:pt x="165558" y="129742"/>
                    </a:lnTo>
                    <a:cubicBezTo>
                      <a:pt x="171029" y="130257"/>
                      <a:pt x="175876" y="126230"/>
                      <a:pt x="176391" y="120759"/>
                    </a:cubicBezTo>
                    <a:lnTo>
                      <a:pt x="185296" y="25502"/>
                    </a:lnTo>
                    <a:cubicBezTo>
                      <a:pt x="185811" y="20031"/>
                      <a:pt x="181784" y="15184"/>
                      <a:pt x="176320" y="1466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5" name="Google Shape;1405;p46"/>
              <p:cNvSpPr/>
              <p:nvPr/>
            </p:nvSpPr>
            <p:spPr>
              <a:xfrm rot="318674">
                <a:off x="6449581" y="3457179"/>
                <a:ext cx="71607" cy="71607"/>
              </a:xfrm>
              <a:custGeom>
                <a:avLst/>
                <a:gdLst/>
                <a:ahLst/>
                <a:cxnLst/>
                <a:rect l="l" t="t" r="r" b="b"/>
                <a:pathLst>
                  <a:path w="52970" h="52970" extrusionOk="0">
                    <a:moveTo>
                      <a:pt x="0" y="0"/>
                    </a:moveTo>
                    <a:lnTo>
                      <a:pt x="52971" y="0"/>
                    </a:lnTo>
                    <a:lnTo>
                      <a:pt x="52971" y="52971"/>
                    </a:lnTo>
                    <a:lnTo>
                      <a:pt x="0" y="5297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6" name="Google Shape;1406;p46"/>
              <p:cNvSpPr/>
              <p:nvPr/>
            </p:nvSpPr>
            <p:spPr>
              <a:xfrm>
                <a:off x="6364703" y="3496769"/>
                <a:ext cx="83610" cy="7812"/>
              </a:xfrm>
              <a:custGeom>
                <a:avLst/>
                <a:gdLst/>
                <a:ahLst/>
                <a:cxnLst/>
                <a:rect l="l" t="t" r="r" b="b"/>
                <a:pathLst>
                  <a:path w="61805" h="5775" extrusionOk="0">
                    <a:moveTo>
                      <a:pt x="0" y="0"/>
                    </a:moveTo>
                    <a:lnTo>
                      <a:pt x="61805" y="5776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7" name="Google Shape;1407;p46"/>
              <p:cNvSpPr/>
              <p:nvPr/>
            </p:nvSpPr>
            <p:spPr>
              <a:xfrm>
                <a:off x="6367491" y="3466996"/>
                <a:ext cx="83599" cy="7823"/>
              </a:xfrm>
              <a:custGeom>
                <a:avLst/>
                <a:gdLst/>
                <a:ahLst/>
                <a:cxnLst/>
                <a:rect l="l" t="t" r="r" b="b"/>
                <a:pathLst>
                  <a:path w="61797" h="5783" extrusionOk="0">
                    <a:moveTo>
                      <a:pt x="0" y="0"/>
                    </a:moveTo>
                    <a:lnTo>
                      <a:pt x="61798" y="5783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8" name="Google Shape;1408;p46"/>
              <p:cNvSpPr/>
              <p:nvPr/>
            </p:nvSpPr>
            <p:spPr>
              <a:xfrm>
                <a:off x="6519666" y="3511255"/>
                <a:ext cx="83599" cy="7812"/>
              </a:xfrm>
              <a:custGeom>
                <a:avLst/>
                <a:gdLst/>
                <a:ahLst/>
                <a:cxnLst/>
                <a:rect l="l" t="t" r="r" b="b"/>
                <a:pathLst>
                  <a:path w="61797" h="5775" extrusionOk="0">
                    <a:moveTo>
                      <a:pt x="0" y="0"/>
                    </a:moveTo>
                    <a:lnTo>
                      <a:pt x="61798" y="5775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9" name="Google Shape;1409;p46"/>
              <p:cNvSpPr/>
              <p:nvPr/>
            </p:nvSpPr>
            <p:spPr>
              <a:xfrm>
                <a:off x="6522444" y="3481481"/>
                <a:ext cx="83599" cy="7823"/>
              </a:xfrm>
              <a:custGeom>
                <a:avLst/>
                <a:gdLst/>
                <a:ahLst/>
                <a:cxnLst/>
                <a:rect l="l" t="t" r="r" b="b"/>
                <a:pathLst>
                  <a:path w="61797" h="5783" extrusionOk="0">
                    <a:moveTo>
                      <a:pt x="0" y="0"/>
                    </a:moveTo>
                    <a:lnTo>
                      <a:pt x="61798" y="5783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0" name="Google Shape;1410;p46"/>
              <p:cNvSpPr/>
              <p:nvPr/>
            </p:nvSpPr>
            <p:spPr>
              <a:xfrm>
                <a:off x="6503596" y="3416601"/>
                <a:ext cx="3938" cy="42148"/>
              </a:xfrm>
              <a:custGeom>
                <a:avLst/>
                <a:gdLst/>
                <a:ahLst/>
                <a:cxnLst/>
                <a:rect l="l" t="t" r="r" b="b"/>
                <a:pathLst>
                  <a:path w="2911" h="31156" extrusionOk="0">
                    <a:moveTo>
                      <a:pt x="0" y="31156"/>
                    </a:moveTo>
                    <a:lnTo>
                      <a:pt x="2911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1" name="Google Shape;1411;p46"/>
              <p:cNvSpPr/>
              <p:nvPr/>
            </p:nvSpPr>
            <p:spPr>
              <a:xfrm>
                <a:off x="6473823" y="3413813"/>
                <a:ext cx="3938" cy="42159"/>
              </a:xfrm>
              <a:custGeom>
                <a:avLst/>
                <a:gdLst/>
                <a:ahLst/>
                <a:cxnLst/>
                <a:rect l="l" t="t" r="r" b="b"/>
                <a:pathLst>
                  <a:path w="2911" h="31164" extrusionOk="0">
                    <a:moveTo>
                      <a:pt x="0" y="31164"/>
                    </a:moveTo>
                    <a:lnTo>
                      <a:pt x="2911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2" name="Google Shape;1412;p46"/>
              <p:cNvSpPr/>
              <p:nvPr/>
            </p:nvSpPr>
            <p:spPr>
              <a:xfrm>
                <a:off x="6492986" y="3530101"/>
                <a:ext cx="3938" cy="42159"/>
              </a:xfrm>
              <a:custGeom>
                <a:avLst/>
                <a:gdLst/>
                <a:ahLst/>
                <a:cxnLst/>
                <a:rect l="l" t="t" r="r" b="b"/>
                <a:pathLst>
                  <a:path w="2911" h="31164" extrusionOk="0">
                    <a:moveTo>
                      <a:pt x="0" y="31164"/>
                    </a:moveTo>
                    <a:lnTo>
                      <a:pt x="2911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3" name="Google Shape;1413;p46"/>
              <p:cNvSpPr/>
              <p:nvPr/>
            </p:nvSpPr>
            <p:spPr>
              <a:xfrm>
                <a:off x="6463211" y="3527325"/>
                <a:ext cx="3938" cy="42148"/>
              </a:xfrm>
              <a:custGeom>
                <a:avLst/>
                <a:gdLst/>
                <a:ahLst/>
                <a:cxnLst/>
                <a:rect l="l" t="t" r="r" b="b"/>
                <a:pathLst>
                  <a:path w="2911" h="31156" extrusionOk="0">
                    <a:moveTo>
                      <a:pt x="0" y="31156"/>
                    </a:moveTo>
                    <a:lnTo>
                      <a:pt x="2911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14" name="Google Shape;1414;p46"/>
            <p:cNvSpPr/>
            <p:nvPr/>
          </p:nvSpPr>
          <p:spPr>
            <a:xfrm>
              <a:off x="6993033" y="2622121"/>
              <a:ext cx="286423" cy="26779"/>
            </a:xfrm>
            <a:custGeom>
              <a:avLst/>
              <a:gdLst/>
              <a:ahLst/>
              <a:cxnLst/>
              <a:rect l="l" t="t" r="r" b="b"/>
              <a:pathLst>
                <a:path w="211773" h="19800" extrusionOk="0">
                  <a:moveTo>
                    <a:pt x="0" y="0"/>
                  </a:moveTo>
                  <a:lnTo>
                    <a:pt x="211773" y="1980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46"/>
            <p:cNvSpPr/>
            <p:nvPr/>
          </p:nvSpPr>
          <p:spPr>
            <a:xfrm>
              <a:off x="6355837" y="2840204"/>
              <a:ext cx="200508" cy="18747"/>
            </a:xfrm>
            <a:custGeom>
              <a:avLst/>
              <a:gdLst/>
              <a:ahLst/>
              <a:cxnLst/>
              <a:rect l="l" t="t" r="r" b="b"/>
              <a:pathLst>
                <a:path w="148250" h="13861" extrusionOk="0">
                  <a:moveTo>
                    <a:pt x="0" y="0"/>
                  </a:moveTo>
                  <a:lnTo>
                    <a:pt x="148250" y="1386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46"/>
            <p:cNvSpPr/>
            <p:nvPr/>
          </p:nvSpPr>
          <p:spPr>
            <a:xfrm>
              <a:off x="6345374" y="2952159"/>
              <a:ext cx="426868" cy="39900"/>
            </a:xfrm>
            <a:custGeom>
              <a:avLst/>
              <a:gdLst/>
              <a:ahLst/>
              <a:cxnLst/>
              <a:rect l="l" t="t" r="r" b="b"/>
              <a:pathLst>
                <a:path w="315614" h="29501" extrusionOk="0">
                  <a:moveTo>
                    <a:pt x="0" y="0"/>
                  </a:moveTo>
                  <a:lnTo>
                    <a:pt x="315615" y="29502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46"/>
            <p:cNvSpPr/>
            <p:nvPr/>
          </p:nvSpPr>
          <p:spPr>
            <a:xfrm>
              <a:off x="6589102" y="2862016"/>
              <a:ext cx="200508" cy="18736"/>
            </a:xfrm>
            <a:custGeom>
              <a:avLst/>
              <a:gdLst/>
              <a:ahLst/>
              <a:cxnLst/>
              <a:rect l="l" t="t" r="r" b="b"/>
              <a:pathLst>
                <a:path w="148250" h="13853" extrusionOk="0">
                  <a:moveTo>
                    <a:pt x="0" y="0"/>
                  </a:moveTo>
                  <a:lnTo>
                    <a:pt x="148250" y="13853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46"/>
            <p:cNvSpPr/>
            <p:nvPr/>
          </p:nvSpPr>
          <p:spPr>
            <a:xfrm>
              <a:off x="6819357" y="2883543"/>
              <a:ext cx="200508" cy="18736"/>
            </a:xfrm>
            <a:custGeom>
              <a:avLst/>
              <a:gdLst/>
              <a:ahLst/>
              <a:cxnLst/>
              <a:rect l="l" t="t" r="r" b="b"/>
              <a:pathLst>
                <a:path w="148250" h="13853" extrusionOk="0">
                  <a:moveTo>
                    <a:pt x="0" y="0"/>
                  </a:moveTo>
                  <a:lnTo>
                    <a:pt x="148250" y="13853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" name="Google Shape;1419;p46"/>
            <p:cNvSpPr/>
            <p:nvPr/>
          </p:nvSpPr>
          <p:spPr>
            <a:xfrm>
              <a:off x="7051123" y="2905198"/>
              <a:ext cx="200508" cy="18747"/>
            </a:xfrm>
            <a:custGeom>
              <a:avLst/>
              <a:gdLst/>
              <a:ahLst/>
              <a:cxnLst/>
              <a:rect l="l" t="t" r="r" b="b"/>
              <a:pathLst>
                <a:path w="148250" h="13861" extrusionOk="0">
                  <a:moveTo>
                    <a:pt x="0" y="0"/>
                  </a:moveTo>
                  <a:lnTo>
                    <a:pt x="148250" y="1386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46"/>
            <p:cNvSpPr/>
            <p:nvPr/>
          </p:nvSpPr>
          <p:spPr>
            <a:xfrm>
              <a:off x="6924808" y="3006320"/>
              <a:ext cx="316338" cy="29576"/>
            </a:xfrm>
            <a:custGeom>
              <a:avLst/>
              <a:gdLst/>
              <a:ahLst/>
              <a:cxnLst/>
              <a:rect l="l" t="t" r="r" b="b"/>
              <a:pathLst>
                <a:path w="233891" h="21868" extrusionOk="0">
                  <a:moveTo>
                    <a:pt x="0" y="0"/>
                  </a:moveTo>
                  <a:lnTo>
                    <a:pt x="233892" y="21869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1" name="Google Shape;1421;p46"/>
          <p:cNvGrpSpPr/>
          <p:nvPr/>
        </p:nvGrpSpPr>
        <p:grpSpPr>
          <a:xfrm>
            <a:off x="5162550" y="4213860"/>
            <a:ext cx="901700" cy="530225"/>
            <a:chOff x="6589260" y="3385547"/>
            <a:chExt cx="1230868" cy="839468"/>
          </a:xfrm>
        </p:grpSpPr>
        <p:sp>
          <p:nvSpPr>
            <p:cNvPr id="1422" name="Google Shape;1422;p46"/>
            <p:cNvSpPr/>
            <p:nvPr/>
          </p:nvSpPr>
          <p:spPr>
            <a:xfrm>
              <a:off x="6589260" y="3385547"/>
              <a:ext cx="1230868" cy="839468"/>
            </a:xfrm>
            <a:custGeom>
              <a:avLst/>
              <a:gdLst/>
              <a:ahLst/>
              <a:cxnLst/>
              <a:rect l="l" t="t" r="r" b="b"/>
              <a:pathLst>
                <a:path w="910069" h="620679" extrusionOk="0">
                  <a:moveTo>
                    <a:pt x="785705" y="762"/>
                  </a:moveTo>
                  <a:lnTo>
                    <a:pt x="28562" y="157676"/>
                  </a:lnTo>
                  <a:cubicBezTo>
                    <a:pt x="9191" y="161687"/>
                    <a:pt x="-3266" y="180653"/>
                    <a:pt x="754" y="200024"/>
                  </a:cubicBezTo>
                  <a:lnTo>
                    <a:pt x="82016" y="592117"/>
                  </a:lnTo>
                  <a:cubicBezTo>
                    <a:pt x="86028" y="611488"/>
                    <a:pt x="104994" y="623945"/>
                    <a:pt x="124365" y="619925"/>
                  </a:cubicBezTo>
                  <a:lnTo>
                    <a:pt x="881508" y="463004"/>
                  </a:lnTo>
                  <a:cubicBezTo>
                    <a:pt x="900879" y="458992"/>
                    <a:pt x="913335" y="440027"/>
                    <a:pt x="909316" y="420655"/>
                  </a:cubicBezTo>
                  <a:lnTo>
                    <a:pt x="828053" y="28562"/>
                  </a:lnTo>
                  <a:cubicBezTo>
                    <a:pt x="824034" y="9183"/>
                    <a:pt x="805076" y="-3265"/>
                    <a:pt x="785705" y="7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46"/>
            <p:cNvSpPr/>
            <p:nvPr/>
          </p:nvSpPr>
          <p:spPr>
            <a:xfrm rot="-703507">
              <a:off x="6590673" y="3636193"/>
              <a:ext cx="1143327" cy="78440"/>
            </a:xfrm>
            <a:custGeom>
              <a:avLst/>
              <a:gdLst/>
              <a:ahLst/>
              <a:cxnLst/>
              <a:rect l="l" t="t" r="r" b="b"/>
              <a:pathLst>
                <a:path w="844883" h="57965" extrusionOk="0">
                  <a:moveTo>
                    <a:pt x="0" y="0"/>
                  </a:moveTo>
                  <a:lnTo>
                    <a:pt x="844883" y="0"/>
                  </a:lnTo>
                  <a:lnTo>
                    <a:pt x="844883" y="57966"/>
                  </a:lnTo>
                  <a:lnTo>
                    <a:pt x="0" y="5796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46"/>
            <p:cNvSpPr/>
            <p:nvPr/>
          </p:nvSpPr>
          <p:spPr>
            <a:xfrm rot="-703507">
              <a:off x="6705867" y="3773180"/>
              <a:ext cx="971573" cy="87671"/>
            </a:xfrm>
            <a:custGeom>
              <a:avLst/>
              <a:gdLst/>
              <a:ahLst/>
              <a:cxnLst/>
              <a:rect l="l" t="t" r="r" b="b"/>
              <a:pathLst>
                <a:path w="717962" h="64786" extrusionOk="0">
                  <a:moveTo>
                    <a:pt x="0" y="0"/>
                  </a:moveTo>
                  <a:lnTo>
                    <a:pt x="717963" y="0"/>
                  </a:lnTo>
                  <a:lnTo>
                    <a:pt x="717963" y="64787"/>
                  </a:lnTo>
                  <a:lnTo>
                    <a:pt x="0" y="6478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25" name="Google Shape;1425;p46"/>
            <p:cNvGrpSpPr/>
            <p:nvPr/>
          </p:nvGrpSpPr>
          <p:grpSpPr>
            <a:xfrm>
              <a:off x="6737176" y="3699008"/>
              <a:ext cx="906444" cy="236851"/>
              <a:chOff x="3197720" y="1096023"/>
              <a:chExt cx="670050" cy="175082"/>
            </a:xfrm>
          </p:grpSpPr>
          <p:sp>
            <p:nvSpPr>
              <p:cNvPr id="1426" name="Google Shape;1426;p46"/>
              <p:cNvSpPr/>
              <p:nvPr/>
            </p:nvSpPr>
            <p:spPr>
              <a:xfrm>
                <a:off x="3197720" y="1096023"/>
                <a:ext cx="662214" cy="137238"/>
              </a:xfrm>
              <a:custGeom>
                <a:avLst/>
                <a:gdLst/>
                <a:ahLst/>
                <a:cxnLst/>
                <a:rect l="l" t="t" r="r" b="b"/>
                <a:pathLst>
                  <a:path w="662214" h="137238" extrusionOk="0">
                    <a:moveTo>
                      <a:pt x="0" y="137238"/>
                    </a:moveTo>
                    <a:lnTo>
                      <a:pt x="662214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7" name="Google Shape;1427;p46"/>
              <p:cNvSpPr/>
              <p:nvPr/>
            </p:nvSpPr>
            <p:spPr>
              <a:xfrm>
                <a:off x="3201646" y="1114942"/>
                <a:ext cx="662206" cy="137238"/>
              </a:xfrm>
              <a:custGeom>
                <a:avLst/>
                <a:gdLst/>
                <a:ahLst/>
                <a:cxnLst/>
                <a:rect l="l" t="t" r="r" b="b"/>
                <a:pathLst>
                  <a:path w="662206" h="137238" extrusionOk="0">
                    <a:moveTo>
                      <a:pt x="0" y="137238"/>
                    </a:moveTo>
                    <a:lnTo>
                      <a:pt x="662206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8" name="Google Shape;1428;p46"/>
              <p:cNvSpPr/>
              <p:nvPr/>
            </p:nvSpPr>
            <p:spPr>
              <a:xfrm>
                <a:off x="3205564" y="1133860"/>
                <a:ext cx="662206" cy="137245"/>
              </a:xfrm>
              <a:custGeom>
                <a:avLst/>
                <a:gdLst/>
                <a:ahLst/>
                <a:cxnLst/>
                <a:rect l="l" t="t" r="r" b="b"/>
                <a:pathLst>
                  <a:path w="662206" h="137245" extrusionOk="0">
                    <a:moveTo>
                      <a:pt x="0" y="137246"/>
                    </a:moveTo>
                    <a:lnTo>
                      <a:pt x="662206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9" name="Google Shape;1429;p46"/>
            <p:cNvGrpSpPr/>
            <p:nvPr/>
          </p:nvGrpSpPr>
          <p:grpSpPr>
            <a:xfrm>
              <a:off x="7457070" y="3798381"/>
              <a:ext cx="280772" cy="186133"/>
              <a:chOff x="3729871" y="1225808"/>
              <a:chExt cx="207549" cy="137591"/>
            </a:xfrm>
          </p:grpSpPr>
          <p:sp>
            <p:nvSpPr>
              <p:cNvPr id="1430" name="Google Shape;1430;p46"/>
              <p:cNvSpPr/>
              <p:nvPr/>
            </p:nvSpPr>
            <p:spPr>
              <a:xfrm>
                <a:off x="3818012" y="1241002"/>
                <a:ext cx="119408" cy="122397"/>
              </a:xfrm>
              <a:custGeom>
                <a:avLst/>
                <a:gdLst/>
                <a:ahLst/>
                <a:cxnLst/>
                <a:rect l="l" t="t" r="r" b="b"/>
                <a:pathLst>
                  <a:path w="119408" h="122397" extrusionOk="0">
                    <a:moveTo>
                      <a:pt x="39745" y="243"/>
                    </a:moveTo>
                    <a:lnTo>
                      <a:pt x="117519" y="31571"/>
                    </a:lnTo>
                    <a:cubicBezTo>
                      <a:pt x="119173" y="32274"/>
                      <a:pt x="119891" y="34233"/>
                      <a:pt x="119064" y="35833"/>
                    </a:cubicBezTo>
                    <a:lnTo>
                      <a:pt x="75420" y="120717"/>
                    </a:lnTo>
                    <a:cubicBezTo>
                      <a:pt x="74733" y="122059"/>
                      <a:pt x="73180" y="122707"/>
                      <a:pt x="71744" y="122254"/>
                    </a:cubicBezTo>
                    <a:lnTo>
                      <a:pt x="20756" y="107472"/>
                    </a:lnTo>
                    <a:cubicBezTo>
                      <a:pt x="18914" y="106895"/>
                      <a:pt x="18048" y="104787"/>
                      <a:pt x="18945" y="103078"/>
                    </a:cubicBezTo>
                    <a:lnTo>
                      <a:pt x="37388" y="68160"/>
                    </a:lnTo>
                    <a:cubicBezTo>
                      <a:pt x="38519" y="66013"/>
                      <a:pt x="36849" y="63453"/>
                      <a:pt x="34422" y="63633"/>
                    </a:cubicBezTo>
                    <a:lnTo>
                      <a:pt x="3328" y="65943"/>
                    </a:lnTo>
                    <a:cubicBezTo>
                      <a:pt x="838" y="66131"/>
                      <a:pt x="-840" y="63430"/>
                      <a:pt x="440" y="61284"/>
                    </a:cubicBezTo>
                    <a:lnTo>
                      <a:pt x="35874" y="1515"/>
                    </a:lnTo>
                    <a:cubicBezTo>
                      <a:pt x="36662" y="189"/>
                      <a:pt x="38309" y="-358"/>
                      <a:pt x="39737" y="24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1" name="Google Shape;1431;p46"/>
              <p:cNvSpPr/>
              <p:nvPr/>
            </p:nvSpPr>
            <p:spPr>
              <a:xfrm>
                <a:off x="3729871" y="1225808"/>
                <a:ext cx="120480" cy="106456"/>
              </a:xfrm>
              <a:custGeom>
                <a:avLst/>
                <a:gdLst/>
                <a:ahLst/>
                <a:cxnLst/>
                <a:rect l="l" t="t" r="r" b="b"/>
                <a:pathLst>
                  <a:path w="120480" h="106456" extrusionOk="0">
                    <a:moveTo>
                      <a:pt x="25449" y="2200"/>
                    </a:moveTo>
                    <a:lnTo>
                      <a:pt x="130" y="82128"/>
                    </a:lnTo>
                    <a:cubicBezTo>
                      <a:pt x="-385" y="83853"/>
                      <a:pt x="677" y="85648"/>
                      <a:pt x="2433" y="86038"/>
                    </a:cubicBezTo>
                    <a:lnTo>
                      <a:pt x="95683" y="106385"/>
                    </a:lnTo>
                    <a:cubicBezTo>
                      <a:pt x="97151" y="106705"/>
                      <a:pt x="98641" y="105925"/>
                      <a:pt x="99211" y="104528"/>
                    </a:cubicBezTo>
                    <a:lnTo>
                      <a:pt x="120253" y="55787"/>
                    </a:lnTo>
                    <a:cubicBezTo>
                      <a:pt x="120978" y="54000"/>
                      <a:pt x="119901" y="51986"/>
                      <a:pt x="118013" y="51596"/>
                    </a:cubicBezTo>
                    <a:lnTo>
                      <a:pt x="79340" y="43612"/>
                    </a:lnTo>
                    <a:cubicBezTo>
                      <a:pt x="76960" y="43120"/>
                      <a:pt x="76047" y="40201"/>
                      <a:pt x="77733" y="38445"/>
                    </a:cubicBezTo>
                    <a:lnTo>
                      <a:pt x="85389" y="30453"/>
                    </a:lnTo>
                    <a:lnTo>
                      <a:pt x="99297" y="15929"/>
                    </a:lnTo>
                    <a:cubicBezTo>
                      <a:pt x="101030" y="14126"/>
                      <a:pt x="100007" y="11121"/>
                      <a:pt x="97541" y="10731"/>
                    </a:cubicBezTo>
                    <a:lnTo>
                      <a:pt x="28883" y="38"/>
                    </a:lnTo>
                    <a:cubicBezTo>
                      <a:pt x="27353" y="-204"/>
                      <a:pt x="25886" y="725"/>
                      <a:pt x="25441" y="220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2" name="Google Shape;1432;p46"/>
              <p:cNvSpPr/>
              <p:nvPr/>
            </p:nvSpPr>
            <p:spPr>
              <a:xfrm>
                <a:off x="3829668" y="1304768"/>
                <a:ext cx="20963" cy="1553"/>
              </a:xfrm>
              <a:custGeom>
                <a:avLst/>
                <a:gdLst/>
                <a:ahLst/>
                <a:cxnLst/>
                <a:rect l="l" t="t" r="r" b="b"/>
                <a:pathLst>
                  <a:path w="20963" h="1553" extrusionOk="0">
                    <a:moveTo>
                      <a:pt x="0" y="1553"/>
                    </a:moveTo>
                    <a:lnTo>
                      <a:pt x="20964" y="0"/>
                    </a:lnTo>
                  </a:path>
                </a:pathLst>
              </a:custGeom>
              <a:noFill/>
              <a:ln w="9525" cap="flat" cmpd="sng">
                <a:solidFill>
                  <a:srgbClr val="E55466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9"/>
          <p:cNvSpPr txBox="1"/>
          <p:nvPr>
            <p:ph type="title"/>
          </p:nvPr>
        </p:nvSpPr>
        <p:spPr>
          <a:xfrm>
            <a:off x="713225" y="1416750"/>
            <a:ext cx="3200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- Data used</a:t>
            </a:r>
            <a:endParaRPr lang="en-US" altLang="en-GB"/>
          </a:p>
        </p:txBody>
      </p:sp>
      <p:sp>
        <p:nvSpPr>
          <p:cNvPr id="483" name="Google Shape;483;p29"/>
          <p:cNvSpPr txBox="1"/>
          <p:nvPr>
            <p:ph type="subTitle" idx="1"/>
          </p:nvPr>
        </p:nvSpPr>
        <p:spPr>
          <a:xfrm>
            <a:off x="713105" y="1989455"/>
            <a:ext cx="3200400" cy="7658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r>
              <a:rPr lang="en-US" altLang="zh-CN" sz="1800"/>
              <a:t>“Credit Score Classification Cleaned Dataset“   -- Kaggle</a:t>
            </a:r>
            <a:endParaRPr lang="en-US" altLang="zh-CN" sz="1800"/>
          </a:p>
        </p:txBody>
      </p:sp>
      <p:grpSp>
        <p:nvGrpSpPr>
          <p:cNvPr id="485" name="Google Shape;485;p29"/>
          <p:cNvGrpSpPr/>
          <p:nvPr/>
        </p:nvGrpSpPr>
        <p:grpSpPr>
          <a:xfrm>
            <a:off x="329492" y="847087"/>
            <a:ext cx="640056" cy="324421"/>
            <a:chOff x="6580515" y="3436687"/>
            <a:chExt cx="538768" cy="273657"/>
          </a:xfrm>
        </p:grpSpPr>
        <p:sp>
          <p:nvSpPr>
            <p:cNvPr id="486" name="Google Shape;486;p29"/>
            <p:cNvSpPr/>
            <p:nvPr/>
          </p:nvSpPr>
          <p:spPr>
            <a:xfrm>
              <a:off x="6580977" y="3553264"/>
              <a:ext cx="538305" cy="157080"/>
            </a:xfrm>
            <a:custGeom>
              <a:avLst/>
              <a:gdLst/>
              <a:ahLst/>
              <a:cxnLst/>
              <a:rect l="l" t="t" r="r" b="b"/>
              <a:pathLst>
                <a:path w="196641" h="57381" extrusionOk="0">
                  <a:moveTo>
                    <a:pt x="26" y="2763"/>
                  </a:moveTo>
                  <a:cubicBezTo>
                    <a:pt x="-146" y="3091"/>
                    <a:pt x="603" y="16210"/>
                    <a:pt x="603" y="16210"/>
                  </a:cubicBezTo>
                  <a:cubicBezTo>
                    <a:pt x="837" y="20277"/>
                    <a:pt x="4771" y="25084"/>
                    <a:pt x="7206" y="27972"/>
                  </a:cubicBezTo>
                  <a:cubicBezTo>
                    <a:pt x="15908" y="38298"/>
                    <a:pt x="28747" y="44534"/>
                    <a:pt x="41390" y="48538"/>
                  </a:cubicBezTo>
                  <a:cubicBezTo>
                    <a:pt x="74178" y="58918"/>
                    <a:pt x="109401" y="60057"/>
                    <a:pt x="142766" y="52502"/>
                  </a:cubicBezTo>
                  <a:cubicBezTo>
                    <a:pt x="154512" y="49841"/>
                    <a:pt x="166422" y="45931"/>
                    <a:pt x="176912" y="39664"/>
                  </a:cubicBezTo>
                  <a:cubicBezTo>
                    <a:pt x="185395" y="34598"/>
                    <a:pt x="196681" y="24803"/>
                    <a:pt x="196642" y="13853"/>
                  </a:cubicBezTo>
                  <a:lnTo>
                    <a:pt x="196595" y="0"/>
                  </a:lnTo>
                  <a:lnTo>
                    <a:pt x="34" y="275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29"/>
            <p:cNvSpPr/>
            <p:nvPr/>
          </p:nvSpPr>
          <p:spPr>
            <a:xfrm>
              <a:off x="6580515" y="3436687"/>
              <a:ext cx="538655" cy="230005"/>
            </a:xfrm>
            <a:custGeom>
              <a:avLst/>
              <a:gdLst/>
              <a:ahLst/>
              <a:cxnLst/>
              <a:rect l="l" t="t" r="r" b="b"/>
              <a:pathLst>
                <a:path w="196769" h="84020" extrusionOk="0">
                  <a:moveTo>
                    <a:pt x="193423" y="30884"/>
                  </a:moveTo>
                  <a:cubicBezTo>
                    <a:pt x="181521" y="11880"/>
                    <a:pt x="139196" y="-631"/>
                    <a:pt x="95661" y="25"/>
                  </a:cubicBezTo>
                  <a:cubicBezTo>
                    <a:pt x="50332" y="711"/>
                    <a:pt x="7452" y="15595"/>
                    <a:pt x="889" y="36754"/>
                  </a:cubicBezTo>
                  <a:cubicBezTo>
                    <a:pt x="-7338" y="63274"/>
                    <a:pt x="42527" y="87266"/>
                    <a:pt x="110045" y="83660"/>
                  </a:cubicBezTo>
                  <a:cubicBezTo>
                    <a:pt x="173638" y="80265"/>
                    <a:pt x="208065" y="54252"/>
                    <a:pt x="193423" y="308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29"/>
            <p:cNvSpPr/>
            <p:nvPr/>
          </p:nvSpPr>
          <p:spPr>
            <a:xfrm>
              <a:off x="6581624" y="3550188"/>
              <a:ext cx="535116" cy="115205"/>
            </a:xfrm>
            <a:custGeom>
              <a:avLst/>
              <a:gdLst/>
              <a:ahLst/>
              <a:cxnLst/>
              <a:rect l="l" t="t" r="r" b="b"/>
              <a:pathLst>
                <a:path w="195476" h="42084" extrusionOk="0">
                  <a:moveTo>
                    <a:pt x="0" y="6962"/>
                  </a:moveTo>
                  <a:cubicBezTo>
                    <a:pt x="7508" y="28159"/>
                    <a:pt x="51776" y="44768"/>
                    <a:pt x="108751" y="41724"/>
                  </a:cubicBezTo>
                  <a:cubicBezTo>
                    <a:pt x="162408" y="38860"/>
                    <a:pt x="195297" y="19894"/>
                    <a:pt x="195477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29"/>
            <p:cNvSpPr/>
            <p:nvPr/>
          </p:nvSpPr>
          <p:spPr>
            <a:xfrm>
              <a:off x="6660775" y="3458842"/>
              <a:ext cx="386612" cy="163678"/>
            </a:xfrm>
            <a:custGeom>
              <a:avLst/>
              <a:gdLst/>
              <a:ahLst/>
              <a:cxnLst/>
              <a:rect l="l" t="t" r="r" b="b"/>
              <a:pathLst>
                <a:path w="141228" h="59791" extrusionOk="0">
                  <a:moveTo>
                    <a:pt x="77992" y="59602"/>
                  </a:moveTo>
                  <a:cubicBezTo>
                    <a:pt x="32365" y="61701"/>
                    <a:pt x="-3006" y="46092"/>
                    <a:pt x="202" y="27790"/>
                  </a:cubicBezTo>
                  <a:cubicBezTo>
                    <a:pt x="2926" y="12219"/>
                    <a:pt x="33450" y="668"/>
                    <a:pt x="67744" y="28"/>
                  </a:cubicBezTo>
                  <a:cubicBezTo>
                    <a:pt x="101000" y="-596"/>
                    <a:pt x="132406" y="9160"/>
                    <a:pt x="139657" y="23544"/>
                  </a:cubicBezTo>
                  <a:cubicBezTo>
                    <a:pt x="148101" y="40285"/>
                    <a:pt x="121792" y="57588"/>
                    <a:pt x="77992" y="5960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29"/>
            <p:cNvSpPr/>
            <p:nvPr/>
          </p:nvSpPr>
          <p:spPr>
            <a:xfrm>
              <a:off x="6759006" y="3501113"/>
              <a:ext cx="180880" cy="70140"/>
            </a:xfrm>
            <a:custGeom>
              <a:avLst/>
              <a:gdLst/>
              <a:ahLst/>
              <a:cxnLst/>
              <a:rect l="l" t="t" r="r" b="b"/>
              <a:pathLst>
                <a:path w="66075" h="25622" extrusionOk="0">
                  <a:moveTo>
                    <a:pt x="196" y="0"/>
                  </a:moveTo>
                  <a:lnTo>
                    <a:pt x="1" y="12831"/>
                  </a:lnTo>
                  <a:cubicBezTo>
                    <a:pt x="-85" y="18411"/>
                    <a:pt x="7165" y="23047"/>
                    <a:pt x="16196" y="23180"/>
                  </a:cubicBezTo>
                  <a:lnTo>
                    <a:pt x="16843" y="23180"/>
                  </a:lnTo>
                  <a:cubicBezTo>
                    <a:pt x="25873" y="23328"/>
                    <a:pt x="33264" y="18919"/>
                    <a:pt x="33342" y="13338"/>
                  </a:cubicBezTo>
                  <a:lnTo>
                    <a:pt x="33382" y="10614"/>
                  </a:lnTo>
                  <a:cubicBezTo>
                    <a:pt x="33467" y="5034"/>
                    <a:pt x="40858" y="624"/>
                    <a:pt x="49880" y="765"/>
                  </a:cubicBezTo>
                  <a:lnTo>
                    <a:pt x="49880" y="765"/>
                  </a:lnTo>
                  <a:cubicBezTo>
                    <a:pt x="58911" y="905"/>
                    <a:pt x="66161" y="5534"/>
                    <a:pt x="66075" y="11114"/>
                  </a:cubicBezTo>
                  <a:lnTo>
                    <a:pt x="65857" y="25623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29"/>
            <p:cNvSpPr/>
            <p:nvPr/>
          </p:nvSpPr>
          <p:spPr>
            <a:xfrm>
              <a:off x="6738315" y="3541852"/>
              <a:ext cx="223758" cy="3416"/>
            </a:xfrm>
            <a:custGeom>
              <a:avLst/>
              <a:gdLst/>
              <a:ahLst/>
              <a:cxnLst/>
              <a:rect l="l" t="t" r="r" b="b"/>
              <a:pathLst>
                <a:path w="81738" h="1248" extrusionOk="0">
                  <a:moveTo>
                    <a:pt x="0" y="0"/>
                  </a:moveTo>
                  <a:lnTo>
                    <a:pt x="81739" y="1249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29"/>
            <p:cNvSpPr/>
            <p:nvPr/>
          </p:nvSpPr>
          <p:spPr>
            <a:xfrm>
              <a:off x="6738551" y="3525393"/>
              <a:ext cx="223780" cy="3394"/>
            </a:xfrm>
            <a:custGeom>
              <a:avLst/>
              <a:gdLst/>
              <a:ahLst/>
              <a:cxnLst/>
              <a:rect l="l" t="t" r="r" b="b"/>
              <a:pathLst>
                <a:path w="81746" h="1240" extrusionOk="0">
                  <a:moveTo>
                    <a:pt x="0" y="0"/>
                  </a:moveTo>
                  <a:lnTo>
                    <a:pt x="81747" y="124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29"/>
            <p:cNvSpPr/>
            <p:nvPr/>
          </p:nvSpPr>
          <p:spPr>
            <a:xfrm>
              <a:off x="6964176" y="3654726"/>
              <a:ext cx="5702" cy="43841"/>
            </a:xfrm>
            <a:custGeom>
              <a:avLst/>
              <a:gdLst/>
              <a:ahLst/>
              <a:cxnLst/>
              <a:rect l="l" t="t" r="r" b="b"/>
              <a:pathLst>
                <a:path w="2083" h="16015" extrusionOk="0">
                  <a:moveTo>
                    <a:pt x="2084" y="0"/>
                  </a:moveTo>
                  <a:lnTo>
                    <a:pt x="0" y="16015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29"/>
            <p:cNvSpPr/>
            <p:nvPr/>
          </p:nvSpPr>
          <p:spPr>
            <a:xfrm>
              <a:off x="6841703" y="3666568"/>
              <a:ext cx="4038" cy="43690"/>
            </a:xfrm>
            <a:custGeom>
              <a:avLst/>
              <a:gdLst/>
              <a:ahLst/>
              <a:cxnLst/>
              <a:rect l="l" t="t" r="r" b="b"/>
              <a:pathLst>
                <a:path w="1475" h="15960" extrusionOk="0">
                  <a:moveTo>
                    <a:pt x="1475" y="0"/>
                  </a:moveTo>
                  <a:lnTo>
                    <a:pt x="0" y="1596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29"/>
            <p:cNvSpPr/>
            <p:nvPr/>
          </p:nvSpPr>
          <p:spPr>
            <a:xfrm>
              <a:off x="6708884" y="3653080"/>
              <a:ext cx="5489" cy="37857"/>
            </a:xfrm>
            <a:custGeom>
              <a:avLst/>
              <a:gdLst/>
              <a:ahLst/>
              <a:cxnLst/>
              <a:rect l="l" t="t" r="r" b="b"/>
              <a:pathLst>
                <a:path w="2005" h="13829" extrusionOk="0">
                  <a:moveTo>
                    <a:pt x="2006" y="0"/>
                  </a:moveTo>
                  <a:lnTo>
                    <a:pt x="0" y="1383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29"/>
            <p:cNvSpPr/>
            <p:nvPr/>
          </p:nvSpPr>
          <p:spPr>
            <a:xfrm>
              <a:off x="6667098" y="3639489"/>
              <a:ext cx="4914" cy="36535"/>
            </a:xfrm>
            <a:custGeom>
              <a:avLst/>
              <a:gdLst/>
              <a:ahLst/>
              <a:cxnLst/>
              <a:rect l="l" t="t" r="r" b="b"/>
              <a:pathLst>
                <a:path w="1795" h="13346" extrusionOk="0">
                  <a:moveTo>
                    <a:pt x="1795" y="0"/>
                  </a:moveTo>
                  <a:lnTo>
                    <a:pt x="0" y="13346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29"/>
            <p:cNvSpPr/>
            <p:nvPr/>
          </p:nvSpPr>
          <p:spPr>
            <a:xfrm>
              <a:off x="6606611" y="3605952"/>
              <a:ext cx="4123" cy="30657"/>
            </a:xfrm>
            <a:custGeom>
              <a:avLst/>
              <a:gdLst/>
              <a:ahLst/>
              <a:cxnLst/>
              <a:rect l="l" t="t" r="r" b="b"/>
              <a:pathLst>
                <a:path w="1506" h="11199" extrusionOk="0">
                  <a:moveTo>
                    <a:pt x="1506" y="0"/>
                  </a:moveTo>
                  <a:lnTo>
                    <a:pt x="0" y="1120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29"/>
            <p:cNvSpPr/>
            <p:nvPr/>
          </p:nvSpPr>
          <p:spPr>
            <a:xfrm>
              <a:off x="6825351" y="3633119"/>
              <a:ext cx="16707" cy="16707"/>
            </a:xfrm>
            <a:custGeom>
              <a:avLst/>
              <a:gdLst/>
              <a:ahLst/>
              <a:cxnLst/>
              <a:rect l="l" t="t" r="r" b="b"/>
              <a:pathLst>
                <a:path w="6103" h="6103" extrusionOk="0">
                  <a:moveTo>
                    <a:pt x="6103" y="3052"/>
                  </a:moveTo>
                  <a:cubicBezTo>
                    <a:pt x="6103" y="4738"/>
                    <a:pt x="4737" y="6103"/>
                    <a:pt x="3051" y="6103"/>
                  </a:cubicBezTo>
                  <a:cubicBezTo>
                    <a:pt x="1366" y="6103"/>
                    <a:pt x="0" y="4738"/>
                    <a:pt x="0" y="3052"/>
                  </a:cubicBezTo>
                  <a:cubicBezTo>
                    <a:pt x="0" y="1366"/>
                    <a:pt x="1366" y="0"/>
                    <a:pt x="3051" y="0"/>
                  </a:cubicBezTo>
                  <a:cubicBezTo>
                    <a:pt x="4737" y="0"/>
                    <a:pt x="6103" y="1366"/>
                    <a:pt x="6103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29"/>
            <p:cNvSpPr/>
            <p:nvPr/>
          </p:nvSpPr>
          <p:spPr>
            <a:xfrm>
              <a:off x="6717434" y="3619439"/>
              <a:ext cx="16707" cy="16707"/>
            </a:xfrm>
            <a:custGeom>
              <a:avLst/>
              <a:gdLst/>
              <a:ahLst/>
              <a:cxnLst/>
              <a:rect l="l" t="t" r="r" b="b"/>
              <a:pathLst>
                <a:path w="6103" h="6103" extrusionOk="0">
                  <a:moveTo>
                    <a:pt x="6103" y="3052"/>
                  </a:moveTo>
                  <a:cubicBezTo>
                    <a:pt x="6103" y="4737"/>
                    <a:pt x="4737" y="6103"/>
                    <a:pt x="3051" y="6103"/>
                  </a:cubicBezTo>
                  <a:cubicBezTo>
                    <a:pt x="1366" y="6103"/>
                    <a:pt x="0" y="4737"/>
                    <a:pt x="0" y="3052"/>
                  </a:cubicBezTo>
                  <a:cubicBezTo>
                    <a:pt x="0" y="1366"/>
                    <a:pt x="1366" y="0"/>
                    <a:pt x="3051" y="0"/>
                  </a:cubicBezTo>
                  <a:cubicBezTo>
                    <a:pt x="4737" y="0"/>
                    <a:pt x="6103" y="1366"/>
                    <a:pt x="6103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29"/>
            <p:cNvSpPr/>
            <p:nvPr/>
          </p:nvSpPr>
          <p:spPr>
            <a:xfrm>
              <a:off x="6628645" y="3572522"/>
              <a:ext cx="16707" cy="16707"/>
            </a:xfrm>
            <a:custGeom>
              <a:avLst/>
              <a:gdLst/>
              <a:ahLst/>
              <a:cxnLst/>
              <a:rect l="l" t="t" r="r" b="b"/>
              <a:pathLst>
                <a:path w="6103" h="6103" extrusionOk="0">
                  <a:moveTo>
                    <a:pt x="6103" y="3052"/>
                  </a:moveTo>
                  <a:cubicBezTo>
                    <a:pt x="6103" y="4737"/>
                    <a:pt x="4737" y="6103"/>
                    <a:pt x="3052" y="6103"/>
                  </a:cubicBezTo>
                  <a:cubicBezTo>
                    <a:pt x="1366" y="6103"/>
                    <a:pt x="0" y="4737"/>
                    <a:pt x="0" y="3052"/>
                  </a:cubicBezTo>
                  <a:cubicBezTo>
                    <a:pt x="0" y="1366"/>
                    <a:pt x="1366" y="0"/>
                    <a:pt x="3052" y="0"/>
                  </a:cubicBezTo>
                  <a:cubicBezTo>
                    <a:pt x="4737" y="0"/>
                    <a:pt x="6103" y="1366"/>
                    <a:pt x="6103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29"/>
            <p:cNvSpPr/>
            <p:nvPr/>
          </p:nvSpPr>
          <p:spPr>
            <a:xfrm>
              <a:off x="6613728" y="3511286"/>
              <a:ext cx="16707" cy="16707"/>
            </a:xfrm>
            <a:custGeom>
              <a:avLst/>
              <a:gdLst/>
              <a:ahLst/>
              <a:cxnLst/>
              <a:rect l="l" t="t" r="r" b="b"/>
              <a:pathLst>
                <a:path w="6103" h="6103" extrusionOk="0">
                  <a:moveTo>
                    <a:pt x="6103" y="3052"/>
                  </a:moveTo>
                  <a:cubicBezTo>
                    <a:pt x="6103" y="4738"/>
                    <a:pt x="4737" y="6103"/>
                    <a:pt x="3052" y="6103"/>
                  </a:cubicBezTo>
                  <a:cubicBezTo>
                    <a:pt x="1366" y="6103"/>
                    <a:pt x="0" y="4738"/>
                    <a:pt x="0" y="3052"/>
                  </a:cubicBezTo>
                  <a:cubicBezTo>
                    <a:pt x="0" y="1366"/>
                    <a:pt x="1366" y="0"/>
                    <a:pt x="3052" y="0"/>
                  </a:cubicBezTo>
                  <a:cubicBezTo>
                    <a:pt x="4737" y="0"/>
                    <a:pt x="6103" y="1366"/>
                    <a:pt x="6103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29"/>
            <p:cNvSpPr/>
            <p:nvPr/>
          </p:nvSpPr>
          <p:spPr>
            <a:xfrm>
              <a:off x="6674407" y="3471703"/>
              <a:ext cx="13288" cy="13288"/>
            </a:xfrm>
            <a:custGeom>
              <a:avLst/>
              <a:gdLst/>
              <a:ahLst/>
              <a:cxnLst/>
              <a:rect l="l" t="t" r="r" b="b"/>
              <a:pathLst>
                <a:path w="4854" h="4854" extrusionOk="0">
                  <a:moveTo>
                    <a:pt x="4854" y="2427"/>
                  </a:moveTo>
                  <a:cubicBezTo>
                    <a:pt x="4854" y="3770"/>
                    <a:pt x="3770" y="4855"/>
                    <a:pt x="2427" y="4855"/>
                  </a:cubicBezTo>
                  <a:cubicBezTo>
                    <a:pt x="1085" y="4855"/>
                    <a:pt x="0" y="3770"/>
                    <a:pt x="0" y="2427"/>
                  </a:cubicBezTo>
                  <a:cubicBezTo>
                    <a:pt x="0" y="1085"/>
                    <a:pt x="1085" y="0"/>
                    <a:pt x="2427" y="0"/>
                  </a:cubicBezTo>
                  <a:cubicBezTo>
                    <a:pt x="3770" y="0"/>
                    <a:pt x="4854" y="1085"/>
                    <a:pt x="4854" y="2427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29"/>
            <p:cNvSpPr/>
            <p:nvPr/>
          </p:nvSpPr>
          <p:spPr>
            <a:xfrm>
              <a:off x="6750434" y="3449493"/>
              <a:ext cx="13288" cy="13288"/>
            </a:xfrm>
            <a:custGeom>
              <a:avLst/>
              <a:gdLst/>
              <a:ahLst/>
              <a:cxnLst/>
              <a:rect l="l" t="t" r="r" b="b"/>
              <a:pathLst>
                <a:path w="4854" h="4854" extrusionOk="0">
                  <a:moveTo>
                    <a:pt x="4855" y="2427"/>
                  </a:moveTo>
                  <a:cubicBezTo>
                    <a:pt x="4855" y="3770"/>
                    <a:pt x="3770" y="4855"/>
                    <a:pt x="2427" y="4855"/>
                  </a:cubicBezTo>
                  <a:cubicBezTo>
                    <a:pt x="1085" y="4855"/>
                    <a:pt x="0" y="3770"/>
                    <a:pt x="0" y="2427"/>
                  </a:cubicBezTo>
                  <a:cubicBezTo>
                    <a:pt x="0" y="1085"/>
                    <a:pt x="1085" y="0"/>
                    <a:pt x="2427" y="0"/>
                  </a:cubicBezTo>
                  <a:cubicBezTo>
                    <a:pt x="3770" y="0"/>
                    <a:pt x="4855" y="1085"/>
                    <a:pt x="4855" y="2427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29"/>
            <p:cNvSpPr/>
            <p:nvPr/>
          </p:nvSpPr>
          <p:spPr>
            <a:xfrm>
              <a:off x="6831526" y="3440474"/>
              <a:ext cx="13288" cy="13288"/>
            </a:xfrm>
            <a:custGeom>
              <a:avLst/>
              <a:gdLst/>
              <a:ahLst/>
              <a:cxnLst/>
              <a:rect l="l" t="t" r="r" b="b"/>
              <a:pathLst>
                <a:path w="4854" h="4854" extrusionOk="0">
                  <a:moveTo>
                    <a:pt x="4855" y="2427"/>
                  </a:moveTo>
                  <a:cubicBezTo>
                    <a:pt x="4855" y="3770"/>
                    <a:pt x="3770" y="4855"/>
                    <a:pt x="2428" y="4855"/>
                  </a:cubicBezTo>
                  <a:cubicBezTo>
                    <a:pt x="1085" y="4855"/>
                    <a:pt x="0" y="3770"/>
                    <a:pt x="0" y="2427"/>
                  </a:cubicBezTo>
                  <a:cubicBezTo>
                    <a:pt x="0" y="1085"/>
                    <a:pt x="1085" y="0"/>
                    <a:pt x="2428" y="0"/>
                  </a:cubicBezTo>
                  <a:cubicBezTo>
                    <a:pt x="3770" y="0"/>
                    <a:pt x="4855" y="1085"/>
                    <a:pt x="4855" y="2427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29"/>
            <p:cNvSpPr/>
            <p:nvPr/>
          </p:nvSpPr>
          <p:spPr>
            <a:xfrm>
              <a:off x="6919011" y="3445648"/>
              <a:ext cx="13288" cy="13288"/>
            </a:xfrm>
            <a:custGeom>
              <a:avLst/>
              <a:gdLst/>
              <a:ahLst/>
              <a:cxnLst/>
              <a:rect l="l" t="t" r="r" b="b"/>
              <a:pathLst>
                <a:path w="4854" h="4854" extrusionOk="0">
                  <a:moveTo>
                    <a:pt x="4855" y="2427"/>
                  </a:moveTo>
                  <a:cubicBezTo>
                    <a:pt x="4855" y="3770"/>
                    <a:pt x="3770" y="4855"/>
                    <a:pt x="2427" y="4855"/>
                  </a:cubicBezTo>
                  <a:cubicBezTo>
                    <a:pt x="1085" y="4855"/>
                    <a:pt x="0" y="3770"/>
                    <a:pt x="0" y="2427"/>
                  </a:cubicBezTo>
                  <a:cubicBezTo>
                    <a:pt x="0" y="1085"/>
                    <a:pt x="1085" y="0"/>
                    <a:pt x="2427" y="0"/>
                  </a:cubicBezTo>
                  <a:cubicBezTo>
                    <a:pt x="3770" y="0"/>
                    <a:pt x="4855" y="1085"/>
                    <a:pt x="4855" y="2427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29"/>
            <p:cNvSpPr/>
            <p:nvPr/>
          </p:nvSpPr>
          <p:spPr>
            <a:xfrm>
              <a:off x="7001771" y="3468282"/>
              <a:ext cx="13288" cy="13288"/>
            </a:xfrm>
            <a:custGeom>
              <a:avLst/>
              <a:gdLst/>
              <a:ahLst/>
              <a:cxnLst/>
              <a:rect l="l" t="t" r="r" b="b"/>
              <a:pathLst>
                <a:path w="4854" h="4854" extrusionOk="0">
                  <a:moveTo>
                    <a:pt x="4854" y="2427"/>
                  </a:moveTo>
                  <a:cubicBezTo>
                    <a:pt x="4854" y="3770"/>
                    <a:pt x="3769" y="4855"/>
                    <a:pt x="2427" y="4855"/>
                  </a:cubicBezTo>
                  <a:cubicBezTo>
                    <a:pt x="1085" y="4855"/>
                    <a:pt x="0" y="3770"/>
                    <a:pt x="0" y="2427"/>
                  </a:cubicBezTo>
                  <a:cubicBezTo>
                    <a:pt x="0" y="1085"/>
                    <a:pt x="1085" y="0"/>
                    <a:pt x="2427" y="0"/>
                  </a:cubicBezTo>
                  <a:cubicBezTo>
                    <a:pt x="3769" y="0"/>
                    <a:pt x="4854" y="1085"/>
                    <a:pt x="4854" y="2427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29"/>
            <p:cNvSpPr/>
            <p:nvPr/>
          </p:nvSpPr>
          <p:spPr>
            <a:xfrm>
              <a:off x="6940449" y="3625574"/>
              <a:ext cx="16707" cy="16707"/>
            </a:xfrm>
            <a:custGeom>
              <a:avLst/>
              <a:gdLst/>
              <a:ahLst/>
              <a:cxnLst/>
              <a:rect l="l" t="t" r="r" b="b"/>
              <a:pathLst>
                <a:path w="6103" h="6103" extrusionOk="0">
                  <a:moveTo>
                    <a:pt x="6104" y="3052"/>
                  </a:moveTo>
                  <a:cubicBezTo>
                    <a:pt x="6104" y="4738"/>
                    <a:pt x="4738" y="6103"/>
                    <a:pt x="3052" y="6103"/>
                  </a:cubicBezTo>
                  <a:cubicBezTo>
                    <a:pt x="1366" y="6103"/>
                    <a:pt x="0" y="4738"/>
                    <a:pt x="0" y="3052"/>
                  </a:cubicBezTo>
                  <a:cubicBezTo>
                    <a:pt x="0" y="1366"/>
                    <a:pt x="1366" y="0"/>
                    <a:pt x="3052" y="0"/>
                  </a:cubicBezTo>
                  <a:cubicBezTo>
                    <a:pt x="4738" y="0"/>
                    <a:pt x="6104" y="1366"/>
                    <a:pt x="6104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29"/>
            <p:cNvSpPr/>
            <p:nvPr/>
          </p:nvSpPr>
          <p:spPr>
            <a:xfrm>
              <a:off x="7030735" y="3593554"/>
              <a:ext cx="16707" cy="16707"/>
            </a:xfrm>
            <a:custGeom>
              <a:avLst/>
              <a:gdLst/>
              <a:ahLst/>
              <a:cxnLst/>
              <a:rect l="l" t="t" r="r" b="b"/>
              <a:pathLst>
                <a:path w="6103" h="6103" extrusionOk="0">
                  <a:moveTo>
                    <a:pt x="6103" y="3052"/>
                  </a:moveTo>
                  <a:cubicBezTo>
                    <a:pt x="6103" y="4738"/>
                    <a:pt x="4737" y="6103"/>
                    <a:pt x="3052" y="6103"/>
                  </a:cubicBezTo>
                  <a:cubicBezTo>
                    <a:pt x="1366" y="6103"/>
                    <a:pt x="0" y="4738"/>
                    <a:pt x="0" y="3052"/>
                  </a:cubicBezTo>
                  <a:cubicBezTo>
                    <a:pt x="0" y="1366"/>
                    <a:pt x="1366" y="0"/>
                    <a:pt x="3052" y="0"/>
                  </a:cubicBezTo>
                  <a:cubicBezTo>
                    <a:pt x="4737" y="0"/>
                    <a:pt x="6103" y="1366"/>
                    <a:pt x="6103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29"/>
            <p:cNvSpPr/>
            <p:nvPr/>
          </p:nvSpPr>
          <p:spPr>
            <a:xfrm>
              <a:off x="7070661" y="3524303"/>
              <a:ext cx="18456" cy="18459"/>
            </a:xfrm>
            <a:custGeom>
              <a:avLst/>
              <a:gdLst/>
              <a:ahLst/>
              <a:cxnLst/>
              <a:rect l="l" t="t" r="r" b="b"/>
              <a:pathLst>
                <a:path w="6742" h="6743" extrusionOk="0">
                  <a:moveTo>
                    <a:pt x="6743" y="3372"/>
                  </a:moveTo>
                  <a:cubicBezTo>
                    <a:pt x="6743" y="5237"/>
                    <a:pt x="5237" y="6743"/>
                    <a:pt x="3371" y="6743"/>
                  </a:cubicBezTo>
                  <a:cubicBezTo>
                    <a:pt x="1506" y="6743"/>
                    <a:pt x="0" y="5229"/>
                    <a:pt x="0" y="3372"/>
                  </a:cubicBezTo>
                  <a:cubicBezTo>
                    <a:pt x="0" y="1514"/>
                    <a:pt x="1506" y="0"/>
                    <a:pt x="3371" y="0"/>
                  </a:cubicBezTo>
                  <a:cubicBezTo>
                    <a:pt x="5237" y="0"/>
                    <a:pt x="6743" y="1514"/>
                    <a:pt x="6743" y="337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0" name="Google Shape;510;p29"/>
          <p:cNvGrpSpPr/>
          <p:nvPr/>
        </p:nvGrpSpPr>
        <p:grpSpPr>
          <a:xfrm rot="5400000">
            <a:off x="658458" y="124035"/>
            <a:ext cx="1017513" cy="1013304"/>
            <a:chOff x="1001358" y="2876235"/>
            <a:chExt cx="1017513" cy="1013304"/>
          </a:xfrm>
        </p:grpSpPr>
        <p:grpSp>
          <p:nvGrpSpPr>
            <p:cNvPr id="511" name="Google Shape;511;p29"/>
            <p:cNvGrpSpPr/>
            <p:nvPr/>
          </p:nvGrpSpPr>
          <p:grpSpPr>
            <a:xfrm rot="-473396">
              <a:off x="1050928" y="2919736"/>
              <a:ext cx="686874" cy="769581"/>
              <a:chOff x="6225377" y="921581"/>
              <a:chExt cx="556268" cy="623249"/>
            </a:xfrm>
          </p:grpSpPr>
          <p:sp>
            <p:nvSpPr>
              <p:cNvPr id="512" name="Google Shape;512;p29"/>
              <p:cNvSpPr/>
              <p:nvPr/>
            </p:nvSpPr>
            <p:spPr>
              <a:xfrm>
                <a:off x="6225377" y="921581"/>
                <a:ext cx="556268" cy="623249"/>
              </a:xfrm>
              <a:custGeom>
                <a:avLst/>
                <a:gdLst/>
                <a:ahLst/>
                <a:cxnLst/>
                <a:rect l="l" t="t" r="r" b="b"/>
                <a:pathLst>
                  <a:path w="203203" h="227671" extrusionOk="0">
                    <a:moveTo>
                      <a:pt x="89629" y="227671"/>
                    </a:moveTo>
                    <a:lnTo>
                      <a:pt x="203203" y="61095"/>
                    </a:lnTo>
                    <a:lnTo>
                      <a:pt x="113855" y="0"/>
                    </a:lnTo>
                    <a:lnTo>
                      <a:pt x="0" y="166560"/>
                    </a:lnTo>
                    <a:lnTo>
                      <a:pt x="89629" y="22767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29"/>
              <p:cNvSpPr/>
              <p:nvPr/>
            </p:nvSpPr>
            <p:spPr>
              <a:xfrm>
                <a:off x="6417476" y="1141509"/>
                <a:ext cx="174781" cy="174702"/>
              </a:xfrm>
              <a:custGeom>
                <a:avLst/>
                <a:gdLst/>
                <a:ahLst/>
                <a:cxnLst/>
                <a:rect l="l" t="t" r="r" b="b"/>
                <a:pathLst>
                  <a:path w="63847" h="63818" extrusionOk="0">
                    <a:moveTo>
                      <a:pt x="57719" y="50726"/>
                    </a:moveTo>
                    <a:cubicBezTo>
                      <a:pt x="47620" y="64572"/>
                      <a:pt x="28210" y="68006"/>
                      <a:pt x="13950" y="58281"/>
                    </a:cubicBezTo>
                    <a:cubicBezTo>
                      <a:pt x="6903" y="53473"/>
                      <a:pt x="2158" y="46215"/>
                      <a:pt x="565" y="37841"/>
                    </a:cubicBezTo>
                    <a:cubicBezTo>
                      <a:pt x="-1019" y="29458"/>
                      <a:pt x="752" y="20967"/>
                      <a:pt x="5560" y="13919"/>
                    </a:cubicBezTo>
                    <a:cubicBezTo>
                      <a:pt x="15488" y="-598"/>
                      <a:pt x="35374" y="-4383"/>
                      <a:pt x="49922" y="5529"/>
                    </a:cubicBezTo>
                    <a:cubicBezTo>
                      <a:pt x="64462" y="15449"/>
                      <a:pt x="68224" y="35343"/>
                      <a:pt x="58312" y="49891"/>
                    </a:cubicBezTo>
                    <a:cubicBezTo>
                      <a:pt x="58117" y="50172"/>
                      <a:pt x="57922" y="50453"/>
                      <a:pt x="57719" y="50726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4" name="Google Shape;514;p29"/>
              <p:cNvSpPr/>
              <p:nvPr/>
            </p:nvSpPr>
            <p:spPr>
              <a:xfrm>
                <a:off x="6577613" y="1083763"/>
                <a:ext cx="31484" cy="31479"/>
              </a:xfrm>
              <a:custGeom>
                <a:avLst/>
                <a:gdLst/>
                <a:ahLst/>
                <a:cxnLst/>
                <a:rect l="l" t="t" r="r" b="b"/>
                <a:pathLst>
                  <a:path w="11501" h="11499" extrusionOk="0">
                    <a:moveTo>
                      <a:pt x="10398" y="9140"/>
                    </a:moveTo>
                    <a:cubicBezTo>
                      <a:pt x="8579" y="11638"/>
                      <a:pt x="5083" y="12255"/>
                      <a:pt x="2515" y="10499"/>
                    </a:cubicBezTo>
                    <a:cubicBezTo>
                      <a:pt x="1243" y="9632"/>
                      <a:pt x="392" y="8329"/>
                      <a:pt x="104" y="6815"/>
                    </a:cubicBezTo>
                    <a:cubicBezTo>
                      <a:pt x="-185" y="5301"/>
                      <a:pt x="135" y="3779"/>
                      <a:pt x="1001" y="2506"/>
                    </a:cubicBezTo>
                    <a:cubicBezTo>
                      <a:pt x="2788" y="-108"/>
                      <a:pt x="6371" y="-787"/>
                      <a:pt x="8993" y="992"/>
                    </a:cubicBezTo>
                    <a:cubicBezTo>
                      <a:pt x="11616" y="2780"/>
                      <a:pt x="12287" y="6362"/>
                      <a:pt x="10507" y="8984"/>
                    </a:cubicBezTo>
                    <a:cubicBezTo>
                      <a:pt x="10476" y="9031"/>
                      <a:pt x="10437" y="9086"/>
                      <a:pt x="10398" y="913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5" name="Google Shape;515;p29"/>
              <p:cNvSpPr/>
              <p:nvPr/>
            </p:nvSpPr>
            <p:spPr>
              <a:xfrm>
                <a:off x="6395551" y="1350084"/>
                <a:ext cx="31484" cy="31479"/>
              </a:xfrm>
              <a:custGeom>
                <a:avLst/>
                <a:gdLst/>
                <a:ahLst/>
                <a:cxnLst/>
                <a:rect l="l" t="t" r="r" b="b"/>
                <a:pathLst>
                  <a:path w="11501" h="11499" extrusionOk="0">
                    <a:moveTo>
                      <a:pt x="10398" y="9141"/>
                    </a:moveTo>
                    <a:cubicBezTo>
                      <a:pt x="8579" y="11638"/>
                      <a:pt x="5083" y="12255"/>
                      <a:pt x="2515" y="10499"/>
                    </a:cubicBezTo>
                    <a:cubicBezTo>
                      <a:pt x="1243" y="9632"/>
                      <a:pt x="392" y="8329"/>
                      <a:pt x="104" y="6815"/>
                    </a:cubicBezTo>
                    <a:cubicBezTo>
                      <a:pt x="-185" y="5308"/>
                      <a:pt x="135" y="3779"/>
                      <a:pt x="1001" y="2507"/>
                    </a:cubicBezTo>
                    <a:cubicBezTo>
                      <a:pt x="2788" y="-108"/>
                      <a:pt x="6371" y="-787"/>
                      <a:pt x="8993" y="992"/>
                    </a:cubicBezTo>
                    <a:cubicBezTo>
                      <a:pt x="11616" y="2780"/>
                      <a:pt x="12287" y="6362"/>
                      <a:pt x="10507" y="8984"/>
                    </a:cubicBezTo>
                    <a:cubicBezTo>
                      <a:pt x="10476" y="9039"/>
                      <a:pt x="10437" y="9086"/>
                      <a:pt x="10398" y="913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6" name="Google Shape;516;p29"/>
              <p:cNvSpPr/>
              <p:nvPr/>
            </p:nvSpPr>
            <p:spPr>
              <a:xfrm>
                <a:off x="6451205" y="1170183"/>
                <a:ext cx="99560" cy="114154"/>
              </a:xfrm>
              <a:custGeom>
                <a:avLst/>
                <a:gdLst/>
                <a:ahLst/>
                <a:cxnLst/>
                <a:rect l="l" t="t" r="r" b="b"/>
                <a:pathLst>
                  <a:path w="36369" h="41700" extrusionOk="0">
                    <a:moveTo>
                      <a:pt x="27289" y="41701"/>
                    </a:moveTo>
                    <a:lnTo>
                      <a:pt x="34500" y="31921"/>
                    </a:lnTo>
                    <a:cubicBezTo>
                      <a:pt x="37638" y="27668"/>
                      <a:pt x="36732" y="21681"/>
                      <a:pt x="32479" y="18544"/>
                    </a:cubicBezTo>
                    <a:lnTo>
                      <a:pt x="32175" y="18318"/>
                    </a:lnTo>
                    <a:cubicBezTo>
                      <a:pt x="27921" y="15180"/>
                      <a:pt x="21935" y="16085"/>
                      <a:pt x="18797" y="20339"/>
                    </a:cubicBezTo>
                    <a:lnTo>
                      <a:pt x="17268" y="22415"/>
                    </a:lnTo>
                    <a:cubicBezTo>
                      <a:pt x="14130" y="26669"/>
                      <a:pt x="8144" y="27574"/>
                      <a:pt x="3891" y="24437"/>
                    </a:cubicBezTo>
                    <a:lnTo>
                      <a:pt x="3891" y="24437"/>
                    </a:lnTo>
                    <a:cubicBezTo>
                      <a:pt x="-363" y="21299"/>
                      <a:pt x="-1269" y="15313"/>
                      <a:pt x="1869" y="11059"/>
                    </a:cubicBezTo>
                    <a:lnTo>
                      <a:pt x="10025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7" name="Google Shape;517;p29"/>
              <p:cNvSpPr/>
              <p:nvPr/>
            </p:nvSpPr>
            <p:spPr>
              <a:xfrm>
                <a:off x="6453308" y="1182493"/>
                <a:ext cx="105372" cy="77726"/>
              </a:xfrm>
              <a:custGeom>
                <a:avLst/>
                <a:gdLst/>
                <a:ahLst/>
                <a:cxnLst/>
                <a:rect l="l" t="t" r="r" b="b"/>
                <a:pathLst>
                  <a:path w="38492" h="28393" extrusionOk="0">
                    <a:moveTo>
                      <a:pt x="38493" y="28394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8" name="Google Shape;518;p29"/>
              <p:cNvSpPr/>
              <p:nvPr/>
            </p:nvSpPr>
            <p:spPr>
              <a:xfrm>
                <a:off x="6444054" y="1195041"/>
                <a:ext cx="105372" cy="77726"/>
              </a:xfrm>
              <a:custGeom>
                <a:avLst/>
                <a:gdLst/>
                <a:ahLst/>
                <a:cxnLst/>
                <a:rect l="l" t="t" r="r" b="b"/>
                <a:pathLst>
                  <a:path w="38492" h="28393" extrusionOk="0">
                    <a:moveTo>
                      <a:pt x="38493" y="28394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9" name="Google Shape;519;p29"/>
              <p:cNvSpPr/>
              <p:nvPr/>
            </p:nvSpPr>
            <p:spPr>
              <a:xfrm>
                <a:off x="6294926" y="992094"/>
                <a:ext cx="415065" cy="479952"/>
              </a:xfrm>
              <a:custGeom>
                <a:avLst/>
                <a:gdLst/>
                <a:ahLst/>
                <a:cxnLst/>
                <a:rect l="l" t="t" r="r" b="b"/>
                <a:pathLst>
                  <a:path w="151622" h="175325" extrusionOk="0">
                    <a:moveTo>
                      <a:pt x="149148" y="34200"/>
                    </a:moveTo>
                    <a:lnTo>
                      <a:pt x="98823" y="0"/>
                    </a:lnTo>
                    <a:cubicBezTo>
                      <a:pt x="95865" y="4152"/>
                      <a:pt x="90129" y="5198"/>
                      <a:pt x="85891" y="2326"/>
                    </a:cubicBezTo>
                    <a:lnTo>
                      <a:pt x="0" y="127911"/>
                    </a:lnTo>
                    <a:cubicBezTo>
                      <a:pt x="4293" y="130846"/>
                      <a:pt x="5393" y="136700"/>
                      <a:pt x="2458" y="140992"/>
                    </a:cubicBezTo>
                    <a:lnTo>
                      <a:pt x="52682" y="175325"/>
                    </a:lnTo>
                    <a:cubicBezTo>
                      <a:pt x="55616" y="171032"/>
                      <a:pt x="61470" y="169932"/>
                      <a:pt x="65762" y="172867"/>
                    </a:cubicBezTo>
                    <a:lnTo>
                      <a:pt x="151622" y="47258"/>
                    </a:lnTo>
                    <a:cubicBezTo>
                      <a:pt x="147337" y="44331"/>
                      <a:pt x="146237" y="38485"/>
                      <a:pt x="149148" y="3420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" name="Google Shape;520;p29"/>
              <p:cNvSpPr/>
              <p:nvPr/>
            </p:nvSpPr>
            <p:spPr>
              <a:xfrm>
                <a:off x="6249356" y="946288"/>
                <a:ext cx="509243" cy="574150"/>
              </a:xfrm>
              <a:custGeom>
                <a:avLst/>
                <a:gdLst/>
                <a:ahLst/>
                <a:cxnLst/>
                <a:rect l="l" t="t" r="r" b="b"/>
                <a:pathLst>
                  <a:path w="186025" h="209735" extrusionOk="0">
                    <a:moveTo>
                      <a:pt x="0" y="154931"/>
                    </a:moveTo>
                    <a:lnTo>
                      <a:pt x="80179" y="209736"/>
                    </a:lnTo>
                    <a:lnTo>
                      <a:pt x="186026" y="54891"/>
                    </a:lnTo>
                    <a:lnTo>
                      <a:pt x="105723" y="0"/>
                    </a:lnTo>
                    <a:cubicBezTo>
                      <a:pt x="105723" y="0"/>
                      <a:pt x="-218" y="153776"/>
                      <a:pt x="0" y="15493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1" name="Google Shape;521;p29"/>
            <p:cNvGrpSpPr/>
            <p:nvPr/>
          </p:nvGrpSpPr>
          <p:grpSpPr>
            <a:xfrm rot="1326696">
              <a:off x="1212398" y="3018964"/>
              <a:ext cx="686890" cy="769599"/>
              <a:chOff x="6225377" y="921581"/>
              <a:chExt cx="556268" cy="623249"/>
            </a:xfrm>
          </p:grpSpPr>
          <p:sp>
            <p:nvSpPr>
              <p:cNvPr id="522" name="Google Shape;522;p29"/>
              <p:cNvSpPr/>
              <p:nvPr/>
            </p:nvSpPr>
            <p:spPr>
              <a:xfrm>
                <a:off x="6225377" y="921581"/>
                <a:ext cx="556268" cy="623249"/>
              </a:xfrm>
              <a:custGeom>
                <a:avLst/>
                <a:gdLst/>
                <a:ahLst/>
                <a:cxnLst/>
                <a:rect l="l" t="t" r="r" b="b"/>
                <a:pathLst>
                  <a:path w="203203" h="227671" extrusionOk="0">
                    <a:moveTo>
                      <a:pt x="89629" y="227671"/>
                    </a:moveTo>
                    <a:lnTo>
                      <a:pt x="203203" y="61095"/>
                    </a:lnTo>
                    <a:lnTo>
                      <a:pt x="113855" y="0"/>
                    </a:lnTo>
                    <a:lnTo>
                      <a:pt x="0" y="166560"/>
                    </a:lnTo>
                    <a:lnTo>
                      <a:pt x="89629" y="22767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29"/>
              <p:cNvSpPr/>
              <p:nvPr/>
            </p:nvSpPr>
            <p:spPr>
              <a:xfrm>
                <a:off x="6417476" y="1141509"/>
                <a:ext cx="174781" cy="174702"/>
              </a:xfrm>
              <a:custGeom>
                <a:avLst/>
                <a:gdLst/>
                <a:ahLst/>
                <a:cxnLst/>
                <a:rect l="l" t="t" r="r" b="b"/>
                <a:pathLst>
                  <a:path w="63847" h="63818" extrusionOk="0">
                    <a:moveTo>
                      <a:pt x="57719" y="50726"/>
                    </a:moveTo>
                    <a:cubicBezTo>
                      <a:pt x="47620" y="64572"/>
                      <a:pt x="28210" y="68006"/>
                      <a:pt x="13950" y="58281"/>
                    </a:cubicBezTo>
                    <a:cubicBezTo>
                      <a:pt x="6903" y="53473"/>
                      <a:pt x="2158" y="46215"/>
                      <a:pt x="565" y="37841"/>
                    </a:cubicBezTo>
                    <a:cubicBezTo>
                      <a:pt x="-1019" y="29458"/>
                      <a:pt x="752" y="20967"/>
                      <a:pt x="5560" y="13919"/>
                    </a:cubicBezTo>
                    <a:cubicBezTo>
                      <a:pt x="15488" y="-598"/>
                      <a:pt x="35374" y="-4383"/>
                      <a:pt x="49922" y="5529"/>
                    </a:cubicBezTo>
                    <a:cubicBezTo>
                      <a:pt x="64462" y="15449"/>
                      <a:pt x="68224" y="35343"/>
                      <a:pt x="58312" y="49891"/>
                    </a:cubicBezTo>
                    <a:cubicBezTo>
                      <a:pt x="58117" y="50172"/>
                      <a:pt x="57922" y="50453"/>
                      <a:pt x="57719" y="50726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524;p29"/>
              <p:cNvSpPr/>
              <p:nvPr/>
            </p:nvSpPr>
            <p:spPr>
              <a:xfrm>
                <a:off x="6577613" y="1083763"/>
                <a:ext cx="31484" cy="31479"/>
              </a:xfrm>
              <a:custGeom>
                <a:avLst/>
                <a:gdLst/>
                <a:ahLst/>
                <a:cxnLst/>
                <a:rect l="l" t="t" r="r" b="b"/>
                <a:pathLst>
                  <a:path w="11501" h="11499" extrusionOk="0">
                    <a:moveTo>
                      <a:pt x="10398" y="9140"/>
                    </a:moveTo>
                    <a:cubicBezTo>
                      <a:pt x="8579" y="11638"/>
                      <a:pt x="5083" y="12255"/>
                      <a:pt x="2515" y="10499"/>
                    </a:cubicBezTo>
                    <a:cubicBezTo>
                      <a:pt x="1243" y="9632"/>
                      <a:pt x="392" y="8329"/>
                      <a:pt x="104" y="6815"/>
                    </a:cubicBezTo>
                    <a:cubicBezTo>
                      <a:pt x="-185" y="5301"/>
                      <a:pt x="135" y="3779"/>
                      <a:pt x="1001" y="2506"/>
                    </a:cubicBezTo>
                    <a:cubicBezTo>
                      <a:pt x="2788" y="-108"/>
                      <a:pt x="6371" y="-787"/>
                      <a:pt x="8993" y="992"/>
                    </a:cubicBezTo>
                    <a:cubicBezTo>
                      <a:pt x="11616" y="2780"/>
                      <a:pt x="12287" y="6362"/>
                      <a:pt x="10507" y="8984"/>
                    </a:cubicBezTo>
                    <a:cubicBezTo>
                      <a:pt x="10476" y="9031"/>
                      <a:pt x="10437" y="9086"/>
                      <a:pt x="10398" y="913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525;p29"/>
              <p:cNvSpPr/>
              <p:nvPr/>
            </p:nvSpPr>
            <p:spPr>
              <a:xfrm>
                <a:off x="6395551" y="1350084"/>
                <a:ext cx="31484" cy="31479"/>
              </a:xfrm>
              <a:custGeom>
                <a:avLst/>
                <a:gdLst/>
                <a:ahLst/>
                <a:cxnLst/>
                <a:rect l="l" t="t" r="r" b="b"/>
                <a:pathLst>
                  <a:path w="11501" h="11499" extrusionOk="0">
                    <a:moveTo>
                      <a:pt x="10398" y="9141"/>
                    </a:moveTo>
                    <a:cubicBezTo>
                      <a:pt x="8579" y="11638"/>
                      <a:pt x="5083" y="12255"/>
                      <a:pt x="2515" y="10499"/>
                    </a:cubicBezTo>
                    <a:cubicBezTo>
                      <a:pt x="1243" y="9632"/>
                      <a:pt x="392" y="8329"/>
                      <a:pt x="104" y="6815"/>
                    </a:cubicBezTo>
                    <a:cubicBezTo>
                      <a:pt x="-185" y="5308"/>
                      <a:pt x="135" y="3779"/>
                      <a:pt x="1001" y="2507"/>
                    </a:cubicBezTo>
                    <a:cubicBezTo>
                      <a:pt x="2788" y="-108"/>
                      <a:pt x="6371" y="-787"/>
                      <a:pt x="8993" y="992"/>
                    </a:cubicBezTo>
                    <a:cubicBezTo>
                      <a:pt x="11616" y="2780"/>
                      <a:pt x="12287" y="6362"/>
                      <a:pt x="10507" y="8984"/>
                    </a:cubicBezTo>
                    <a:cubicBezTo>
                      <a:pt x="10476" y="9039"/>
                      <a:pt x="10437" y="9086"/>
                      <a:pt x="10398" y="913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526;p29"/>
              <p:cNvSpPr/>
              <p:nvPr/>
            </p:nvSpPr>
            <p:spPr>
              <a:xfrm>
                <a:off x="6451205" y="1170183"/>
                <a:ext cx="99560" cy="114154"/>
              </a:xfrm>
              <a:custGeom>
                <a:avLst/>
                <a:gdLst/>
                <a:ahLst/>
                <a:cxnLst/>
                <a:rect l="l" t="t" r="r" b="b"/>
                <a:pathLst>
                  <a:path w="36369" h="41700" extrusionOk="0">
                    <a:moveTo>
                      <a:pt x="27289" y="41701"/>
                    </a:moveTo>
                    <a:lnTo>
                      <a:pt x="34500" y="31921"/>
                    </a:lnTo>
                    <a:cubicBezTo>
                      <a:pt x="37638" y="27668"/>
                      <a:pt x="36732" y="21681"/>
                      <a:pt x="32479" y="18544"/>
                    </a:cubicBezTo>
                    <a:lnTo>
                      <a:pt x="32175" y="18318"/>
                    </a:lnTo>
                    <a:cubicBezTo>
                      <a:pt x="27921" y="15180"/>
                      <a:pt x="21935" y="16085"/>
                      <a:pt x="18797" y="20339"/>
                    </a:cubicBezTo>
                    <a:lnTo>
                      <a:pt x="17268" y="22415"/>
                    </a:lnTo>
                    <a:cubicBezTo>
                      <a:pt x="14130" y="26669"/>
                      <a:pt x="8144" y="27574"/>
                      <a:pt x="3891" y="24437"/>
                    </a:cubicBezTo>
                    <a:lnTo>
                      <a:pt x="3891" y="24437"/>
                    </a:lnTo>
                    <a:cubicBezTo>
                      <a:pt x="-363" y="21299"/>
                      <a:pt x="-1269" y="15313"/>
                      <a:pt x="1869" y="11059"/>
                    </a:cubicBezTo>
                    <a:lnTo>
                      <a:pt x="10025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" name="Google Shape;527;p29"/>
              <p:cNvSpPr/>
              <p:nvPr/>
            </p:nvSpPr>
            <p:spPr>
              <a:xfrm>
                <a:off x="6453308" y="1182493"/>
                <a:ext cx="105372" cy="77726"/>
              </a:xfrm>
              <a:custGeom>
                <a:avLst/>
                <a:gdLst/>
                <a:ahLst/>
                <a:cxnLst/>
                <a:rect l="l" t="t" r="r" b="b"/>
                <a:pathLst>
                  <a:path w="38492" h="28393" extrusionOk="0">
                    <a:moveTo>
                      <a:pt x="38493" y="28394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" name="Google Shape;528;p29"/>
              <p:cNvSpPr/>
              <p:nvPr/>
            </p:nvSpPr>
            <p:spPr>
              <a:xfrm>
                <a:off x="6444054" y="1195041"/>
                <a:ext cx="105372" cy="77726"/>
              </a:xfrm>
              <a:custGeom>
                <a:avLst/>
                <a:gdLst/>
                <a:ahLst/>
                <a:cxnLst/>
                <a:rect l="l" t="t" r="r" b="b"/>
                <a:pathLst>
                  <a:path w="38492" h="28393" extrusionOk="0">
                    <a:moveTo>
                      <a:pt x="38493" y="28394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529;p29"/>
              <p:cNvSpPr/>
              <p:nvPr/>
            </p:nvSpPr>
            <p:spPr>
              <a:xfrm>
                <a:off x="6294926" y="992094"/>
                <a:ext cx="415065" cy="479952"/>
              </a:xfrm>
              <a:custGeom>
                <a:avLst/>
                <a:gdLst/>
                <a:ahLst/>
                <a:cxnLst/>
                <a:rect l="l" t="t" r="r" b="b"/>
                <a:pathLst>
                  <a:path w="151622" h="175325" extrusionOk="0">
                    <a:moveTo>
                      <a:pt x="149148" y="34200"/>
                    </a:moveTo>
                    <a:lnTo>
                      <a:pt x="98823" y="0"/>
                    </a:lnTo>
                    <a:cubicBezTo>
                      <a:pt x="95865" y="4152"/>
                      <a:pt x="90129" y="5198"/>
                      <a:pt x="85891" y="2326"/>
                    </a:cubicBezTo>
                    <a:lnTo>
                      <a:pt x="0" y="127911"/>
                    </a:lnTo>
                    <a:cubicBezTo>
                      <a:pt x="4293" y="130846"/>
                      <a:pt x="5393" y="136700"/>
                      <a:pt x="2458" y="140992"/>
                    </a:cubicBezTo>
                    <a:lnTo>
                      <a:pt x="52682" y="175325"/>
                    </a:lnTo>
                    <a:cubicBezTo>
                      <a:pt x="55616" y="171032"/>
                      <a:pt x="61470" y="169932"/>
                      <a:pt x="65762" y="172867"/>
                    </a:cubicBezTo>
                    <a:lnTo>
                      <a:pt x="151622" y="47258"/>
                    </a:lnTo>
                    <a:cubicBezTo>
                      <a:pt x="147337" y="44331"/>
                      <a:pt x="146237" y="38485"/>
                      <a:pt x="149148" y="3420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0" name="Google Shape;530;p29"/>
              <p:cNvSpPr/>
              <p:nvPr/>
            </p:nvSpPr>
            <p:spPr>
              <a:xfrm>
                <a:off x="6249356" y="946288"/>
                <a:ext cx="509243" cy="574150"/>
              </a:xfrm>
              <a:custGeom>
                <a:avLst/>
                <a:gdLst/>
                <a:ahLst/>
                <a:cxnLst/>
                <a:rect l="l" t="t" r="r" b="b"/>
                <a:pathLst>
                  <a:path w="186025" h="209735" extrusionOk="0">
                    <a:moveTo>
                      <a:pt x="0" y="154931"/>
                    </a:moveTo>
                    <a:lnTo>
                      <a:pt x="80179" y="209736"/>
                    </a:lnTo>
                    <a:lnTo>
                      <a:pt x="186026" y="54891"/>
                    </a:lnTo>
                    <a:lnTo>
                      <a:pt x="105723" y="0"/>
                    </a:lnTo>
                    <a:cubicBezTo>
                      <a:pt x="105723" y="0"/>
                      <a:pt x="-218" y="153776"/>
                      <a:pt x="0" y="15493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" name="文本框 2"/>
          <p:cNvSpPr txBox="1"/>
          <p:nvPr/>
        </p:nvSpPr>
        <p:spPr>
          <a:xfrm>
            <a:off x="3948430" y="1134745"/>
            <a:ext cx="4916805" cy="24523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buSzPts val="1100"/>
            </a:pPr>
            <a:r>
              <a:rPr lang="en-US" altLang="zh-CN" sz="1800">
                <a:solidFill>
                  <a:schemeClr val="accent4"/>
                </a:solidFill>
                <a:latin typeface="Atkinson Hyperlegible"/>
                <a:ea typeface="Atkinson Hyperlegible"/>
                <a:cs typeface="Atkinson Hyperlegible"/>
              </a:rPr>
              <a:t>The dataset contains several features covering aspects of customers' personal information, financial status, and credit behavior. </a:t>
            </a:r>
            <a:endParaRPr lang="en-US" altLang="zh-CN" sz="1800">
              <a:solidFill>
                <a:schemeClr val="accent4"/>
              </a:solidFill>
              <a:latin typeface="Atkinson Hyperlegible"/>
              <a:ea typeface="Atkinson Hyperlegible"/>
              <a:cs typeface="Atkinson Hyperlegible"/>
            </a:endParaRPr>
          </a:p>
          <a:p>
            <a:pPr algn="l">
              <a:buSzPts val="1100"/>
            </a:pPr>
            <a:endParaRPr lang="en-US" altLang="zh-CN" sz="1800">
              <a:solidFill>
                <a:schemeClr val="accent4"/>
              </a:solidFill>
              <a:latin typeface="Atkinson Hyperlegible"/>
              <a:ea typeface="Atkinson Hyperlegible"/>
              <a:cs typeface="Atkinson Hyperlegible"/>
            </a:endParaRPr>
          </a:p>
          <a:p>
            <a:pPr algn="l">
              <a:buSzPts val="1100"/>
            </a:pPr>
            <a:r>
              <a:rPr lang="en-US" altLang="zh-CN" sz="1800">
                <a:solidFill>
                  <a:schemeClr val="accent4"/>
                </a:solidFill>
                <a:latin typeface="Atkinson Hyperlegible"/>
                <a:ea typeface="Atkinson Hyperlegible"/>
                <a:cs typeface="Atkinson Hyperlegible"/>
              </a:rPr>
              <a:t>- Numerical data [‘age,interest_rate’,’credit_utilization_ratio’,’annual_income’,’monthly_in_hand_salary’]</a:t>
            </a:r>
            <a:endParaRPr lang="en-US" altLang="zh-CN" sz="1800">
              <a:solidFill>
                <a:schemeClr val="accent4"/>
              </a:solidFill>
              <a:latin typeface="Atkinson Hyperlegible"/>
              <a:ea typeface="Atkinson Hyperlegible"/>
              <a:cs typeface="Atkinson Hyperlegible"/>
            </a:endParaRPr>
          </a:p>
          <a:p>
            <a:pPr marL="0" indent="0" algn="l">
              <a:buSzPts val="1100"/>
              <a:buFont typeface="Arial" panose="020B0604020202090204" pitchFamily="34" charset="0"/>
              <a:buNone/>
            </a:pPr>
            <a:endParaRPr lang="en-US" altLang="zh-CN" sz="1800">
              <a:solidFill>
                <a:schemeClr val="accent4"/>
              </a:solidFill>
              <a:latin typeface="Atkinson Hyperlegible"/>
              <a:ea typeface="Atkinson Hyperlegible"/>
              <a:cs typeface="Atkinson Hyperlegible"/>
            </a:endParaRPr>
          </a:p>
          <a:p>
            <a:pPr marL="0" indent="0" algn="l">
              <a:buSzPts val="1100"/>
              <a:buFont typeface="Wingdings" panose="05000000000000000000" charset="0"/>
              <a:buNone/>
            </a:pPr>
            <a:r>
              <a:rPr lang="en-US" altLang="zh-CN" sz="1800">
                <a:solidFill>
                  <a:schemeClr val="accent4"/>
                </a:solidFill>
                <a:latin typeface="Atkinson Hyperlegible"/>
                <a:ea typeface="Atkinson Hyperlegible"/>
                <a:cs typeface="Atkinson Hyperlegible"/>
              </a:rPr>
              <a:t>- Categorical data</a:t>
            </a:r>
            <a:endParaRPr lang="en-US" altLang="zh-CN" sz="1800">
              <a:solidFill>
                <a:schemeClr val="accent4"/>
              </a:solidFill>
              <a:latin typeface="Atkinson Hyperlegible"/>
              <a:ea typeface="Atkinson Hyperlegible"/>
              <a:cs typeface="Atkinson Hyperlegible"/>
            </a:endParaRPr>
          </a:p>
          <a:p>
            <a:pPr algn="l">
              <a:buSzPts val="1100"/>
            </a:pPr>
            <a:r>
              <a:rPr lang="en-US" altLang="zh-CN" sz="1800">
                <a:solidFill>
                  <a:schemeClr val="accent4"/>
                </a:solidFill>
                <a:latin typeface="Atkinson Hyperlegible"/>
                <a:ea typeface="Atkinson Hyperlegible"/>
                <a:cs typeface="Atkinson Hyperlegible"/>
              </a:rPr>
              <a:t>['id', 'customer_id', 'month', 'name', 'ssn', 'occupation','type_of_loan', 'credit_mix', 'payment_of_min_amount','payment_behaviour']</a:t>
            </a:r>
            <a:endParaRPr lang="en-US" altLang="zh-CN" sz="1800">
              <a:solidFill>
                <a:schemeClr val="accent4"/>
              </a:solidFill>
              <a:latin typeface="Atkinson Hyperlegible"/>
              <a:ea typeface="Atkinson Hyperlegible"/>
              <a:cs typeface="Atkinson Hyperlegible"/>
            </a:endParaRPr>
          </a:p>
        </p:txBody>
      </p:sp>
      <p:sp>
        <p:nvSpPr>
          <p:cNvPr id="4" name="Google Shape;482;p29"/>
          <p:cNvSpPr txBox="1"/>
          <p:nvPr/>
        </p:nvSpPr>
        <p:spPr>
          <a:xfrm>
            <a:off x="713225" y="2860105"/>
            <a:ext cx="32004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tkinson Hyperlegible"/>
              <a:buNone/>
              <a:defRPr sz="3000" b="1" i="0" u="none" strike="noStrike" cap="none">
                <a:solidFill>
                  <a:schemeClr val="accent4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tkinson Hyperlegible"/>
              <a:buNone/>
              <a:defRPr sz="3000" b="1" i="0" u="none" strike="noStrike" cap="none">
                <a:solidFill>
                  <a:schemeClr val="accent4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tkinson Hyperlegible"/>
              <a:buNone/>
              <a:defRPr sz="3000" b="1" i="0" u="none" strike="noStrike" cap="none">
                <a:solidFill>
                  <a:schemeClr val="accent4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tkinson Hyperlegible"/>
              <a:buNone/>
              <a:defRPr sz="3000" b="1" i="0" u="none" strike="noStrike" cap="none">
                <a:solidFill>
                  <a:schemeClr val="accent4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tkinson Hyperlegible"/>
              <a:buNone/>
              <a:defRPr sz="3000" b="1" i="0" u="none" strike="noStrike" cap="none">
                <a:solidFill>
                  <a:schemeClr val="accent4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tkinson Hyperlegible"/>
              <a:buNone/>
              <a:defRPr sz="3000" b="1" i="0" u="none" strike="noStrike" cap="none">
                <a:solidFill>
                  <a:schemeClr val="accent4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tkinson Hyperlegible"/>
              <a:buNone/>
              <a:defRPr sz="3000" b="1" i="0" u="none" strike="noStrike" cap="none">
                <a:solidFill>
                  <a:schemeClr val="accent4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tkinson Hyperlegible"/>
              <a:buNone/>
              <a:defRPr sz="3000" b="1" i="0" u="none" strike="noStrike" cap="none">
                <a:solidFill>
                  <a:schemeClr val="accent4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tkinson Hyperlegible"/>
              <a:buNone/>
              <a:defRPr sz="3000" b="1" i="0" u="none" strike="noStrike" cap="none">
                <a:solidFill>
                  <a:schemeClr val="accent4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- Data size</a:t>
            </a:r>
            <a:endParaRPr lang="en-US" alt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/>
          </a:p>
        </p:txBody>
      </p:sp>
      <p:sp>
        <p:nvSpPr>
          <p:cNvPr id="5" name="Google Shape;483;p29"/>
          <p:cNvSpPr txBox="1"/>
          <p:nvPr/>
        </p:nvSpPr>
        <p:spPr>
          <a:xfrm>
            <a:off x="713105" y="3432810"/>
            <a:ext cx="3200400" cy="76581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accent4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accent4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accent4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accent4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accent4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accent4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accent4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accent4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accent4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r>
              <a:rPr lang="en-US" altLang="zh-CN" sz="1800"/>
              <a:t>(96696, 50)</a:t>
            </a:r>
            <a:endParaRPr lang="en-US" altLang="zh-CN" sz="1800"/>
          </a:p>
        </p:txBody>
      </p:sp>
      <p:sp>
        <p:nvSpPr>
          <p:cNvPr id="6" name="Google Shape;482;p29"/>
          <p:cNvSpPr txBox="1"/>
          <p:nvPr/>
        </p:nvSpPr>
        <p:spPr>
          <a:xfrm>
            <a:off x="4429245" y="414720"/>
            <a:ext cx="32004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tkinson Hyperlegible"/>
              <a:buNone/>
              <a:defRPr sz="3000" b="1" i="0" u="none" strike="noStrike" cap="none">
                <a:solidFill>
                  <a:schemeClr val="accent4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tkinson Hyperlegible"/>
              <a:buNone/>
              <a:defRPr sz="3000" b="1" i="0" u="none" strike="noStrike" cap="none">
                <a:solidFill>
                  <a:schemeClr val="accent4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tkinson Hyperlegible"/>
              <a:buNone/>
              <a:defRPr sz="3000" b="1" i="0" u="none" strike="noStrike" cap="none">
                <a:solidFill>
                  <a:schemeClr val="accent4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tkinson Hyperlegible"/>
              <a:buNone/>
              <a:defRPr sz="3000" b="1" i="0" u="none" strike="noStrike" cap="none">
                <a:solidFill>
                  <a:schemeClr val="accent4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tkinson Hyperlegible"/>
              <a:buNone/>
              <a:defRPr sz="3000" b="1" i="0" u="none" strike="noStrike" cap="none">
                <a:solidFill>
                  <a:schemeClr val="accent4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tkinson Hyperlegible"/>
              <a:buNone/>
              <a:defRPr sz="3000" b="1" i="0" u="none" strike="noStrike" cap="none">
                <a:solidFill>
                  <a:schemeClr val="accent4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tkinson Hyperlegible"/>
              <a:buNone/>
              <a:defRPr sz="3000" b="1" i="0" u="none" strike="noStrike" cap="none">
                <a:solidFill>
                  <a:schemeClr val="accent4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tkinson Hyperlegible"/>
              <a:buNone/>
              <a:defRPr sz="3000" b="1" i="0" u="none" strike="noStrike" cap="none">
                <a:solidFill>
                  <a:schemeClr val="accent4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tkinson Hyperlegible"/>
              <a:buNone/>
              <a:defRPr sz="3000" b="1" i="0" u="none" strike="noStrike" cap="none">
                <a:solidFill>
                  <a:schemeClr val="accent4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- Data discription</a:t>
            </a:r>
            <a:endParaRPr lang="en-US" altLang="en-GB"/>
          </a:p>
        </p:txBody>
      </p:sp>
      <p:grpSp>
        <p:nvGrpSpPr>
          <p:cNvPr id="873" name="Google Shape;873;p35"/>
          <p:cNvGrpSpPr/>
          <p:nvPr/>
        </p:nvGrpSpPr>
        <p:grpSpPr>
          <a:xfrm>
            <a:off x="155009" y="4178941"/>
            <a:ext cx="1116440" cy="715797"/>
            <a:chOff x="6054827" y="2081751"/>
            <a:chExt cx="904147" cy="579687"/>
          </a:xfrm>
        </p:grpSpPr>
        <p:sp>
          <p:nvSpPr>
            <p:cNvPr id="874" name="Google Shape;874;p35"/>
            <p:cNvSpPr/>
            <p:nvPr/>
          </p:nvSpPr>
          <p:spPr>
            <a:xfrm>
              <a:off x="6594147" y="2573253"/>
              <a:ext cx="136993" cy="86015"/>
            </a:xfrm>
            <a:custGeom>
              <a:avLst/>
              <a:gdLst/>
              <a:ahLst/>
              <a:cxnLst/>
              <a:rect l="l" t="t" r="r" b="b"/>
              <a:pathLst>
                <a:path w="50043" h="31421" extrusionOk="0">
                  <a:moveTo>
                    <a:pt x="9311" y="31422"/>
                  </a:moveTo>
                  <a:lnTo>
                    <a:pt x="40733" y="31422"/>
                  </a:lnTo>
                  <a:lnTo>
                    <a:pt x="50044" y="0"/>
                  </a:lnTo>
                  <a:lnTo>
                    <a:pt x="0" y="0"/>
                  </a:lnTo>
                  <a:lnTo>
                    <a:pt x="9311" y="314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35"/>
            <p:cNvSpPr/>
            <p:nvPr/>
          </p:nvSpPr>
          <p:spPr>
            <a:xfrm>
              <a:off x="6329067" y="2573253"/>
              <a:ext cx="136974" cy="86015"/>
            </a:xfrm>
            <a:custGeom>
              <a:avLst/>
              <a:gdLst/>
              <a:ahLst/>
              <a:cxnLst/>
              <a:rect l="l" t="t" r="r" b="b"/>
              <a:pathLst>
                <a:path w="50036" h="31421" extrusionOk="0">
                  <a:moveTo>
                    <a:pt x="9311" y="31422"/>
                  </a:moveTo>
                  <a:lnTo>
                    <a:pt x="40725" y="31422"/>
                  </a:lnTo>
                  <a:lnTo>
                    <a:pt x="50036" y="0"/>
                  </a:lnTo>
                  <a:lnTo>
                    <a:pt x="0" y="0"/>
                  </a:lnTo>
                  <a:lnTo>
                    <a:pt x="9311" y="314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35"/>
            <p:cNvSpPr/>
            <p:nvPr/>
          </p:nvSpPr>
          <p:spPr>
            <a:xfrm>
              <a:off x="6781448" y="2257687"/>
              <a:ext cx="112550" cy="216002"/>
            </a:xfrm>
            <a:custGeom>
              <a:avLst/>
              <a:gdLst/>
              <a:ahLst/>
              <a:cxnLst/>
              <a:rect l="l" t="t" r="r" b="b"/>
              <a:pathLst>
                <a:path w="41114" h="78905" extrusionOk="0">
                  <a:moveTo>
                    <a:pt x="0" y="78906"/>
                  </a:moveTo>
                  <a:lnTo>
                    <a:pt x="41115" y="66785"/>
                  </a:lnTo>
                  <a:lnTo>
                    <a:pt x="41115" y="12121"/>
                  </a:lnTo>
                  <a:lnTo>
                    <a:pt x="0" y="0"/>
                  </a:lnTo>
                  <a:lnTo>
                    <a:pt x="0" y="7890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35"/>
            <p:cNvSpPr/>
            <p:nvPr/>
          </p:nvSpPr>
          <p:spPr>
            <a:xfrm>
              <a:off x="6636426" y="2110564"/>
              <a:ext cx="174940" cy="113839"/>
            </a:xfrm>
            <a:custGeom>
              <a:avLst/>
              <a:gdLst/>
              <a:ahLst/>
              <a:cxnLst/>
              <a:rect l="l" t="t" r="r" b="b"/>
              <a:pathLst>
                <a:path w="63905" h="41585" extrusionOk="0">
                  <a:moveTo>
                    <a:pt x="0" y="17867"/>
                  </a:moveTo>
                  <a:cubicBezTo>
                    <a:pt x="0" y="17867"/>
                    <a:pt x="24483" y="931"/>
                    <a:pt x="58028" y="2"/>
                  </a:cubicBezTo>
                  <a:cubicBezTo>
                    <a:pt x="62523" y="-123"/>
                    <a:pt x="65403" y="4748"/>
                    <a:pt x="63086" y="8603"/>
                  </a:cubicBezTo>
                  <a:lnTo>
                    <a:pt x="43301" y="41586"/>
                  </a:lnTo>
                  <a:lnTo>
                    <a:pt x="0" y="178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35"/>
            <p:cNvSpPr/>
            <p:nvPr/>
          </p:nvSpPr>
          <p:spPr>
            <a:xfrm>
              <a:off x="6181525" y="2110463"/>
              <a:ext cx="650446" cy="495570"/>
            </a:xfrm>
            <a:custGeom>
              <a:avLst/>
              <a:gdLst/>
              <a:ahLst/>
              <a:cxnLst/>
              <a:rect l="l" t="t" r="r" b="b"/>
              <a:pathLst>
                <a:path w="237606" h="181030" extrusionOk="0">
                  <a:moveTo>
                    <a:pt x="71967" y="5089"/>
                  </a:moveTo>
                  <a:cubicBezTo>
                    <a:pt x="86726" y="1779"/>
                    <a:pt x="102460" y="0"/>
                    <a:pt x="118803" y="0"/>
                  </a:cubicBezTo>
                  <a:cubicBezTo>
                    <a:pt x="135147" y="0"/>
                    <a:pt x="150881" y="1787"/>
                    <a:pt x="165639" y="5089"/>
                  </a:cubicBezTo>
                  <a:cubicBezTo>
                    <a:pt x="207785" y="14532"/>
                    <a:pt x="237607" y="52175"/>
                    <a:pt x="237607" y="95366"/>
                  </a:cubicBezTo>
                  <a:lnTo>
                    <a:pt x="237607" y="95366"/>
                  </a:lnTo>
                  <a:cubicBezTo>
                    <a:pt x="237607" y="129964"/>
                    <a:pt x="218469" y="160996"/>
                    <a:pt x="189186" y="176831"/>
                  </a:cubicBezTo>
                  <a:cubicBezTo>
                    <a:pt x="184059" y="179602"/>
                    <a:pt x="178306" y="181030"/>
                    <a:pt x="172477" y="181030"/>
                  </a:cubicBezTo>
                  <a:lnTo>
                    <a:pt x="65130" y="181030"/>
                  </a:lnTo>
                  <a:cubicBezTo>
                    <a:pt x="59300" y="181030"/>
                    <a:pt x="53548" y="179602"/>
                    <a:pt x="48420" y="176831"/>
                  </a:cubicBezTo>
                  <a:cubicBezTo>
                    <a:pt x="19137" y="161003"/>
                    <a:pt x="0" y="129964"/>
                    <a:pt x="0" y="95366"/>
                  </a:cubicBezTo>
                  <a:lnTo>
                    <a:pt x="0" y="95366"/>
                  </a:lnTo>
                  <a:cubicBezTo>
                    <a:pt x="0" y="52175"/>
                    <a:pt x="29814" y="14525"/>
                    <a:pt x="71967" y="50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35"/>
            <p:cNvSpPr/>
            <p:nvPr/>
          </p:nvSpPr>
          <p:spPr>
            <a:xfrm>
              <a:off x="6555248" y="2573253"/>
              <a:ext cx="136971" cy="86015"/>
            </a:xfrm>
            <a:custGeom>
              <a:avLst/>
              <a:gdLst/>
              <a:ahLst/>
              <a:cxnLst/>
              <a:rect l="l" t="t" r="r" b="b"/>
              <a:pathLst>
                <a:path w="50035" h="31421" extrusionOk="0">
                  <a:moveTo>
                    <a:pt x="9311" y="31422"/>
                  </a:moveTo>
                  <a:lnTo>
                    <a:pt x="40725" y="31422"/>
                  </a:lnTo>
                  <a:lnTo>
                    <a:pt x="50036" y="0"/>
                  </a:lnTo>
                  <a:lnTo>
                    <a:pt x="0" y="0"/>
                  </a:lnTo>
                  <a:lnTo>
                    <a:pt x="9311" y="314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35"/>
            <p:cNvSpPr/>
            <p:nvPr/>
          </p:nvSpPr>
          <p:spPr>
            <a:xfrm>
              <a:off x="6283798" y="2573253"/>
              <a:ext cx="136993" cy="86015"/>
            </a:xfrm>
            <a:custGeom>
              <a:avLst/>
              <a:gdLst/>
              <a:ahLst/>
              <a:cxnLst/>
              <a:rect l="l" t="t" r="r" b="b"/>
              <a:pathLst>
                <a:path w="50043" h="31421" extrusionOk="0">
                  <a:moveTo>
                    <a:pt x="9311" y="31422"/>
                  </a:moveTo>
                  <a:lnTo>
                    <a:pt x="40733" y="31422"/>
                  </a:lnTo>
                  <a:lnTo>
                    <a:pt x="50044" y="0"/>
                  </a:lnTo>
                  <a:lnTo>
                    <a:pt x="0" y="0"/>
                  </a:lnTo>
                  <a:lnTo>
                    <a:pt x="9311" y="314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35"/>
            <p:cNvSpPr/>
            <p:nvPr/>
          </p:nvSpPr>
          <p:spPr>
            <a:xfrm>
              <a:off x="6718652" y="2295625"/>
              <a:ext cx="30208" cy="30208"/>
            </a:xfrm>
            <a:custGeom>
              <a:avLst/>
              <a:gdLst/>
              <a:ahLst/>
              <a:cxnLst/>
              <a:rect l="l" t="t" r="r" b="b"/>
              <a:pathLst>
                <a:path w="11035" h="11035" extrusionOk="0">
                  <a:moveTo>
                    <a:pt x="0" y="5518"/>
                  </a:moveTo>
                  <a:cubicBezTo>
                    <a:pt x="0" y="8562"/>
                    <a:pt x="2466" y="11036"/>
                    <a:pt x="5518" y="11036"/>
                  </a:cubicBezTo>
                  <a:cubicBezTo>
                    <a:pt x="8570" y="11036"/>
                    <a:pt x="11036" y="8570"/>
                    <a:pt x="11036" y="5518"/>
                  </a:cubicBezTo>
                  <a:cubicBezTo>
                    <a:pt x="11036" y="2466"/>
                    <a:pt x="8570" y="0"/>
                    <a:pt x="5518" y="0"/>
                  </a:cubicBezTo>
                  <a:cubicBezTo>
                    <a:pt x="2466" y="0"/>
                    <a:pt x="0" y="2466"/>
                    <a:pt x="0" y="55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35"/>
            <p:cNvSpPr/>
            <p:nvPr/>
          </p:nvSpPr>
          <p:spPr>
            <a:xfrm>
              <a:off x="6393427" y="2130331"/>
              <a:ext cx="205469" cy="11032"/>
            </a:xfrm>
            <a:custGeom>
              <a:avLst/>
              <a:gdLst/>
              <a:ahLst/>
              <a:cxnLst/>
              <a:rect l="l" t="t" r="r" b="b"/>
              <a:pathLst>
                <a:path w="75057" h="4030" extrusionOk="0">
                  <a:moveTo>
                    <a:pt x="75058" y="4031"/>
                  </a:moveTo>
                  <a:cubicBezTo>
                    <a:pt x="75058" y="4031"/>
                    <a:pt x="48170" y="-5038"/>
                    <a:pt x="0" y="4031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35"/>
            <p:cNvSpPr/>
            <p:nvPr/>
          </p:nvSpPr>
          <p:spPr>
            <a:xfrm>
              <a:off x="6367178" y="2574811"/>
              <a:ext cx="363403" cy="31446"/>
            </a:xfrm>
            <a:custGeom>
              <a:avLst/>
              <a:gdLst/>
              <a:ahLst/>
              <a:cxnLst/>
              <a:rect l="l" t="t" r="r" b="b"/>
              <a:pathLst>
                <a:path w="132750" h="11487" extrusionOk="0">
                  <a:moveTo>
                    <a:pt x="0" y="11473"/>
                  </a:moveTo>
                  <a:lnTo>
                    <a:pt x="106066" y="11473"/>
                  </a:lnTo>
                  <a:cubicBezTo>
                    <a:pt x="106066" y="11473"/>
                    <a:pt x="116922" y="12363"/>
                    <a:pt x="132751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35"/>
            <p:cNvSpPr/>
            <p:nvPr/>
          </p:nvSpPr>
          <p:spPr>
            <a:xfrm>
              <a:off x="6732310" y="2134573"/>
              <a:ext cx="68837" cy="35015"/>
            </a:xfrm>
            <a:custGeom>
              <a:avLst/>
              <a:gdLst/>
              <a:ahLst/>
              <a:cxnLst/>
              <a:rect l="l" t="t" r="r" b="b"/>
              <a:pathLst>
                <a:path w="25146" h="12791" extrusionOk="0">
                  <a:moveTo>
                    <a:pt x="25147" y="0"/>
                  </a:moveTo>
                  <a:lnTo>
                    <a:pt x="0" y="12792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35"/>
            <p:cNvSpPr/>
            <p:nvPr/>
          </p:nvSpPr>
          <p:spPr>
            <a:xfrm>
              <a:off x="6595388" y="2081751"/>
              <a:ext cx="174932" cy="113839"/>
            </a:xfrm>
            <a:custGeom>
              <a:avLst/>
              <a:gdLst/>
              <a:ahLst/>
              <a:cxnLst/>
              <a:rect l="l" t="t" r="r" b="b"/>
              <a:pathLst>
                <a:path w="63902" h="41585" extrusionOk="0">
                  <a:moveTo>
                    <a:pt x="0" y="17867"/>
                  </a:moveTo>
                  <a:cubicBezTo>
                    <a:pt x="0" y="17867"/>
                    <a:pt x="24483" y="931"/>
                    <a:pt x="58028" y="2"/>
                  </a:cubicBezTo>
                  <a:cubicBezTo>
                    <a:pt x="62524" y="-123"/>
                    <a:pt x="65396" y="4748"/>
                    <a:pt x="63086" y="8603"/>
                  </a:cubicBezTo>
                  <a:lnTo>
                    <a:pt x="43301" y="41586"/>
                  </a:lnTo>
                  <a:lnTo>
                    <a:pt x="0" y="178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35"/>
            <p:cNvSpPr/>
            <p:nvPr/>
          </p:nvSpPr>
          <p:spPr>
            <a:xfrm>
              <a:off x="6677143" y="2101891"/>
              <a:ext cx="75632" cy="36362"/>
            </a:xfrm>
            <a:custGeom>
              <a:avLst/>
              <a:gdLst/>
              <a:ahLst/>
              <a:cxnLst/>
              <a:rect l="l" t="t" r="r" b="b"/>
              <a:pathLst>
                <a:path w="27628" h="13283" extrusionOk="0">
                  <a:moveTo>
                    <a:pt x="27628" y="0"/>
                  </a:moveTo>
                  <a:lnTo>
                    <a:pt x="0" y="13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35"/>
            <p:cNvSpPr/>
            <p:nvPr/>
          </p:nvSpPr>
          <p:spPr>
            <a:xfrm>
              <a:off x="6054827" y="2277843"/>
              <a:ext cx="188841" cy="115512"/>
            </a:xfrm>
            <a:custGeom>
              <a:avLst/>
              <a:gdLst/>
              <a:ahLst/>
              <a:cxnLst/>
              <a:rect l="l" t="t" r="r" b="b"/>
              <a:pathLst>
                <a:path w="68983" h="42196" extrusionOk="0">
                  <a:moveTo>
                    <a:pt x="68983" y="31406"/>
                  </a:moveTo>
                  <a:cubicBezTo>
                    <a:pt x="64730" y="37900"/>
                    <a:pt x="57073" y="41864"/>
                    <a:pt x="49316" y="42177"/>
                  </a:cubicBezTo>
                  <a:cubicBezTo>
                    <a:pt x="41558" y="42481"/>
                    <a:pt x="33831" y="39297"/>
                    <a:pt x="28133" y="34029"/>
                  </a:cubicBezTo>
                  <a:cubicBezTo>
                    <a:pt x="24770" y="30922"/>
                    <a:pt x="21991" y="26934"/>
                    <a:pt x="21320" y="22407"/>
                  </a:cubicBezTo>
                  <a:cubicBezTo>
                    <a:pt x="20649" y="17881"/>
                    <a:pt x="22483" y="12808"/>
                    <a:pt x="26471" y="10568"/>
                  </a:cubicBezTo>
                  <a:cubicBezTo>
                    <a:pt x="31607" y="7680"/>
                    <a:pt x="38810" y="10739"/>
                    <a:pt x="41066" y="16179"/>
                  </a:cubicBezTo>
                  <a:cubicBezTo>
                    <a:pt x="43321" y="21619"/>
                    <a:pt x="41011" y="28308"/>
                    <a:pt x="36398" y="31968"/>
                  </a:cubicBezTo>
                  <a:cubicBezTo>
                    <a:pt x="31786" y="35629"/>
                    <a:pt x="25363" y="36495"/>
                    <a:pt x="19618" y="35176"/>
                  </a:cubicBezTo>
                  <a:cubicBezTo>
                    <a:pt x="12329" y="33506"/>
                    <a:pt x="5890" y="28417"/>
                    <a:pt x="2581" y="21713"/>
                  </a:cubicBezTo>
                  <a:cubicBezTo>
                    <a:pt x="-736" y="15008"/>
                    <a:pt x="-861" y="6806"/>
                    <a:pt x="2237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35"/>
            <p:cNvSpPr/>
            <p:nvPr/>
          </p:nvSpPr>
          <p:spPr>
            <a:xfrm>
              <a:off x="6677464" y="2346922"/>
              <a:ext cx="92897" cy="92894"/>
            </a:xfrm>
            <a:custGeom>
              <a:avLst/>
              <a:gdLst/>
              <a:ahLst/>
              <a:cxnLst/>
              <a:rect l="l" t="t" r="r" b="b"/>
              <a:pathLst>
                <a:path w="33935" h="33934" extrusionOk="0">
                  <a:moveTo>
                    <a:pt x="33935" y="16967"/>
                  </a:moveTo>
                  <a:cubicBezTo>
                    <a:pt x="33935" y="26341"/>
                    <a:pt x="26341" y="33935"/>
                    <a:pt x="16968" y="33935"/>
                  </a:cubicBezTo>
                  <a:cubicBezTo>
                    <a:pt x="7594" y="33935"/>
                    <a:pt x="0" y="26341"/>
                    <a:pt x="0" y="16967"/>
                  </a:cubicBezTo>
                  <a:cubicBezTo>
                    <a:pt x="0" y="7594"/>
                    <a:pt x="7594" y="0"/>
                    <a:pt x="16968" y="0"/>
                  </a:cubicBezTo>
                  <a:cubicBezTo>
                    <a:pt x="26341" y="0"/>
                    <a:pt x="33935" y="7594"/>
                    <a:pt x="33935" y="16967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35"/>
            <p:cNvSpPr/>
            <p:nvPr/>
          </p:nvSpPr>
          <p:spPr>
            <a:xfrm>
              <a:off x="6613493" y="2119996"/>
              <a:ext cx="154469" cy="82705"/>
            </a:xfrm>
            <a:custGeom>
              <a:avLst/>
              <a:gdLst/>
              <a:ahLst/>
              <a:cxnLst/>
              <a:rect l="l" t="t" r="r" b="b"/>
              <a:pathLst>
                <a:path w="56427" h="30212" extrusionOk="0">
                  <a:moveTo>
                    <a:pt x="0" y="0"/>
                  </a:moveTo>
                  <a:cubicBezTo>
                    <a:pt x="2115" y="219"/>
                    <a:pt x="29923" y="2935"/>
                    <a:pt x="56428" y="30212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35"/>
            <p:cNvSpPr/>
            <p:nvPr/>
          </p:nvSpPr>
          <p:spPr>
            <a:xfrm>
              <a:off x="6729659" y="2113220"/>
              <a:ext cx="33734" cy="56234"/>
            </a:xfrm>
            <a:custGeom>
              <a:avLst/>
              <a:gdLst/>
              <a:ahLst/>
              <a:cxnLst/>
              <a:rect l="l" t="t" r="r" b="b"/>
              <a:pathLst>
                <a:path w="12323" h="20542" extrusionOk="0">
                  <a:moveTo>
                    <a:pt x="12324" y="0"/>
                  </a:moveTo>
                  <a:lnTo>
                    <a:pt x="0" y="20542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35"/>
            <p:cNvSpPr/>
            <p:nvPr/>
          </p:nvSpPr>
          <p:spPr>
            <a:xfrm>
              <a:off x="6395350" y="2606231"/>
              <a:ext cx="18927" cy="53050"/>
            </a:xfrm>
            <a:custGeom>
              <a:avLst/>
              <a:gdLst/>
              <a:ahLst/>
              <a:cxnLst/>
              <a:rect l="l" t="t" r="r" b="b"/>
              <a:pathLst>
                <a:path w="6914" h="19379" extrusionOk="0">
                  <a:moveTo>
                    <a:pt x="0" y="19379"/>
                  </a:moveTo>
                  <a:lnTo>
                    <a:pt x="6915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35"/>
            <p:cNvSpPr/>
            <p:nvPr/>
          </p:nvSpPr>
          <p:spPr>
            <a:xfrm>
              <a:off x="6666778" y="2601466"/>
              <a:ext cx="17134" cy="57813"/>
            </a:xfrm>
            <a:custGeom>
              <a:avLst/>
              <a:gdLst/>
              <a:ahLst/>
              <a:cxnLst/>
              <a:rect l="l" t="t" r="r" b="b"/>
              <a:pathLst>
                <a:path w="6259" h="21119" extrusionOk="0">
                  <a:moveTo>
                    <a:pt x="0" y="21120"/>
                  </a:moveTo>
                  <a:lnTo>
                    <a:pt x="625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35"/>
            <p:cNvSpPr/>
            <p:nvPr/>
          </p:nvSpPr>
          <p:spPr>
            <a:xfrm>
              <a:off x="6095065" y="2659303"/>
              <a:ext cx="863908" cy="2135"/>
            </a:xfrm>
            <a:custGeom>
              <a:avLst/>
              <a:gdLst/>
              <a:ahLst/>
              <a:cxnLst/>
              <a:rect l="l" t="t" r="r" b="b"/>
              <a:pathLst>
                <a:path w="315583" h="780" extrusionOk="0">
                  <a:moveTo>
                    <a:pt x="0" y="0"/>
                  </a:moveTo>
                  <a:lnTo>
                    <a:pt x="315583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0"/>
          <p:cNvSpPr txBox="1"/>
          <p:nvPr>
            <p:ph type="title"/>
          </p:nvPr>
        </p:nvSpPr>
        <p:spPr>
          <a:xfrm>
            <a:off x="5445640" y="2085340"/>
            <a:ext cx="3200400" cy="16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Data</a:t>
            </a:r>
            <a:br>
              <a:rPr lang="en-US" altLang="en-GB">
                <a:sym typeface="+mn-ea"/>
              </a:rPr>
            </a:br>
            <a:r>
              <a:rPr lang="en-US" altLang="en-GB">
                <a:sym typeface="+mn-ea"/>
              </a:rPr>
              <a:t>Analysis</a:t>
            </a:r>
            <a:endParaRPr lang="en-US" altLang="en-GB">
              <a:sym typeface="+mn-ea"/>
            </a:endParaRPr>
          </a:p>
        </p:txBody>
      </p:sp>
      <p:sp>
        <p:nvSpPr>
          <p:cNvPr id="536" name="Google Shape;536;p30"/>
          <p:cNvSpPr txBox="1"/>
          <p:nvPr>
            <p:ph type="title" idx="2"/>
          </p:nvPr>
        </p:nvSpPr>
        <p:spPr>
          <a:xfrm>
            <a:off x="5445640" y="985005"/>
            <a:ext cx="1463100" cy="11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r>
              <a:rPr lang="en-US" altLang="en-GB"/>
              <a:t>2</a:t>
            </a:r>
            <a:endParaRPr lang="en-US" altLang="en-GB"/>
          </a:p>
        </p:txBody>
      </p:sp>
      <p:grpSp>
        <p:nvGrpSpPr>
          <p:cNvPr id="538" name="Google Shape;538;p30"/>
          <p:cNvGrpSpPr/>
          <p:nvPr/>
        </p:nvGrpSpPr>
        <p:grpSpPr>
          <a:xfrm>
            <a:off x="8050562" y="1069380"/>
            <a:ext cx="665270" cy="337912"/>
            <a:chOff x="6580515" y="3436687"/>
            <a:chExt cx="538768" cy="273657"/>
          </a:xfrm>
        </p:grpSpPr>
        <p:sp>
          <p:nvSpPr>
            <p:cNvPr id="539" name="Google Shape;539;p30"/>
            <p:cNvSpPr/>
            <p:nvPr/>
          </p:nvSpPr>
          <p:spPr>
            <a:xfrm>
              <a:off x="6580977" y="3553264"/>
              <a:ext cx="538305" cy="157080"/>
            </a:xfrm>
            <a:custGeom>
              <a:avLst/>
              <a:gdLst/>
              <a:ahLst/>
              <a:cxnLst/>
              <a:rect l="l" t="t" r="r" b="b"/>
              <a:pathLst>
                <a:path w="196641" h="57381" extrusionOk="0">
                  <a:moveTo>
                    <a:pt x="26" y="2763"/>
                  </a:moveTo>
                  <a:cubicBezTo>
                    <a:pt x="-146" y="3091"/>
                    <a:pt x="603" y="16210"/>
                    <a:pt x="603" y="16210"/>
                  </a:cubicBezTo>
                  <a:cubicBezTo>
                    <a:pt x="837" y="20277"/>
                    <a:pt x="4771" y="25084"/>
                    <a:pt x="7206" y="27972"/>
                  </a:cubicBezTo>
                  <a:cubicBezTo>
                    <a:pt x="15908" y="38298"/>
                    <a:pt x="28747" y="44534"/>
                    <a:pt x="41390" y="48538"/>
                  </a:cubicBezTo>
                  <a:cubicBezTo>
                    <a:pt x="74178" y="58918"/>
                    <a:pt x="109401" y="60057"/>
                    <a:pt x="142766" y="52502"/>
                  </a:cubicBezTo>
                  <a:cubicBezTo>
                    <a:pt x="154512" y="49841"/>
                    <a:pt x="166422" y="45931"/>
                    <a:pt x="176912" y="39664"/>
                  </a:cubicBezTo>
                  <a:cubicBezTo>
                    <a:pt x="185395" y="34598"/>
                    <a:pt x="196681" y="24803"/>
                    <a:pt x="196642" y="13853"/>
                  </a:cubicBezTo>
                  <a:lnTo>
                    <a:pt x="196595" y="0"/>
                  </a:lnTo>
                  <a:lnTo>
                    <a:pt x="34" y="275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30"/>
            <p:cNvSpPr/>
            <p:nvPr/>
          </p:nvSpPr>
          <p:spPr>
            <a:xfrm>
              <a:off x="6580515" y="3436687"/>
              <a:ext cx="538655" cy="230005"/>
            </a:xfrm>
            <a:custGeom>
              <a:avLst/>
              <a:gdLst/>
              <a:ahLst/>
              <a:cxnLst/>
              <a:rect l="l" t="t" r="r" b="b"/>
              <a:pathLst>
                <a:path w="196769" h="84020" extrusionOk="0">
                  <a:moveTo>
                    <a:pt x="193423" y="30884"/>
                  </a:moveTo>
                  <a:cubicBezTo>
                    <a:pt x="181521" y="11880"/>
                    <a:pt x="139196" y="-631"/>
                    <a:pt x="95661" y="25"/>
                  </a:cubicBezTo>
                  <a:cubicBezTo>
                    <a:pt x="50332" y="711"/>
                    <a:pt x="7452" y="15595"/>
                    <a:pt x="889" y="36754"/>
                  </a:cubicBezTo>
                  <a:cubicBezTo>
                    <a:pt x="-7338" y="63274"/>
                    <a:pt x="42527" y="87266"/>
                    <a:pt x="110045" y="83660"/>
                  </a:cubicBezTo>
                  <a:cubicBezTo>
                    <a:pt x="173638" y="80265"/>
                    <a:pt x="208065" y="54252"/>
                    <a:pt x="193423" y="308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30"/>
            <p:cNvSpPr/>
            <p:nvPr/>
          </p:nvSpPr>
          <p:spPr>
            <a:xfrm>
              <a:off x="6581624" y="3550188"/>
              <a:ext cx="535116" cy="115205"/>
            </a:xfrm>
            <a:custGeom>
              <a:avLst/>
              <a:gdLst/>
              <a:ahLst/>
              <a:cxnLst/>
              <a:rect l="l" t="t" r="r" b="b"/>
              <a:pathLst>
                <a:path w="195476" h="42084" extrusionOk="0">
                  <a:moveTo>
                    <a:pt x="0" y="6962"/>
                  </a:moveTo>
                  <a:cubicBezTo>
                    <a:pt x="7508" y="28159"/>
                    <a:pt x="51776" y="44768"/>
                    <a:pt x="108751" y="41724"/>
                  </a:cubicBezTo>
                  <a:cubicBezTo>
                    <a:pt x="162408" y="38860"/>
                    <a:pt x="195297" y="19894"/>
                    <a:pt x="195477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30"/>
            <p:cNvSpPr/>
            <p:nvPr/>
          </p:nvSpPr>
          <p:spPr>
            <a:xfrm>
              <a:off x="6660775" y="3458842"/>
              <a:ext cx="386612" cy="163678"/>
            </a:xfrm>
            <a:custGeom>
              <a:avLst/>
              <a:gdLst/>
              <a:ahLst/>
              <a:cxnLst/>
              <a:rect l="l" t="t" r="r" b="b"/>
              <a:pathLst>
                <a:path w="141228" h="59791" extrusionOk="0">
                  <a:moveTo>
                    <a:pt x="77992" y="59602"/>
                  </a:moveTo>
                  <a:cubicBezTo>
                    <a:pt x="32365" y="61701"/>
                    <a:pt x="-3006" y="46092"/>
                    <a:pt x="202" y="27790"/>
                  </a:cubicBezTo>
                  <a:cubicBezTo>
                    <a:pt x="2926" y="12219"/>
                    <a:pt x="33450" y="668"/>
                    <a:pt x="67744" y="28"/>
                  </a:cubicBezTo>
                  <a:cubicBezTo>
                    <a:pt x="101000" y="-596"/>
                    <a:pt x="132406" y="9160"/>
                    <a:pt x="139657" y="23544"/>
                  </a:cubicBezTo>
                  <a:cubicBezTo>
                    <a:pt x="148101" y="40285"/>
                    <a:pt x="121792" y="57588"/>
                    <a:pt x="77992" y="5960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30"/>
            <p:cNvSpPr/>
            <p:nvPr/>
          </p:nvSpPr>
          <p:spPr>
            <a:xfrm>
              <a:off x="6759006" y="3501113"/>
              <a:ext cx="180880" cy="70140"/>
            </a:xfrm>
            <a:custGeom>
              <a:avLst/>
              <a:gdLst/>
              <a:ahLst/>
              <a:cxnLst/>
              <a:rect l="l" t="t" r="r" b="b"/>
              <a:pathLst>
                <a:path w="66075" h="25622" extrusionOk="0">
                  <a:moveTo>
                    <a:pt x="196" y="0"/>
                  </a:moveTo>
                  <a:lnTo>
                    <a:pt x="1" y="12831"/>
                  </a:lnTo>
                  <a:cubicBezTo>
                    <a:pt x="-85" y="18411"/>
                    <a:pt x="7165" y="23047"/>
                    <a:pt x="16196" y="23180"/>
                  </a:cubicBezTo>
                  <a:lnTo>
                    <a:pt x="16843" y="23180"/>
                  </a:lnTo>
                  <a:cubicBezTo>
                    <a:pt x="25873" y="23328"/>
                    <a:pt x="33264" y="18919"/>
                    <a:pt x="33342" y="13338"/>
                  </a:cubicBezTo>
                  <a:lnTo>
                    <a:pt x="33382" y="10614"/>
                  </a:lnTo>
                  <a:cubicBezTo>
                    <a:pt x="33467" y="5034"/>
                    <a:pt x="40858" y="624"/>
                    <a:pt x="49880" y="765"/>
                  </a:cubicBezTo>
                  <a:lnTo>
                    <a:pt x="49880" y="765"/>
                  </a:lnTo>
                  <a:cubicBezTo>
                    <a:pt x="58911" y="905"/>
                    <a:pt x="66161" y="5534"/>
                    <a:pt x="66075" y="11114"/>
                  </a:cubicBezTo>
                  <a:lnTo>
                    <a:pt x="65857" y="25623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30"/>
            <p:cNvSpPr/>
            <p:nvPr/>
          </p:nvSpPr>
          <p:spPr>
            <a:xfrm>
              <a:off x="6738315" y="3541852"/>
              <a:ext cx="223758" cy="3416"/>
            </a:xfrm>
            <a:custGeom>
              <a:avLst/>
              <a:gdLst/>
              <a:ahLst/>
              <a:cxnLst/>
              <a:rect l="l" t="t" r="r" b="b"/>
              <a:pathLst>
                <a:path w="81738" h="1248" extrusionOk="0">
                  <a:moveTo>
                    <a:pt x="0" y="0"/>
                  </a:moveTo>
                  <a:lnTo>
                    <a:pt x="81739" y="1249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30"/>
            <p:cNvSpPr/>
            <p:nvPr/>
          </p:nvSpPr>
          <p:spPr>
            <a:xfrm>
              <a:off x="6738551" y="3525393"/>
              <a:ext cx="223780" cy="3394"/>
            </a:xfrm>
            <a:custGeom>
              <a:avLst/>
              <a:gdLst/>
              <a:ahLst/>
              <a:cxnLst/>
              <a:rect l="l" t="t" r="r" b="b"/>
              <a:pathLst>
                <a:path w="81746" h="1240" extrusionOk="0">
                  <a:moveTo>
                    <a:pt x="0" y="0"/>
                  </a:moveTo>
                  <a:lnTo>
                    <a:pt x="81747" y="124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30"/>
            <p:cNvSpPr/>
            <p:nvPr/>
          </p:nvSpPr>
          <p:spPr>
            <a:xfrm>
              <a:off x="6964176" y="3654726"/>
              <a:ext cx="5702" cy="43841"/>
            </a:xfrm>
            <a:custGeom>
              <a:avLst/>
              <a:gdLst/>
              <a:ahLst/>
              <a:cxnLst/>
              <a:rect l="l" t="t" r="r" b="b"/>
              <a:pathLst>
                <a:path w="2083" h="16015" extrusionOk="0">
                  <a:moveTo>
                    <a:pt x="2084" y="0"/>
                  </a:moveTo>
                  <a:lnTo>
                    <a:pt x="0" y="16015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30"/>
            <p:cNvSpPr/>
            <p:nvPr/>
          </p:nvSpPr>
          <p:spPr>
            <a:xfrm>
              <a:off x="6841703" y="3666568"/>
              <a:ext cx="4038" cy="43690"/>
            </a:xfrm>
            <a:custGeom>
              <a:avLst/>
              <a:gdLst/>
              <a:ahLst/>
              <a:cxnLst/>
              <a:rect l="l" t="t" r="r" b="b"/>
              <a:pathLst>
                <a:path w="1475" h="15960" extrusionOk="0">
                  <a:moveTo>
                    <a:pt x="1475" y="0"/>
                  </a:moveTo>
                  <a:lnTo>
                    <a:pt x="0" y="1596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30"/>
            <p:cNvSpPr/>
            <p:nvPr/>
          </p:nvSpPr>
          <p:spPr>
            <a:xfrm>
              <a:off x="6708884" y="3653080"/>
              <a:ext cx="5489" cy="37857"/>
            </a:xfrm>
            <a:custGeom>
              <a:avLst/>
              <a:gdLst/>
              <a:ahLst/>
              <a:cxnLst/>
              <a:rect l="l" t="t" r="r" b="b"/>
              <a:pathLst>
                <a:path w="2005" h="13829" extrusionOk="0">
                  <a:moveTo>
                    <a:pt x="2006" y="0"/>
                  </a:moveTo>
                  <a:lnTo>
                    <a:pt x="0" y="1383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30"/>
            <p:cNvSpPr/>
            <p:nvPr/>
          </p:nvSpPr>
          <p:spPr>
            <a:xfrm>
              <a:off x="6667098" y="3639489"/>
              <a:ext cx="4914" cy="36535"/>
            </a:xfrm>
            <a:custGeom>
              <a:avLst/>
              <a:gdLst/>
              <a:ahLst/>
              <a:cxnLst/>
              <a:rect l="l" t="t" r="r" b="b"/>
              <a:pathLst>
                <a:path w="1795" h="13346" extrusionOk="0">
                  <a:moveTo>
                    <a:pt x="1795" y="0"/>
                  </a:moveTo>
                  <a:lnTo>
                    <a:pt x="0" y="13346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30"/>
            <p:cNvSpPr/>
            <p:nvPr/>
          </p:nvSpPr>
          <p:spPr>
            <a:xfrm>
              <a:off x="6606611" y="3605952"/>
              <a:ext cx="4123" cy="30657"/>
            </a:xfrm>
            <a:custGeom>
              <a:avLst/>
              <a:gdLst/>
              <a:ahLst/>
              <a:cxnLst/>
              <a:rect l="l" t="t" r="r" b="b"/>
              <a:pathLst>
                <a:path w="1506" h="11199" extrusionOk="0">
                  <a:moveTo>
                    <a:pt x="1506" y="0"/>
                  </a:moveTo>
                  <a:lnTo>
                    <a:pt x="0" y="1120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30"/>
            <p:cNvSpPr/>
            <p:nvPr/>
          </p:nvSpPr>
          <p:spPr>
            <a:xfrm>
              <a:off x="6825351" y="3633119"/>
              <a:ext cx="16707" cy="16707"/>
            </a:xfrm>
            <a:custGeom>
              <a:avLst/>
              <a:gdLst/>
              <a:ahLst/>
              <a:cxnLst/>
              <a:rect l="l" t="t" r="r" b="b"/>
              <a:pathLst>
                <a:path w="6103" h="6103" extrusionOk="0">
                  <a:moveTo>
                    <a:pt x="6103" y="3052"/>
                  </a:moveTo>
                  <a:cubicBezTo>
                    <a:pt x="6103" y="4738"/>
                    <a:pt x="4737" y="6103"/>
                    <a:pt x="3051" y="6103"/>
                  </a:cubicBezTo>
                  <a:cubicBezTo>
                    <a:pt x="1366" y="6103"/>
                    <a:pt x="0" y="4738"/>
                    <a:pt x="0" y="3052"/>
                  </a:cubicBezTo>
                  <a:cubicBezTo>
                    <a:pt x="0" y="1366"/>
                    <a:pt x="1366" y="0"/>
                    <a:pt x="3051" y="0"/>
                  </a:cubicBezTo>
                  <a:cubicBezTo>
                    <a:pt x="4737" y="0"/>
                    <a:pt x="6103" y="1366"/>
                    <a:pt x="6103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30"/>
            <p:cNvSpPr/>
            <p:nvPr/>
          </p:nvSpPr>
          <p:spPr>
            <a:xfrm>
              <a:off x="6717434" y="3619439"/>
              <a:ext cx="16707" cy="16707"/>
            </a:xfrm>
            <a:custGeom>
              <a:avLst/>
              <a:gdLst/>
              <a:ahLst/>
              <a:cxnLst/>
              <a:rect l="l" t="t" r="r" b="b"/>
              <a:pathLst>
                <a:path w="6103" h="6103" extrusionOk="0">
                  <a:moveTo>
                    <a:pt x="6103" y="3052"/>
                  </a:moveTo>
                  <a:cubicBezTo>
                    <a:pt x="6103" y="4737"/>
                    <a:pt x="4737" y="6103"/>
                    <a:pt x="3051" y="6103"/>
                  </a:cubicBezTo>
                  <a:cubicBezTo>
                    <a:pt x="1366" y="6103"/>
                    <a:pt x="0" y="4737"/>
                    <a:pt x="0" y="3052"/>
                  </a:cubicBezTo>
                  <a:cubicBezTo>
                    <a:pt x="0" y="1366"/>
                    <a:pt x="1366" y="0"/>
                    <a:pt x="3051" y="0"/>
                  </a:cubicBezTo>
                  <a:cubicBezTo>
                    <a:pt x="4737" y="0"/>
                    <a:pt x="6103" y="1366"/>
                    <a:pt x="6103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30"/>
            <p:cNvSpPr/>
            <p:nvPr/>
          </p:nvSpPr>
          <p:spPr>
            <a:xfrm>
              <a:off x="6628645" y="3572522"/>
              <a:ext cx="16707" cy="16707"/>
            </a:xfrm>
            <a:custGeom>
              <a:avLst/>
              <a:gdLst/>
              <a:ahLst/>
              <a:cxnLst/>
              <a:rect l="l" t="t" r="r" b="b"/>
              <a:pathLst>
                <a:path w="6103" h="6103" extrusionOk="0">
                  <a:moveTo>
                    <a:pt x="6103" y="3052"/>
                  </a:moveTo>
                  <a:cubicBezTo>
                    <a:pt x="6103" y="4737"/>
                    <a:pt x="4737" y="6103"/>
                    <a:pt x="3052" y="6103"/>
                  </a:cubicBezTo>
                  <a:cubicBezTo>
                    <a:pt x="1366" y="6103"/>
                    <a:pt x="0" y="4737"/>
                    <a:pt x="0" y="3052"/>
                  </a:cubicBezTo>
                  <a:cubicBezTo>
                    <a:pt x="0" y="1366"/>
                    <a:pt x="1366" y="0"/>
                    <a:pt x="3052" y="0"/>
                  </a:cubicBezTo>
                  <a:cubicBezTo>
                    <a:pt x="4737" y="0"/>
                    <a:pt x="6103" y="1366"/>
                    <a:pt x="6103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30"/>
            <p:cNvSpPr/>
            <p:nvPr/>
          </p:nvSpPr>
          <p:spPr>
            <a:xfrm>
              <a:off x="6613728" y="3511286"/>
              <a:ext cx="16707" cy="16707"/>
            </a:xfrm>
            <a:custGeom>
              <a:avLst/>
              <a:gdLst/>
              <a:ahLst/>
              <a:cxnLst/>
              <a:rect l="l" t="t" r="r" b="b"/>
              <a:pathLst>
                <a:path w="6103" h="6103" extrusionOk="0">
                  <a:moveTo>
                    <a:pt x="6103" y="3052"/>
                  </a:moveTo>
                  <a:cubicBezTo>
                    <a:pt x="6103" y="4738"/>
                    <a:pt x="4737" y="6103"/>
                    <a:pt x="3052" y="6103"/>
                  </a:cubicBezTo>
                  <a:cubicBezTo>
                    <a:pt x="1366" y="6103"/>
                    <a:pt x="0" y="4738"/>
                    <a:pt x="0" y="3052"/>
                  </a:cubicBezTo>
                  <a:cubicBezTo>
                    <a:pt x="0" y="1366"/>
                    <a:pt x="1366" y="0"/>
                    <a:pt x="3052" y="0"/>
                  </a:cubicBezTo>
                  <a:cubicBezTo>
                    <a:pt x="4737" y="0"/>
                    <a:pt x="6103" y="1366"/>
                    <a:pt x="6103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30"/>
            <p:cNvSpPr/>
            <p:nvPr/>
          </p:nvSpPr>
          <p:spPr>
            <a:xfrm>
              <a:off x="6674407" y="3471703"/>
              <a:ext cx="13288" cy="13288"/>
            </a:xfrm>
            <a:custGeom>
              <a:avLst/>
              <a:gdLst/>
              <a:ahLst/>
              <a:cxnLst/>
              <a:rect l="l" t="t" r="r" b="b"/>
              <a:pathLst>
                <a:path w="4854" h="4854" extrusionOk="0">
                  <a:moveTo>
                    <a:pt x="4854" y="2427"/>
                  </a:moveTo>
                  <a:cubicBezTo>
                    <a:pt x="4854" y="3770"/>
                    <a:pt x="3770" y="4855"/>
                    <a:pt x="2427" y="4855"/>
                  </a:cubicBezTo>
                  <a:cubicBezTo>
                    <a:pt x="1085" y="4855"/>
                    <a:pt x="0" y="3770"/>
                    <a:pt x="0" y="2427"/>
                  </a:cubicBezTo>
                  <a:cubicBezTo>
                    <a:pt x="0" y="1085"/>
                    <a:pt x="1085" y="0"/>
                    <a:pt x="2427" y="0"/>
                  </a:cubicBezTo>
                  <a:cubicBezTo>
                    <a:pt x="3770" y="0"/>
                    <a:pt x="4854" y="1085"/>
                    <a:pt x="4854" y="2427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30"/>
            <p:cNvSpPr/>
            <p:nvPr/>
          </p:nvSpPr>
          <p:spPr>
            <a:xfrm>
              <a:off x="6750434" y="3449493"/>
              <a:ext cx="13288" cy="13288"/>
            </a:xfrm>
            <a:custGeom>
              <a:avLst/>
              <a:gdLst/>
              <a:ahLst/>
              <a:cxnLst/>
              <a:rect l="l" t="t" r="r" b="b"/>
              <a:pathLst>
                <a:path w="4854" h="4854" extrusionOk="0">
                  <a:moveTo>
                    <a:pt x="4855" y="2427"/>
                  </a:moveTo>
                  <a:cubicBezTo>
                    <a:pt x="4855" y="3770"/>
                    <a:pt x="3770" y="4855"/>
                    <a:pt x="2427" y="4855"/>
                  </a:cubicBezTo>
                  <a:cubicBezTo>
                    <a:pt x="1085" y="4855"/>
                    <a:pt x="0" y="3770"/>
                    <a:pt x="0" y="2427"/>
                  </a:cubicBezTo>
                  <a:cubicBezTo>
                    <a:pt x="0" y="1085"/>
                    <a:pt x="1085" y="0"/>
                    <a:pt x="2427" y="0"/>
                  </a:cubicBezTo>
                  <a:cubicBezTo>
                    <a:pt x="3770" y="0"/>
                    <a:pt x="4855" y="1085"/>
                    <a:pt x="4855" y="2427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30"/>
            <p:cNvSpPr/>
            <p:nvPr/>
          </p:nvSpPr>
          <p:spPr>
            <a:xfrm>
              <a:off x="6831526" y="3440474"/>
              <a:ext cx="13288" cy="13288"/>
            </a:xfrm>
            <a:custGeom>
              <a:avLst/>
              <a:gdLst/>
              <a:ahLst/>
              <a:cxnLst/>
              <a:rect l="l" t="t" r="r" b="b"/>
              <a:pathLst>
                <a:path w="4854" h="4854" extrusionOk="0">
                  <a:moveTo>
                    <a:pt x="4855" y="2427"/>
                  </a:moveTo>
                  <a:cubicBezTo>
                    <a:pt x="4855" y="3770"/>
                    <a:pt x="3770" y="4855"/>
                    <a:pt x="2428" y="4855"/>
                  </a:cubicBezTo>
                  <a:cubicBezTo>
                    <a:pt x="1085" y="4855"/>
                    <a:pt x="0" y="3770"/>
                    <a:pt x="0" y="2427"/>
                  </a:cubicBezTo>
                  <a:cubicBezTo>
                    <a:pt x="0" y="1085"/>
                    <a:pt x="1085" y="0"/>
                    <a:pt x="2428" y="0"/>
                  </a:cubicBezTo>
                  <a:cubicBezTo>
                    <a:pt x="3770" y="0"/>
                    <a:pt x="4855" y="1085"/>
                    <a:pt x="4855" y="2427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30"/>
            <p:cNvSpPr/>
            <p:nvPr/>
          </p:nvSpPr>
          <p:spPr>
            <a:xfrm>
              <a:off x="6919011" y="3445648"/>
              <a:ext cx="13288" cy="13288"/>
            </a:xfrm>
            <a:custGeom>
              <a:avLst/>
              <a:gdLst/>
              <a:ahLst/>
              <a:cxnLst/>
              <a:rect l="l" t="t" r="r" b="b"/>
              <a:pathLst>
                <a:path w="4854" h="4854" extrusionOk="0">
                  <a:moveTo>
                    <a:pt x="4855" y="2427"/>
                  </a:moveTo>
                  <a:cubicBezTo>
                    <a:pt x="4855" y="3770"/>
                    <a:pt x="3770" y="4855"/>
                    <a:pt x="2427" y="4855"/>
                  </a:cubicBezTo>
                  <a:cubicBezTo>
                    <a:pt x="1085" y="4855"/>
                    <a:pt x="0" y="3770"/>
                    <a:pt x="0" y="2427"/>
                  </a:cubicBezTo>
                  <a:cubicBezTo>
                    <a:pt x="0" y="1085"/>
                    <a:pt x="1085" y="0"/>
                    <a:pt x="2427" y="0"/>
                  </a:cubicBezTo>
                  <a:cubicBezTo>
                    <a:pt x="3770" y="0"/>
                    <a:pt x="4855" y="1085"/>
                    <a:pt x="4855" y="2427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30"/>
            <p:cNvSpPr/>
            <p:nvPr/>
          </p:nvSpPr>
          <p:spPr>
            <a:xfrm>
              <a:off x="7001771" y="3468282"/>
              <a:ext cx="13288" cy="13288"/>
            </a:xfrm>
            <a:custGeom>
              <a:avLst/>
              <a:gdLst/>
              <a:ahLst/>
              <a:cxnLst/>
              <a:rect l="l" t="t" r="r" b="b"/>
              <a:pathLst>
                <a:path w="4854" h="4854" extrusionOk="0">
                  <a:moveTo>
                    <a:pt x="4854" y="2427"/>
                  </a:moveTo>
                  <a:cubicBezTo>
                    <a:pt x="4854" y="3770"/>
                    <a:pt x="3769" y="4855"/>
                    <a:pt x="2427" y="4855"/>
                  </a:cubicBezTo>
                  <a:cubicBezTo>
                    <a:pt x="1085" y="4855"/>
                    <a:pt x="0" y="3770"/>
                    <a:pt x="0" y="2427"/>
                  </a:cubicBezTo>
                  <a:cubicBezTo>
                    <a:pt x="0" y="1085"/>
                    <a:pt x="1085" y="0"/>
                    <a:pt x="2427" y="0"/>
                  </a:cubicBezTo>
                  <a:cubicBezTo>
                    <a:pt x="3769" y="0"/>
                    <a:pt x="4854" y="1085"/>
                    <a:pt x="4854" y="2427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30"/>
            <p:cNvSpPr/>
            <p:nvPr/>
          </p:nvSpPr>
          <p:spPr>
            <a:xfrm>
              <a:off x="6940449" y="3625574"/>
              <a:ext cx="16707" cy="16707"/>
            </a:xfrm>
            <a:custGeom>
              <a:avLst/>
              <a:gdLst/>
              <a:ahLst/>
              <a:cxnLst/>
              <a:rect l="l" t="t" r="r" b="b"/>
              <a:pathLst>
                <a:path w="6103" h="6103" extrusionOk="0">
                  <a:moveTo>
                    <a:pt x="6104" y="3052"/>
                  </a:moveTo>
                  <a:cubicBezTo>
                    <a:pt x="6104" y="4738"/>
                    <a:pt x="4738" y="6103"/>
                    <a:pt x="3052" y="6103"/>
                  </a:cubicBezTo>
                  <a:cubicBezTo>
                    <a:pt x="1366" y="6103"/>
                    <a:pt x="0" y="4738"/>
                    <a:pt x="0" y="3052"/>
                  </a:cubicBezTo>
                  <a:cubicBezTo>
                    <a:pt x="0" y="1366"/>
                    <a:pt x="1366" y="0"/>
                    <a:pt x="3052" y="0"/>
                  </a:cubicBezTo>
                  <a:cubicBezTo>
                    <a:pt x="4738" y="0"/>
                    <a:pt x="6104" y="1366"/>
                    <a:pt x="6104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30"/>
            <p:cNvSpPr/>
            <p:nvPr/>
          </p:nvSpPr>
          <p:spPr>
            <a:xfrm>
              <a:off x="7030735" y="3593554"/>
              <a:ext cx="16707" cy="16707"/>
            </a:xfrm>
            <a:custGeom>
              <a:avLst/>
              <a:gdLst/>
              <a:ahLst/>
              <a:cxnLst/>
              <a:rect l="l" t="t" r="r" b="b"/>
              <a:pathLst>
                <a:path w="6103" h="6103" extrusionOk="0">
                  <a:moveTo>
                    <a:pt x="6103" y="3052"/>
                  </a:moveTo>
                  <a:cubicBezTo>
                    <a:pt x="6103" y="4738"/>
                    <a:pt x="4737" y="6103"/>
                    <a:pt x="3052" y="6103"/>
                  </a:cubicBezTo>
                  <a:cubicBezTo>
                    <a:pt x="1366" y="6103"/>
                    <a:pt x="0" y="4738"/>
                    <a:pt x="0" y="3052"/>
                  </a:cubicBezTo>
                  <a:cubicBezTo>
                    <a:pt x="0" y="1366"/>
                    <a:pt x="1366" y="0"/>
                    <a:pt x="3052" y="0"/>
                  </a:cubicBezTo>
                  <a:cubicBezTo>
                    <a:pt x="4737" y="0"/>
                    <a:pt x="6103" y="1366"/>
                    <a:pt x="6103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30"/>
            <p:cNvSpPr/>
            <p:nvPr/>
          </p:nvSpPr>
          <p:spPr>
            <a:xfrm>
              <a:off x="7070661" y="3524303"/>
              <a:ext cx="18456" cy="18459"/>
            </a:xfrm>
            <a:custGeom>
              <a:avLst/>
              <a:gdLst/>
              <a:ahLst/>
              <a:cxnLst/>
              <a:rect l="l" t="t" r="r" b="b"/>
              <a:pathLst>
                <a:path w="6742" h="6743" extrusionOk="0">
                  <a:moveTo>
                    <a:pt x="6743" y="3372"/>
                  </a:moveTo>
                  <a:cubicBezTo>
                    <a:pt x="6743" y="5237"/>
                    <a:pt x="5237" y="6743"/>
                    <a:pt x="3371" y="6743"/>
                  </a:cubicBezTo>
                  <a:cubicBezTo>
                    <a:pt x="1506" y="6743"/>
                    <a:pt x="0" y="5229"/>
                    <a:pt x="0" y="3372"/>
                  </a:cubicBezTo>
                  <a:cubicBezTo>
                    <a:pt x="0" y="1514"/>
                    <a:pt x="1506" y="0"/>
                    <a:pt x="3371" y="0"/>
                  </a:cubicBezTo>
                  <a:cubicBezTo>
                    <a:pt x="5237" y="0"/>
                    <a:pt x="6743" y="1514"/>
                    <a:pt x="6743" y="337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3" name="Google Shape;563;p30"/>
          <p:cNvGrpSpPr/>
          <p:nvPr/>
        </p:nvGrpSpPr>
        <p:grpSpPr>
          <a:xfrm>
            <a:off x="7413258" y="153835"/>
            <a:ext cx="1017513" cy="1013304"/>
            <a:chOff x="1001358" y="2876235"/>
            <a:chExt cx="1017513" cy="1013304"/>
          </a:xfrm>
        </p:grpSpPr>
        <p:grpSp>
          <p:nvGrpSpPr>
            <p:cNvPr id="564" name="Google Shape;564;p30"/>
            <p:cNvGrpSpPr/>
            <p:nvPr/>
          </p:nvGrpSpPr>
          <p:grpSpPr>
            <a:xfrm rot="-473396">
              <a:off x="1050928" y="2919736"/>
              <a:ext cx="686874" cy="769581"/>
              <a:chOff x="6225377" y="921581"/>
              <a:chExt cx="556268" cy="623249"/>
            </a:xfrm>
          </p:grpSpPr>
          <p:sp>
            <p:nvSpPr>
              <p:cNvPr id="565" name="Google Shape;565;p30"/>
              <p:cNvSpPr/>
              <p:nvPr/>
            </p:nvSpPr>
            <p:spPr>
              <a:xfrm>
                <a:off x="6225377" y="921581"/>
                <a:ext cx="556268" cy="623249"/>
              </a:xfrm>
              <a:custGeom>
                <a:avLst/>
                <a:gdLst/>
                <a:ahLst/>
                <a:cxnLst/>
                <a:rect l="l" t="t" r="r" b="b"/>
                <a:pathLst>
                  <a:path w="203203" h="227671" extrusionOk="0">
                    <a:moveTo>
                      <a:pt x="89629" y="227671"/>
                    </a:moveTo>
                    <a:lnTo>
                      <a:pt x="203203" y="61095"/>
                    </a:lnTo>
                    <a:lnTo>
                      <a:pt x="113855" y="0"/>
                    </a:lnTo>
                    <a:lnTo>
                      <a:pt x="0" y="166560"/>
                    </a:lnTo>
                    <a:lnTo>
                      <a:pt x="89629" y="22767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30"/>
              <p:cNvSpPr/>
              <p:nvPr/>
            </p:nvSpPr>
            <p:spPr>
              <a:xfrm>
                <a:off x="6417476" y="1141509"/>
                <a:ext cx="174781" cy="174702"/>
              </a:xfrm>
              <a:custGeom>
                <a:avLst/>
                <a:gdLst/>
                <a:ahLst/>
                <a:cxnLst/>
                <a:rect l="l" t="t" r="r" b="b"/>
                <a:pathLst>
                  <a:path w="63847" h="63818" extrusionOk="0">
                    <a:moveTo>
                      <a:pt x="57719" y="50726"/>
                    </a:moveTo>
                    <a:cubicBezTo>
                      <a:pt x="47620" y="64572"/>
                      <a:pt x="28210" y="68006"/>
                      <a:pt x="13950" y="58281"/>
                    </a:cubicBezTo>
                    <a:cubicBezTo>
                      <a:pt x="6903" y="53473"/>
                      <a:pt x="2158" y="46215"/>
                      <a:pt x="565" y="37841"/>
                    </a:cubicBezTo>
                    <a:cubicBezTo>
                      <a:pt x="-1019" y="29458"/>
                      <a:pt x="752" y="20967"/>
                      <a:pt x="5560" y="13919"/>
                    </a:cubicBezTo>
                    <a:cubicBezTo>
                      <a:pt x="15488" y="-598"/>
                      <a:pt x="35374" y="-4383"/>
                      <a:pt x="49922" y="5529"/>
                    </a:cubicBezTo>
                    <a:cubicBezTo>
                      <a:pt x="64462" y="15449"/>
                      <a:pt x="68224" y="35343"/>
                      <a:pt x="58312" y="49891"/>
                    </a:cubicBezTo>
                    <a:cubicBezTo>
                      <a:pt x="58117" y="50172"/>
                      <a:pt x="57922" y="50453"/>
                      <a:pt x="57719" y="50726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30"/>
              <p:cNvSpPr/>
              <p:nvPr/>
            </p:nvSpPr>
            <p:spPr>
              <a:xfrm>
                <a:off x="6577613" y="1083763"/>
                <a:ext cx="31484" cy="31479"/>
              </a:xfrm>
              <a:custGeom>
                <a:avLst/>
                <a:gdLst/>
                <a:ahLst/>
                <a:cxnLst/>
                <a:rect l="l" t="t" r="r" b="b"/>
                <a:pathLst>
                  <a:path w="11501" h="11499" extrusionOk="0">
                    <a:moveTo>
                      <a:pt x="10398" y="9140"/>
                    </a:moveTo>
                    <a:cubicBezTo>
                      <a:pt x="8579" y="11638"/>
                      <a:pt x="5083" y="12255"/>
                      <a:pt x="2515" y="10499"/>
                    </a:cubicBezTo>
                    <a:cubicBezTo>
                      <a:pt x="1243" y="9632"/>
                      <a:pt x="392" y="8329"/>
                      <a:pt x="104" y="6815"/>
                    </a:cubicBezTo>
                    <a:cubicBezTo>
                      <a:pt x="-185" y="5301"/>
                      <a:pt x="135" y="3779"/>
                      <a:pt x="1001" y="2506"/>
                    </a:cubicBezTo>
                    <a:cubicBezTo>
                      <a:pt x="2788" y="-108"/>
                      <a:pt x="6371" y="-787"/>
                      <a:pt x="8993" y="992"/>
                    </a:cubicBezTo>
                    <a:cubicBezTo>
                      <a:pt x="11616" y="2780"/>
                      <a:pt x="12287" y="6362"/>
                      <a:pt x="10507" y="8984"/>
                    </a:cubicBezTo>
                    <a:cubicBezTo>
                      <a:pt x="10476" y="9031"/>
                      <a:pt x="10437" y="9086"/>
                      <a:pt x="10398" y="913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30"/>
              <p:cNvSpPr/>
              <p:nvPr/>
            </p:nvSpPr>
            <p:spPr>
              <a:xfrm>
                <a:off x="6395551" y="1350084"/>
                <a:ext cx="31484" cy="31479"/>
              </a:xfrm>
              <a:custGeom>
                <a:avLst/>
                <a:gdLst/>
                <a:ahLst/>
                <a:cxnLst/>
                <a:rect l="l" t="t" r="r" b="b"/>
                <a:pathLst>
                  <a:path w="11501" h="11499" extrusionOk="0">
                    <a:moveTo>
                      <a:pt x="10398" y="9141"/>
                    </a:moveTo>
                    <a:cubicBezTo>
                      <a:pt x="8579" y="11638"/>
                      <a:pt x="5083" y="12255"/>
                      <a:pt x="2515" y="10499"/>
                    </a:cubicBezTo>
                    <a:cubicBezTo>
                      <a:pt x="1243" y="9632"/>
                      <a:pt x="392" y="8329"/>
                      <a:pt x="104" y="6815"/>
                    </a:cubicBezTo>
                    <a:cubicBezTo>
                      <a:pt x="-185" y="5308"/>
                      <a:pt x="135" y="3779"/>
                      <a:pt x="1001" y="2507"/>
                    </a:cubicBezTo>
                    <a:cubicBezTo>
                      <a:pt x="2788" y="-108"/>
                      <a:pt x="6371" y="-787"/>
                      <a:pt x="8993" y="992"/>
                    </a:cubicBezTo>
                    <a:cubicBezTo>
                      <a:pt x="11616" y="2780"/>
                      <a:pt x="12287" y="6362"/>
                      <a:pt x="10507" y="8984"/>
                    </a:cubicBezTo>
                    <a:cubicBezTo>
                      <a:pt x="10476" y="9039"/>
                      <a:pt x="10437" y="9086"/>
                      <a:pt x="10398" y="913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30"/>
              <p:cNvSpPr/>
              <p:nvPr/>
            </p:nvSpPr>
            <p:spPr>
              <a:xfrm>
                <a:off x="6451205" y="1170183"/>
                <a:ext cx="99560" cy="114154"/>
              </a:xfrm>
              <a:custGeom>
                <a:avLst/>
                <a:gdLst/>
                <a:ahLst/>
                <a:cxnLst/>
                <a:rect l="l" t="t" r="r" b="b"/>
                <a:pathLst>
                  <a:path w="36369" h="41700" extrusionOk="0">
                    <a:moveTo>
                      <a:pt x="27289" y="41701"/>
                    </a:moveTo>
                    <a:lnTo>
                      <a:pt x="34500" y="31921"/>
                    </a:lnTo>
                    <a:cubicBezTo>
                      <a:pt x="37638" y="27668"/>
                      <a:pt x="36732" y="21681"/>
                      <a:pt x="32479" y="18544"/>
                    </a:cubicBezTo>
                    <a:lnTo>
                      <a:pt x="32175" y="18318"/>
                    </a:lnTo>
                    <a:cubicBezTo>
                      <a:pt x="27921" y="15180"/>
                      <a:pt x="21935" y="16085"/>
                      <a:pt x="18797" y="20339"/>
                    </a:cubicBezTo>
                    <a:lnTo>
                      <a:pt x="17268" y="22415"/>
                    </a:lnTo>
                    <a:cubicBezTo>
                      <a:pt x="14130" y="26669"/>
                      <a:pt x="8144" y="27574"/>
                      <a:pt x="3891" y="24437"/>
                    </a:cubicBezTo>
                    <a:lnTo>
                      <a:pt x="3891" y="24437"/>
                    </a:lnTo>
                    <a:cubicBezTo>
                      <a:pt x="-363" y="21299"/>
                      <a:pt x="-1269" y="15313"/>
                      <a:pt x="1869" y="11059"/>
                    </a:cubicBezTo>
                    <a:lnTo>
                      <a:pt x="10025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30"/>
              <p:cNvSpPr/>
              <p:nvPr/>
            </p:nvSpPr>
            <p:spPr>
              <a:xfrm>
                <a:off x="6453308" y="1182493"/>
                <a:ext cx="105372" cy="77726"/>
              </a:xfrm>
              <a:custGeom>
                <a:avLst/>
                <a:gdLst/>
                <a:ahLst/>
                <a:cxnLst/>
                <a:rect l="l" t="t" r="r" b="b"/>
                <a:pathLst>
                  <a:path w="38492" h="28393" extrusionOk="0">
                    <a:moveTo>
                      <a:pt x="38493" y="28394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30"/>
              <p:cNvSpPr/>
              <p:nvPr/>
            </p:nvSpPr>
            <p:spPr>
              <a:xfrm>
                <a:off x="6444054" y="1195041"/>
                <a:ext cx="105372" cy="77726"/>
              </a:xfrm>
              <a:custGeom>
                <a:avLst/>
                <a:gdLst/>
                <a:ahLst/>
                <a:cxnLst/>
                <a:rect l="l" t="t" r="r" b="b"/>
                <a:pathLst>
                  <a:path w="38492" h="28393" extrusionOk="0">
                    <a:moveTo>
                      <a:pt x="38493" y="28394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p30"/>
              <p:cNvSpPr/>
              <p:nvPr/>
            </p:nvSpPr>
            <p:spPr>
              <a:xfrm>
                <a:off x="6294926" y="992094"/>
                <a:ext cx="415065" cy="479952"/>
              </a:xfrm>
              <a:custGeom>
                <a:avLst/>
                <a:gdLst/>
                <a:ahLst/>
                <a:cxnLst/>
                <a:rect l="l" t="t" r="r" b="b"/>
                <a:pathLst>
                  <a:path w="151622" h="175325" extrusionOk="0">
                    <a:moveTo>
                      <a:pt x="149148" y="34200"/>
                    </a:moveTo>
                    <a:lnTo>
                      <a:pt x="98823" y="0"/>
                    </a:lnTo>
                    <a:cubicBezTo>
                      <a:pt x="95865" y="4152"/>
                      <a:pt x="90129" y="5198"/>
                      <a:pt x="85891" y="2326"/>
                    </a:cubicBezTo>
                    <a:lnTo>
                      <a:pt x="0" y="127911"/>
                    </a:lnTo>
                    <a:cubicBezTo>
                      <a:pt x="4293" y="130846"/>
                      <a:pt x="5393" y="136700"/>
                      <a:pt x="2458" y="140992"/>
                    </a:cubicBezTo>
                    <a:lnTo>
                      <a:pt x="52682" y="175325"/>
                    </a:lnTo>
                    <a:cubicBezTo>
                      <a:pt x="55616" y="171032"/>
                      <a:pt x="61470" y="169932"/>
                      <a:pt x="65762" y="172867"/>
                    </a:cubicBezTo>
                    <a:lnTo>
                      <a:pt x="151622" y="47258"/>
                    </a:lnTo>
                    <a:cubicBezTo>
                      <a:pt x="147337" y="44331"/>
                      <a:pt x="146237" y="38485"/>
                      <a:pt x="149148" y="3420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p30"/>
              <p:cNvSpPr/>
              <p:nvPr/>
            </p:nvSpPr>
            <p:spPr>
              <a:xfrm>
                <a:off x="6249356" y="946288"/>
                <a:ext cx="509243" cy="574150"/>
              </a:xfrm>
              <a:custGeom>
                <a:avLst/>
                <a:gdLst/>
                <a:ahLst/>
                <a:cxnLst/>
                <a:rect l="l" t="t" r="r" b="b"/>
                <a:pathLst>
                  <a:path w="186025" h="209735" extrusionOk="0">
                    <a:moveTo>
                      <a:pt x="0" y="154931"/>
                    </a:moveTo>
                    <a:lnTo>
                      <a:pt x="80179" y="209736"/>
                    </a:lnTo>
                    <a:lnTo>
                      <a:pt x="186026" y="54891"/>
                    </a:lnTo>
                    <a:lnTo>
                      <a:pt x="105723" y="0"/>
                    </a:lnTo>
                    <a:cubicBezTo>
                      <a:pt x="105723" y="0"/>
                      <a:pt x="-218" y="153776"/>
                      <a:pt x="0" y="15493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4" name="Google Shape;574;p30"/>
            <p:cNvGrpSpPr/>
            <p:nvPr/>
          </p:nvGrpSpPr>
          <p:grpSpPr>
            <a:xfrm rot="1326696">
              <a:off x="1212398" y="3018964"/>
              <a:ext cx="686890" cy="769599"/>
              <a:chOff x="6225377" y="921581"/>
              <a:chExt cx="556268" cy="623249"/>
            </a:xfrm>
          </p:grpSpPr>
          <p:sp>
            <p:nvSpPr>
              <p:cNvPr id="575" name="Google Shape;575;p30"/>
              <p:cNvSpPr/>
              <p:nvPr/>
            </p:nvSpPr>
            <p:spPr>
              <a:xfrm>
                <a:off x="6225377" y="921581"/>
                <a:ext cx="556268" cy="623249"/>
              </a:xfrm>
              <a:custGeom>
                <a:avLst/>
                <a:gdLst/>
                <a:ahLst/>
                <a:cxnLst/>
                <a:rect l="l" t="t" r="r" b="b"/>
                <a:pathLst>
                  <a:path w="203203" h="227671" extrusionOk="0">
                    <a:moveTo>
                      <a:pt x="89629" y="227671"/>
                    </a:moveTo>
                    <a:lnTo>
                      <a:pt x="203203" y="61095"/>
                    </a:lnTo>
                    <a:lnTo>
                      <a:pt x="113855" y="0"/>
                    </a:lnTo>
                    <a:lnTo>
                      <a:pt x="0" y="166560"/>
                    </a:lnTo>
                    <a:lnTo>
                      <a:pt x="89629" y="22767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30"/>
              <p:cNvSpPr/>
              <p:nvPr/>
            </p:nvSpPr>
            <p:spPr>
              <a:xfrm>
                <a:off x="6417476" y="1141509"/>
                <a:ext cx="174781" cy="174702"/>
              </a:xfrm>
              <a:custGeom>
                <a:avLst/>
                <a:gdLst/>
                <a:ahLst/>
                <a:cxnLst/>
                <a:rect l="l" t="t" r="r" b="b"/>
                <a:pathLst>
                  <a:path w="63847" h="63818" extrusionOk="0">
                    <a:moveTo>
                      <a:pt x="57719" y="50726"/>
                    </a:moveTo>
                    <a:cubicBezTo>
                      <a:pt x="47620" y="64572"/>
                      <a:pt x="28210" y="68006"/>
                      <a:pt x="13950" y="58281"/>
                    </a:cubicBezTo>
                    <a:cubicBezTo>
                      <a:pt x="6903" y="53473"/>
                      <a:pt x="2158" y="46215"/>
                      <a:pt x="565" y="37841"/>
                    </a:cubicBezTo>
                    <a:cubicBezTo>
                      <a:pt x="-1019" y="29458"/>
                      <a:pt x="752" y="20967"/>
                      <a:pt x="5560" y="13919"/>
                    </a:cubicBezTo>
                    <a:cubicBezTo>
                      <a:pt x="15488" y="-598"/>
                      <a:pt x="35374" y="-4383"/>
                      <a:pt x="49922" y="5529"/>
                    </a:cubicBezTo>
                    <a:cubicBezTo>
                      <a:pt x="64462" y="15449"/>
                      <a:pt x="68224" y="35343"/>
                      <a:pt x="58312" y="49891"/>
                    </a:cubicBezTo>
                    <a:cubicBezTo>
                      <a:pt x="58117" y="50172"/>
                      <a:pt x="57922" y="50453"/>
                      <a:pt x="57719" y="50726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577;p30"/>
              <p:cNvSpPr/>
              <p:nvPr/>
            </p:nvSpPr>
            <p:spPr>
              <a:xfrm>
                <a:off x="6577613" y="1083763"/>
                <a:ext cx="31484" cy="31479"/>
              </a:xfrm>
              <a:custGeom>
                <a:avLst/>
                <a:gdLst/>
                <a:ahLst/>
                <a:cxnLst/>
                <a:rect l="l" t="t" r="r" b="b"/>
                <a:pathLst>
                  <a:path w="11501" h="11499" extrusionOk="0">
                    <a:moveTo>
                      <a:pt x="10398" y="9140"/>
                    </a:moveTo>
                    <a:cubicBezTo>
                      <a:pt x="8579" y="11638"/>
                      <a:pt x="5083" y="12255"/>
                      <a:pt x="2515" y="10499"/>
                    </a:cubicBezTo>
                    <a:cubicBezTo>
                      <a:pt x="1243" y="9632"/>
                      <a:pt x="392" y="8329"/>
                      <a:pt x="104" y="6815"/>
                    </a:cubicBezTo>
                    <a:cubicBezTo>
                      <a:pt x="-185" y="5301"/>
                      <a:pt x="135" y="3779"/>
                      <a:pt x="1001" y="2506"/>
                    </a:cubicBezTo>
                    <a:cubicBezTo>
                      <a:pt x="2788" y="-108"/>
                      <a:pt x="6371" y="-787"/>
                      <a:pt x="8993" y="992"/>
                    </a:cubicBezTo>
                    <a:cubicBezTo>
                      <a:pt x="11616" y="2780"/>
                      <a:pt x="12287" y="6362"/>
                      <a:pt x="10507" y="8984"/>
                    </a:cubicBezTo>
                    <a:cubicBezTo>
                      <a:pt x="10476" y="9031"/>
                      <a:pt x="10437" y="9086"/>
                      <a:pt x="10398" y="913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578;p30"/>
              <p:cNvSpPr/>
              <p:nvPr/>
            </p:nvSpPr>
            <p:spPr>
              <a:xfrm>
                <a:off x="6395551" y="1350084"/>
                <a:ext cx="31484" cy="31479"/>
              </a:xfrm>
              <a:custGeom>
                <a:avLst/>
                <a:gdLst/>
                <a:ahLst/>
                <a:cxnLst/>
                <a:rect l="l" t="t" r="r" b="b"/>
                <a:pathLst>
                  <a:path w="11501" h="11499" extrusionOk="0">
                    <a:moveTo>
                      <a:pt x="10398" y="9141"/>
                    </a:moveTo>
                    <a:cubicBezTo>
                      <a:pt x="8579" y="11638"/>
                      <a:pt x="5083" y="12255"/>
                      <a:pt x="2515" y="10499"/>
                    </a:cubicBezTo>
                    <a:cubicBezTo>
                      <a:pt x="1243" y="9632"/>
                      <a:pt x="392" y="8329"/>
                      <a:pt x="104" y="6815"/>
                    </a:cubicBezTo>
                    <a:cubicBezTo>
                      <a:pt x="-185" y="5308"/>
                      <a:pt x="135" y="3779"/>
                      <a:pt x="1001" y="2507"/>
                    </a:cubicBezTo>
                    <a:cubicBezTo>
                      <a:pt x="2788" y="-108"/>
                      <a:pt x="6371" y="-787"/>
                      <a:pt x="8993" y="992"/>
                    </a:cubicBezTo>
                    <a:cubicBezTo>
                      <a:pt x="11616" y="2780"/>
                      <a:pt x="12287" y="6362"/>
                      <a:pt x="10507" y="8984"/>
                    </a:cubicBezTo>
                    <a:cubicBezTo>
                      <a:pt x="10476" y="9039"/>
                      <a:pt x="10437" y="9086"/>
                      <a:pt x="10398" y="913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30"/>
              <p:cNvSpPr/>
              <p:nvPr/>
            </p:nvSpPr>
            <p:spPr>
              <a:xfrm>
                <a:off x="6451205" y="1170183"/>
                <a:ext cx="99560" cy="114154"/>
              </a:xfrm>
              <a:custGeom>
                <a:avLst/>
                <a:gdLst/>
                <a:ahLst/>
                <a:cxnLst/>
                <a:rect l="l" t="t" r="r" b="b"/>
                <a:pathLst>
                  <a:path w="36369" h="41700" extrusionOk="0">
                    <a:moveTo>
                      <a:pt x="27289" y="41701"/>
                    </a:moveTo>
                    <a:lnTo>
                      <a:pt x="34500" y="31921"/>
                    </a:lnTo>
                    <a:cubicBezTo>
                      <a:pt x="37638" y="27668"/>
                      <a:pt x="36732" y="21681"/>
                      <a:pt x="32479" y="18544"/>
                    </a:cubicBezTo>
                    <a:lnTo>
                      <a:pt x="32175" y="18318"/>
                    </a:lnTo>
                    <a:cubicBezTo>
                      <a:pt x="27921" y="15180"/>
                      <a:pt x="21935" y="16085"/>
                      <a:pt x="18797" y="20339"/>
                    </a:cubicBezTo>
                    <a:lnTo>
                      <a:pt x="17268" y="22415"/>
                    </a:lnTo>
                    <a:cubicBezTo>
                      <a:pt x="14130" y="26669"/>
                      <a:pt x="8144" y="27574"/>
                      <a:pt x="3891" y="24437"/>
                    </a:cubicBezTo>
                    <a:lnTo>
                      <a:pt x="3891" y="24437"/>
                    </a:lnTo>
                    <a:cubicBezTo>
                      <a:pt x="-363" y="21299"/>
                      <a:pt x="-1269" y="15313"/>
                      <a:pt x="1869" y="11059"/>
                    </a:cubicBezTo>
                    <a:lnTo>
                      <a:pt x="10025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580;p30"/>
              <p:cNvSpPr/>
              <p:nvPr/>
            </p:nvSpPr>
            <p:spPr>
              <a:xfrm>
                <a:off x="6453308" y="1182493"/>
                <a:ext cx="105372" cy="77726"/>
              </a:xfrm>
              <a:custGeom>
                <a:avLst/>
                <a:gdLst/>
                <a:ahLst/>
                <a:cxnLst/>
                <a:rect l="l" t="t" r="r" b="b"/>
                <a:pathLst>
                  <a:path w="38492" h="28393" extrusionOk="0">
                    <a:moveTo>
                      <a:pt x="38493" y="28394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581;p30"/>
              <p:cNvSpPr/>
              <p:nvPr/>
            </p:nvSpPr>
            <p:spPr>
              <a:xfrm>
                <a:off x="6444054" y="1195041"/>
                <a:ext cx="105372" cy="77726"/>
              </a:xfrm>
              <a:custGeom>
                <a:avLst/>
                <a:gdLst/>
                <a:ahLst/>
                <a:cxnLst/>
                <a:rect l="l" t="t" r="r" b="b"/>
                <a:pathLst>
                  <a:path w="38492" h="28393" extrusionOk="0">
                    <a:moveTo>
                      <a:pt x="38493" y="28394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p30"/>
              <p:cNvSpPr/>
              <p:nvPr/>
            </p:nvSpPr>
            <p:spPr>
              <a:xfrm>
                <a:off x="6294926" y="992094"/>
                <a:ext cx="415065" cy="479952"/>
              </a:xfrm>
              <a:custGeom>
                <a:avLst/>
                <a:gdLst/>
                <a:ahLst/>
                <a:cxnLst/>
                <a:rect l="l" t="t" r="r" b="b"/>
                <a:pathLst>
                  <a:path w="151622" h="175325" extrusionOk="0">
                    <a:moveTo>
                      <a:pt x="149148" y="34200"/>
                    </a:moveTo>
                    <a:lnTo>
                      <a:pt x="98823" y="0"/>
                    </a:lnTo>
                    <a:cubicBezTo>
                      <a:pt x="95865" y="4152"/>
                      <a:pt x="90129" y="5198"/>
                      <a:pt x="85891" y="2326"/>
                    </a:cubicBezTo>
                    <a:lnTo>
                      <a:pt x="0" y="127911"/>
                    </a:lnTo>
                    <a:cubicBezTo>
                      <a:pt x="4293" y="130846"/>
                      <a:pt x="5393" y="136700"/>
                      <a:pt x="2458" y="140992"/>
                    </a:cubicBezTo>
                    <a:lnTo>
                      <a:pt x="52682" y="175325"/>
                    </a:lnTo>
                    <a:cubicBezTo>
                      <a:pt x="55616" y="171032"/>
                      <a:pt x="61470" y="169932"/>
                      <a:pt x="65762" y="172867"/>
                    </a:cubicBezTo>
                    <a:lnTo>
                      <a:pt x="151622" y="47258"/>
                    </a:lnTo>
                    <a:cubicBezTo>
                      <a:pt x="147337" y="44331"/>
                      <a:pt x="146237" y="38485"/>
                      <a:pt x="149148" y="3420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3" name="Google Shape;583;p30"/>
              <p:cNvSpPr/>
              <p:nvPr/>
            </p:nvSpPr>
            <p:spPr>
              <a:xfrm>
                <a:off x="6249356" y="946288"/>
                <a:ext cx="509243" cy="574150"/>
              </a:xfrm>
              <a:custGeom>
                <a:avLst/>
                <a:gdLst/>
                <a:ahLst/>
                <a:cxnLst/>
                <a:rect l="l" t="t" r="r" b="b"/>
                <a:pathLst>
                  <a:path w="186025" h="209735" extrusionOk="0">
                    <a:moveTo>
                      <a:pt x="0" y="154931"/>
                    </a:moveTo>
                    <a:lnTo>
                      <a:pt x="80179" y="209736"/>
                    </a:lnTo>
                    <a:lnTo>
                      <a:pt x="186026" y="54891"/>
                    </a:lnTo>
                    <a:lnTo>
                      <a:pt x="105723" y="0"/>
                    </a:lnTo>
                    <a:cubicBezTo>
                      <a:pt x="105723" y="0"/>
                      <a:pt x="-218" y="153776"/>
                      <a:pt x="0" y="15493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" name="图片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116330"/>
            <a:ext cx="2819400" cy="4034790"/>
          </a:xfrm>
          <a:prstGeom prst="rect">
            <a:avLst/>
          </a:prstGeom>
        </p:spPr>
      </p:pic>
      <p:grpSp>
        <p:nvGrpSpPr>
          <p:cNvPr id="1276" name="Google Shape;1276;p45"/>
          <p:cNvGrpSpPr/>
          <p:nvPr/>
        </p:nvGrpSpPr>
        <p:grpSpPr>
          <a:xfrm>
            <a:off x="3975501" y="4179320"/>
            <a:ext cx="597969" cy="640072"/>
            <a:chOff x="7361503" y="2222384"/>
            <a:chExt cx="523111" cy="564587"/>
          </a:xfrm>
        </p:grpSpPr>
        <p:sp>
          <p:nvSpPr>
            <p:cNvPr id="1277" name="Google Shape;1277;p45"/>
            <p:cNvSpPr/>
            <p:nvPr/>
          </p:nvSpPr>
          <p:spPr>
            <a:xfrm>
              <a:off x="7361503" y="2255649"/>
              <a:ext cx="490434" cy="531321"/>
            </a:xfrm>
            <a:custGeom>
              <a:avLst/>
              <a:gdLst/>
              <a:ahLst/>
              <a:cxnLst/>
              <a:rect l="l" t="t" r="r" b="b"/>
              <a:pathLst>
                <a:path w="179154" h="194090" extrusionOk="0">
                  <a:moveTo>
                    <a:pt x="42463" y="8"/>
                  </a:moveTo>
                  <a:cubicBezTo>
                    <a:pt x="42463" y="8"/>
                    <a:pt x="-24314" y="32070"/>
                    <a:pt x="9613" y="114956"/>
                  </a:cubicBezTo>
                  <a:cubicBezTo>
                    <a:pt x="9613" y="114956"/>
                    <a:pt x="33324" y="179282"/>
                    <a:pt x="98228" y="192714"/>
                  </a:cubicBezTo>
                  <a:cubicBezTo>
                    <a:pt x="98228" y="192714"/>
                    <a:pt x="149106" y="205350"/>
                    <a:pt x="179155" y="154042"/>
                  </a:cubicBezTo>
                  <a:lnTo>
                    <a:pt x="424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45"/>
            <p:cNvSpPr/>
            <p:nvPr/>
          </p:nvSpPr>
          <p:spPr>
            <a:xfrm>
              <a:off x="7401829" y="2222384"/>
              <a:ext cx="482785" cy="530629"/>
            </a:xfrm>
            <a:custGeom>
              <a:avLst/>
              <a:gdLst/>
              <a:ahLst/>
              <a:cxnLst/>
              <a:rect l="l" t="t" r="r" b="b"/>
              <a:pathLst>
                <a:path w="176360" h="193837" extrusionOk="0">
                  <a:moveTo>
                    <a:pt x="165639" y="74921"/>
                  </a:moveTo>
                  <a:cubicBezTo>
                    <a:pt x="142139" y="22419"/>
                    <a:pt x="87553" y="-10502"/>
                    <a:pt x="44354" y="3055"/>
                  </a:cubicBezTo>
                  <a:cubicBezTo>
                    <a:pt x="874" y="16698"/>
                    <a:pt x="-12902" y="71658"/>
                    <a:pt x="13182" y="124020"/>
                  </a:cubicBezTo>
                  <a:cubicBezTo>
                    <a:pt x="38492" y="174837"/>
                    <a:pt x="92025" y="204050"/>
                    <a:pt x="132945" y="190548"/>
                  </a:cubicBezTo>
                  <a:cubicBezTo>
                    <a:pt x="173615" y="177131"/>
                    <a:pt x="188452" y="125886"/>
                    <a:pt x="165639" y="749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45"/>
            <p:cNvSpPr/>
            <p:nvPr/>
          </p:nvSpPr>
          <p:spPr>
            <a:xfrm>
              <a:off x="7402119" y="2265631"/>
              <a:ext cx="442637" cy="486016"/>
            </a:xfrm>
            <a:custGeom>
              <a:avLst/>
              <a:gdLst/>
              <a:ahLst/>
              <a:cxnLst/>
              <a:rect l="l" t="t" r="r" b="b"/>
              <a:pathLst>
                <a:path w="161694" h="177540" extrusionOk="0">
                  <a:moveTo>
                    <a:pt x="21755" y="0"/>
                  </a:moveTo>
                  <a:cubicBezTo>
                    <a:pt x="11133" y="13416"/>
                    <a:pt x="2665" y="28269"/>
                    <a:pt x="612" y="45517"/>
                  </a:cubicBezTo>
                  <a:cubicBezTo>
                    <a:pt x="-1768" y="65528"/>
                    <a:pt x="2993" y="86094"/>
                    <a:pt x="11398" y="104216"/>
                  </a:cubicBezTo>
                  <a:cubicBezTo>
                    <a:pt x="11945" y="105395"/>
                    <a:pt x="12507" y="106558"/>
                    <a:pt x="13084" y="107721"/>
                  </a:cubicBezTo>
                  <a:cubicBezTo>
                    <a:pt x="20171" y="121949"/>
                    <a:pt x="29708" y="134967"/>
                    <a:pt x="41205" y="145948"/>
                  </a:cubicBezTo>
                  <a:cubicBezTo>
                    <a:pt x="51835" y="156102"/>
                    <a:pt x="64197" y="164586"/>
                    <a:pt x="77778" y="170283"/>
                  </a:cubicBezTo>
                  <a:cubicBezTo>
                    <a:pt x="90000" y="175411"/>
                    <a:pt x="103354" y="178275"/>
                    <a:pt x="116637" y="177378"/>
                  </a:cubicBezTo>
                  <a:cubicBezTo>
                    <a:pt x="125051" y="176808"/>
                    <a:pt x="133605" y="174919"/>
                    <a:pt x="141284" y="171204"/>
                  </a:cubicBezTo>
                  <a:cubicBezTo>
                    <a:pt x="149378" y="167286"/>
                    <a:pt x="156051" y="161253"/>
                    <a:pt x="161694" y="154315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45"/>
            <p:cNvSpPr/>
            <p:nvPr/>
          </p:nvSpPr>
          <p:spPr>
            <a:xfrm>
              <a:off x="7469037" y="2301001"/>
              <a:ext cx="350378" cy="384988"/>
            </a:xfrm>
            <a:custGeom>
              <a:avLst/>
              <a:gdLst/>
              <a:ahLst/>
              <a:cxnLst/>
              <a:rect l="l" t="t" r="r" b="b"/>
              <a:pathLst>
                <a:path w="127992" h="140635" extrusionOk="0">
                  <a:moveTo>
                    <a:pt x="119963" y="53847"/>
                  </a:moveTo>
                  <a:cubicBezTo>
                    <a:pt x="136852" y="91028"/>
                    <a:pt x="126207" y="128483"/>
                    <a:pt x="96377" y="138262"/>
                  </a:cubicBezTo>
                  <a:cubicBezTo>
                    <a:pt x="66415" y="148081"/>
                    <a:pt x="27547" y="126579"/>
                    <a:pt x="9331" y="89475"/>
                  </a:cubicBezTo>
                  <a:cubicBezTo>
                    <a:pt x="-9291" y="51560"/>
                    <a:pt x="800" y="12146"/>
                    <a:pt x="32113" y="2250"/>
                  </a:cubicBezTo>
                  <a:cubicBezTo>
                    <a:pt x="63277" y="-7600"/>
                    <a:pt x="102699" y="15853"/>
                    <a:pt x="119963" y="53847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45"/>
            <p:cNvSpPr/>
            <p:nvPr/>
          </p:nvSpPr>
          <p:spPr>
            <a:xfrm>
              <a:off x="7562713" y="2361003"/>
              <a:ext cx="174086" cy="249674"/>
            </a:xfrm>
            <a:custGeom>
              <a:avLst/>
              <a:gdLst/>
              <a:ahLst/>
              <a:cxnLst/>
              <a:rect l="l" t="t" r="r" b="b"/>
              <a:pathLst>
                <a:path w="63593" h="91205" extrusionOk="0">
                  <a:moveTo>
                    <a:pt x="30297" y="0"/>
                  </a:moveTo>
                  <a:lnTo>
                    <a:pt x="9310" y="12729"/>
                  </a:lnTo>
                  <a:cubicBezTo>
                    <a:pt x="179" y="18263"/>
                    <a:pt x="-2732" y="30157"/>
                    <a:pt x="2809" y="39289"/>
                  </a:cubicBezTo>
                  <a:lnTo>
                    <a:pt x="3207" y="39944"/>
                  </a:lnTo>
                  <a:cubicBezTo>
                    <a:pt x="8748" y="49076"/>
                    <a:pt x="20635" y="51987"/>
                    <a:pt x="29766" y="46446"/>
                  </a:cubicBezTo>
                  <a:lnTo>
                    <a:pt x="34231" y="43738"/>
                  </a:lnTo>
                  <a:cubicBezTo>
                    <a:pt x="43362" y="38196"/>
                    <a:pt x="55249" y="41107"/>
                    <a:pt x="60790" y="50239"/>
                  </a:cubicBezTo>
                  <a:lnTo>
                    <a:pt x="60790" y="50239"/>
                  </a:lnTo>
                  <a:cubicBezTo>
                    <a:pt x="66324" y="59370"/>
                    <a:pt x="63413" y="71257"/>
                    <a:pt x="54289" y="76798"/>
                  </a:cubicBezTo>
                  <a:lnTo>
                    <a:pt x="30547" y="91206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45"/>
            <p:cNvSpPr/>
            <p:nvPr/>
          </p:nvSpPr>
          <p:spPr>
            <a:xfrm>
              <a:off x="7565852" y="2380924"/>
              <a:ext cx="137250" cy="226238"/>
            </a:xfrm>
            <a:custGeom>
              <a:avLst/>
              <a:gdLst/>
              <a:ahLst/>
              <a:cxnLst/>
              <a:rect l="l" t="t" r="r" b="b"/>
              <a:pathLst>
                <a:path w="50137" h="82644" extrusionOk="0">
                  <a:moveTo>
                    <a:pt x="0" y="0"/>
                  </a:moveTo>
                  <a:lnTo>
                    <a:pt x="50138" y="8264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45"/>
            <p:cNvSpPr/>
            <p:nvPr/>
          </p:nvSpPr>
          <p:spPr>
            <a:xfrm>
              <a:off x="7592805" y="2364572"/>
              <a:ext cx="137228" cy="226238"/>
            </a:xfrm>
            <a:custGeom>
              <a:avLst/>
              <a:gdLst/>
              <a:ahLst/>
              <a:cxnLst/>
              <a:rect l="l" t="t" r="r" b="b"/>
              <a:pathLst>
                <a:path w="50129" h="82644" extrusionOk="0">
                  <a:moveTo>
                    <a:pt x="0" y="0"/>
                  </a:moveTo>
                  <a:lnTo>
                    <a:pt x="50130" y="8264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45"/>
            <p:cNvSpPr/>
            <p:nvPr/>
          </p:nvSpPr>
          <p:spPr>
            <a:xfrm>
              <a:off x="7364190" y="2378081"/>
              <a:ext cx="40592" cy="28073"/>
            </a:xfrm>
            <a:custGeom>
              <a:avLst/>
              <a:gdLst/>
              <a:ahLst/>
              <a:cxnLst/>
              <a:rect l="l" t="t" r="r" b="b"/>
              <a:pathLst>
                <a:path w="14828" h="10255" extrusionOk="0">
                  <a:moveTo>
                    <a:pt x="14829" y="0"/>
                  </a:moveTo>
                  <a:lnTo>
                    <a:pt x="0" y="10255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45"/>
            <p:cNvSpPr/>
            <p:nvPr/>
          </p:nvSpPr>
          <p:spPr>
            <a:xfrm>
              <a:off x="7364190" y="2469027"/>
              <a:ext cx="42387" cy="26299"/>
            </a:xfrm>
            <a:custGeom>
              <a:avLst/>
              <a:gdLst/>
              <a:ahLst/>
              <a:cxnLst/>
              <a:rect l="l" t="t" r="r" b="b"/>
              <a:pathLst>
                <a:path w="15484" h="9607" extrusionOk="0">
                  <a:moveTo>
                    <a:pt x="15485" y="0"/>
                  </a:moveTo>
                  <a:lnTo>
                    <a:pt x="0" y="960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45"/>
            <p:cNvSpPr/>
            <p:nvPr/>
          </p:nvSpPr>
          <p:spPr>
            <a:xfrm>
              <a:off x="7393386" y="2547255"/>
              <a:ext cx="37580" cy="30893"/>
            </a:xfrm>
            <a:custGeom>
              <a:avLst/>
              <a:gdLst/>
              <a:ahLst/>
              <a:cxnLst/>
              <a:rect l="l" t="t" r="r" b="b"/>
              <a:pathLst>
                <a:path w="13728" h="11285" extrusionOk="0">
                  <a:moveTo>
                    <a:pt x="13728" y="0"/>
                  </a:moveTo>
                  <a:lnTo>
                    <a:pt x="0" y="11286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45"/>
            <p:cNvSpPr/>
            <p:nvPr/>
          </p:nvSpPr>
          <p:spPr>
            <a:xfrm>
              <a:off x="7410272" y="2579743"/>
              <a:ext cx="37068" cy="33907"/>
            </a:xfrm>
            <a:custGeom>
              <a:avLst/>
              <a:gdLst/>
              <a:ahLst/>
              <a:cxnLst/>
              <a:rect l="l" t="t" r="r" b="b"/>
              <a:pathLst>
                <a:path w="13541" h="12386" extrusionOk="0">
                  <a:moveTo>
                    <a:pt x="13541" y="0"/>
                  </a:moveTo>
                  <a:lnTo>
                    <a:pt x="0" y="12386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45"/>
            <p:cNvSpPr/>
            <p:nvPr/>
          </p:nvSpPr>
          <p:spPr>
            <a:xfrm>
              <a:off x="7451480" y="2639571"/>
              <a:ext cx="37772" cy="34503"/>
            </a:xfrm>
            <a:custGeom>
              <a:avLst/>
              <a:gdLst/>
              <a:ahLst/>
              <a:cxnLst/>
              <a:rect l="l" t="t" r="r" b="b"/>
              <a:pathLst>
                <a:path w="13798" h="12604" extrusionOk="0">
                  <a:moveTo>
                    <a:pt x="13799" y="0"/>
                  </a:moveTo>
                  <a:lnTo>
                    <a:pt x="0" y="12605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45"/>
            <p:cNvSpPr/>
            <p:nvPr/>
          </p:nvSpPr>
          <p:spPr>
            <a:xfrm>
              <a:off x="7588380" y="2737207"/>
              <a:ext cx="35122" cy="34268"/>
            </a:xfrm>
            <a:custGeom>
              <a:avLst/>
              <a:gdLst/>
              <a:ahLst/>
              <a:cxnLst/>
              <a:rect l="l" t="t" r="r" b="b"/>
              <a:pathLst>
                <a:path w="12830" h="12518" extrusionOk="0">
                  <a:moveTo>
                    <a:pt x="12831" y="0"/>
                  </a:moveTo>
                  <a:lnTo>
                    <a:pt x="0" y="12519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45"/>
            <p:cNvSpPr/>
            <p:nvPr/>
          </p:nvSpPr>
          <p:spPr>
            <a:xfrm>
              <a:off x="7789338" y="2673020"/>
              <a:ext cx="24057" cy="24057"/>
            </a:xfrm>
            <a:custGeom>
              <a:avLst/>
              <a:gdLst/>
              <a:ahLst/>
              <a:cxnLst/>
              <a:rect l="l" t="t" r="r" b="b"/>
              <a:pathLst>
                <a:path w="8788" h="8788" extrusionOk="0">
                  <a:moveTo>
                    <a:pt x="8788" y="4394"/>
                  </a:moveTo>
                  <a:cubicBezTo>
                    <a:pt x="8788" y="6821"/>
                    <a:pt x="6821" y="8788"/>
                    <a:pt x="4394" y="8788"/>
                  </a:cubicBezTo>
                  <a:cubicBezTo>
                    <a:pt x="1968" y="8788"/>
                    <a:pt x="0" y="6821"/>
                    <a:pt x="0" y="4394"/>
                  </a:cubicBezTo>
                  <a:cubicBezTo>
                    <a:pt x="0" y="1967"/>
                    <a:pt x="1968" y="0"/>
                    <a:pt x="4394" y="0"/>
                  </a:cubicBezTo>
                  <a:cubicBezTo>
                    <a:pt x="6821" y="0"/>
                    <a:pt x="8788" y="1967"/>
                    <a:pt x="8788" y="4394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45"/>
            <p:cNvSpPr/>
            <p:nvPr/>
          </p:nvSpPr>
          <p:spPr>
            <a:xfrm>
              <a:off x="7836853" y="2582351"/>
              <a:ext cx="24057" cy="24057"/>
            </a:xfrm>
            <a:custGeom>
              <a:avLst/>
              <a:gdLst/>
              <a:ahLst/>
              <a:cxnLst/>
              <a:rect l="l" t="t" r="r" b="b"/>
              <a:pathLst>
                <a:path w="8788" h="8788" extrusionOk="0">
                  <a:moveTo>
                    <a:pt x="8788" y="4394"/>
                  </a:moveTo>
                  <a:cubicBezTo>
                    <a:pt x="8788" y="6821"/>
                    <a:pt x="6822" y="8788"/>
                    <a:pt x="4394" y="8788"/>
                  </a:cubicBezTo>
                  <a:cubicBezTo>
                    <a:pt x="1967" y="8788"/>
                    <a:pt x="0" y="6821"/>
                    <a:pt x="0" y="4394"/>
                  </a:cubicBezTo>
                  <a:cubicBezTo>
                    <a:pt x="0" y="1967"/>
                    <a:pt x="1967" y="0"/>
                    <a:pt x="4394" y="0"/>
                  </a:cubicBezTo>
                  <a:cubicBezTo>
                    <a:pt x="6822" y="0"/>
                    <a:pt x="8788" y="1967"/>
                    <a:pt x="8788" y="4394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45"/>
            <p:cNvSpPr/>
            <p:nvPr/>
          </p:nvSpPr>
          <p:spPr>
            <a:xfrm>
              <a:off x="7689565" y="2704654"/>
              <a:ext cx="24057" cy="24057"/>
            </a:xfrm>
            <a:custGeom>
              <a:avLst/>
              <a:gdLst/>
              <a:ahLst/>
              <a:cxnLst/>
              <a:rect l="l" t="t" r="r" b="b"/>
              <a:pathLst>
                <a:path w="8788" h="8788" extrusionOk="0">
                  <a:moveTo>
                    <a:pt x="8788" y="4394"/>
                  </a:moveTo>
                  <a:cubicBezTo>
                    <a:pt x="8788" y="6821"/>
                    <a:pt x="6821" y="8788"/>
                    <a:pt x="4394" y="8788"/>
                  </a:cubicBezTo>
                  <a:cubicBezTo>
                    <a:pt x="1967" y="8788"/>
                    <a:pt x="0" y="6821"/>
                    <a:pt x="0" y="4394"/>
                  </a:cubicBezTo>
                  <a:cubicBezTo>
                    <a:pt x="0" y="1967"/>
                    <a:pt x="1967" y="0"/>
                    <a:pt x="4394" y="0"/>
                  </a:cubicBezTo>
                  <a:cubicBezTo>
                    <a:pt x="6821" y="0"/>
                    <a:pt x="8788" y="1967"/>
                    <a:pt x="8788" y="4394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45"/>
            <p:cNvSpPr/>
            <p:nvPr/>
          </p:nvSpPr>
          <p:spPr>
            <a:xfrm>
              <a:off x="7586586" y="2679538"/>
              <a:ext cx="24054" cy="24057"/>
            </a:xfrm>
            <a:custGeom>
              <a:avLst/>
              <a:gdLst/>
              <a:ahLst/>
              <a:cxnLst/>
              <a:rect l="l" t="t" r="r" b="b"/>
              <a:pathLst>
                <a:path w="8787" h="8788" extrusionOk="0">
                  <a:moveTo>
                    <a:pt x="8788" y="4394"/>
                  </a:moveTo>
                  <a:cubicBezTo>
                    <a:pt x="8788" y="6821"/>
                    <a:pt x="6821" y="8788"/>
                    <a:pt x="4394" y="8788"/>
                  </a:cubicBezTo>
                  <a:cubicBezTo>
                    <a:pt x="1967" y="8788"/>
                    <a:pt x="0" y="6821"/>
                    <a:pt x="0" y="4394"/>
                  </a:cubicBezTo>
                  <a:cubicBezTo>
                    <a:pt x="0" y="1967"/>
                    <a:pt x="1967" y="0"/>
                    <a:pt x="4394" y="0"/>
                  </a:cubicBezTo>
                  <a:cubicBezTo>
                    <a:pt x="6821" y="0"/>
                    <a:pt x="8788" y="1967"/>
                    <a:pt x="8788" y="4394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45"/>
            <p:cNvSpPr/>
            <p:nvPr/>
          </p:nvSpPr>
          <p:spPr>
            <a:xfrm>
              <a:off x="7499616" y="2610523"/>
              <a:ext cx="24054" cy="24057"/>
            </a:xfrm>
            <a:custGeom>
              <a:avLst/>
              <a:gdLst/>
              <a:ahLst/>
              <a:cxnLst/>
              <a:rect l="l" t="t" r="r" b="b"/>
              <a:pathLst>
                <a:path w="8787" h="8788" extrusionOk="0">
                  <a:moveTo>
                    <a:pt x="8788" y="4394"/>
                  </a:moveTo>
                  <a:cubicBezTo>
                    <a:pt x="8788" y="6821"/>
                    <a:pt x="6821" y="8788"/>
                    <a:pt x="4394" y="8788"/>
                  </a:cubicBezTo>
                  <a:cubicBezTo>
                    <a:pt x="1967" y="8788"/>
                    <a:pt x="0" y="6821"/>
                    <a:pt x="0" y="4394"/>
                  </a:cubicBezTo>
                  <a:cubicBezTo>
                    <a:pt x="0" y="1967"/>
                    <a:pt x="1967" y="0"/>
                    <a:pt x="4394" y="0"/>
                  </a:cubicBezTo>
                  <a:cubicBezTo>
                    <a:pt x="6821" y="0"/>
                    <a:pt x="8788" y="1967"/>
                    <a:pt x="8788" y="4394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45"/>
            <p:cNvSpPr/>
            <p:nvPr/>
          </p:nvSpPr>
          <p:spPr>
            <a:xfrm>
              <a:off x="7442530" y="2512229"/>
              <a:ext cx="24046" cy="24046"/>
            </a:xfrm>
            <a:custGeom>
              <a:avLst/>
              <a:gdLst/>
              <a:ahLst/>
              <a:cxnLst/>
              <a:rect l="l" t="t" r="r" b="b"/>
              <a:pathLst>
                <a:path w="8784" h="8784" extrusionOk="0">
                  <a:moveTo>
                    <a:pt x="107" y="5352"/>
                  </a:moveTo>
                  <a:cubicBezTo>
                    <a:pt x="-423" y="2987"/>
                    <a:pt x="1067" y="638"/>
                    <a:pt x="3432" y="107"/>
                  </a:cubicBezTo>
                  <a:cubicBezTo>
                    <a:pt x="5797" y="-423"/>
                    <a:pt x="8146" y="1067"/>
                    <a:pt x="8677" y="3432"/>
                  </a:cubicBezTo>
                  <a:cubicBezTo>
                    <a:pt x="9208" y="5797"/>
                    <a:pt x="7717" y="8146"/>
                    <a:pt x="5352" y="8677"/>
                  </a:cubicBezTo>
                  <a:cubicBezTo>
                    <a:pt x="2987" y="9208"/>
                    <a:pt x="638" y="7717"/>
                    <a:pt x="107" y="53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45"/>
            <p:cNvSpPr/>
            <p:nvPr/>
          </p:nvSpPr>
          <p:spPr>
            <a:xfrm>
              <a:off x="7426052" y="2401105"/>
              <a:ext cx="24046" cy="24046"/>
            </a:xfrm>
            <a:custGeom>
              <a:avLst/>
              <a:gdLst/>
              <a:ahLst/>
              <a:cxnLst/>
              <a:rect l="l" t="t" r="r" b="b"/>
              <a:pathLst>
                <a:path w="8784" h="8784" extrusionOk="0">
                  <a:moveTo>
                    <a:pt x="107" y="5352"/>
                  </a:moveTo>
                  <a:cubicBezTo>
                    <a:pt x="-423" y="2987"/>
                    <a:pt x="1067" y="638"/>
                    <a:pt x="3432" y="107"/>
                  </a:cubicBezTo>
                  <a:cubicBezTo>
                    <a:pt x="5797" y="-423"/>
                    <a:pt x="8146" y="1067"/>
                    <a:pt x="8677" y="3432"/>
                  </a:cubicBezTo>
                  <a:cubicBezTo>
                    <a:pt x="9208" y="5797"/>
                    <a:pt x="7717" y="8146"/>
                    <a:pt x="5352" y="8677"/>
                  </a:cubicBezTo>
                  <a:cubicBezTo>
                    <a:pt x="2987" y="9208"/>
                    <a:pt x="638" y="7717"/>
                    <a:pt x="107" y="53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45"/>
            <p:cNvSpPr/>
            <p:nvPr/>
          </p:nvSpPr>
          <p:spPr>
            <a:xfrm>
              <a:off x="7463647" y="2299516"/>
              <a:ext cx="24046" cy="24046"/>
            </a:xfrm>
            <a:custGeom>
              <a:avLst/>
              <a:gdLst/>
              <a:ahLst/>
              <a:cxnLst/>
              <a:rect l="l" t="t" r="r" b="b"/>
              <a:pathLst>
                <a:path w="8784" h="8784" extrusionOk="0">
                  <a:moveTo>
                    <a:pt x="107" y="5352"/>
                  </a:moveTo>
                  <a:cubicBezTo>
                    <a:pt x="-424" y="2987"/>
                    <a:pt x="1067" y="638"/>
                    <a:pt x="3432" y="107"/>
                  </a:cubicBezTo>
                  <a:cubicBezTo>
                    <a:pt x="5797" y="-423"/>
                    <a:pt x="8146" y="1067"/>
                    <a:pt x="8677" y="3432"/>
                  </a:cubicBezTo>
                  <a:cubicBezTo>
                    <a:pt x="9207" y="5797"/>
                    <a:pt x="7717" y="8146"/>
                    <a:pt x="5352" y="8677"/>
                  </a:cubicBezTo>
                  <a:cubicBezTo>
                    <a:pt x="2987" y="9207"/>
                    <a:pt x="638" y="7717"/>
                    <a:pt x="107" y="53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45"/>
            <p:cNvSpPr/>
            <p:nvPr/>
          </p:nvSpPr>
          <p:spPr>
            <a:xfrm>
              <a:off x="7546613" y="2250605"/>
              <a:ext cx="24038" cy="24038"/>
            </a:xfrm>
            <a:custGeom>
              <a:avLst/>
              <a:gdLst/>
              <a:ahLst/>
              <a:cxnLst/>
              <a:rect l="l" t="t" r="r" b="b"/>
              <a:pathLst>
                <a:path w="8781" h="8781" extrusionOk="0">
                  <a:moveTo>
                    <a:pt x="32" y="3872"/>
                  </a:moveTo>
                  <a:cubicBezTo>
                    <a:pt x="321" y="1460"/>
                    <a:pt x="2506" y="-257"/>
                    <a:pt x="4910" y="32"/>
                  </a:cubicBezTo>
                  <a:cubicBezTo>
                    <a:pt x="7321" y="320"/>
                    <a:pt x="9038" y="2506"/>
                    <a:pt x="8750" y="4910"/>
                  </a:cubicBezTo>
                  <a:cubicBezTo>
                    <a:pt x="8461" y="7321"/>
                    <a:pt x="6275" y="9038"/>
                    <a:pt x="3872" y="8750"/>
                  </a:cubicBezTo>
                  <a:cubicBezTo>
                    <a:pt x="1460" y="8461"/>
                    <a:pt x="-257" y="6275"/>
                    <a:pt x="32" y="387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45"/>
            <p:cNvSpPr/>
            <p:nvPr/>
          </p:nvSpPr>
          <p:spPr>
            <a:xfrm>
              <a:off x="7642177" y="2262553"/>
              <a:ext cx="24038" cy="24038"/>
            </a:xfrm>
            <a:custGeom>
              <a:avLst/>
              <a:gdLst/>
              <a:ahLst/>
              <a:cxnLst/>
              <a:rect l="l" t="t" r="r" b="b"/>
              <a:pathLst>
                <a:path w="8781" h="8781" extrusionOk="0">
                  <a:moveTo>
                    <a:pt x="32" y="3872"/>
                  </a:moveTo>
                  <a:cubicBezTo>
                    <a:pt x="321" y="1460"/>
                    <a:pt x="2506" y="-257"/>
                    <a:pt x="4910" y="32"/>
                  </a:cubicBezTo>
                  <a:cubicBezTo>
                    <a:pt x="7322" y="320"/>
                    <a:pt x="9038" y="2506"/>
                    <a:pt x="8750" y="4910"/>
                  </a:cubicBezTo>
                  <a:cubicBezTo>
                    <a:pt x="8461" y="7321"/>
                    <a:pt x="6275" y="9038"/>
                    <a:pt x="3872" y="8749"/>
                  </a:cubicBezTo>
                  <a:cubicBezTo>
                    <a:pt x="1460" y="8461"/>
                    <a:pt x="-257" y="6275"/>
                    <a:pt x="32" y="387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45"/>
            <p:cNvSpPr/>
            <p:nvPr/>
          </p:nvSpPr>
          <p:spPr>
            <a:xfrm>
              <a:off x="7830420" y="2477128"/>
              <a:ext cx="24054" cy="24057"/>
            </a:xfrm>
            <a:custGeom>
              <a:avLst/>
              <a:gdLst/>
              <a:ahLst/>
              <a:cxnLst/>
              <a:rect l="l" t="t" r="r" b="b"/>
              <a:pathLst>
                <a:path w="8787" h="8788" extrusionOk="0">
                  <a:moveTo>
                    <a:pt x="8788" y="4394"/>
                  </a:moveTo>
                  <a:cubicBezTo>
                    <a:pt x="8788" y="6821"/>
                    <a:pt x="6821" y="8788"/>
                    <a:pt x="4394" y="8788"/>
                  </a:cubicBezTo>
                  <a:cubicBezTo>
                    <a:pt x="1967" y="8788"/>
                    <a:pt x="0" y="6821"/>
                    <a:pt x="0" y="4394"/>
                  </a:cubicBezTo>
                  <a:cubicBezTo>
                    <a:pt x="0" y="1967"/>
                    <a:pt x="1967" y="0"/>
                    <a:pt x="4394" y="0"/>
                  </a:cubicBezTo>
                  <a:cubicBezTo>
                    <a:pt x="6821" y="0"/>
                    <a:pt x="8788" y="1967"/>
                    <a:pt x="8788" y="4394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45"/>
            <p:cNvSpPr/>
            <p:nvPr/>
          </p:nvSpPr>
          <p:spPr>
            <a:xfrm>
              <a:off x="7792674" y="2384322"/>
              <a:ext cx="24054" cy="24057"/>
            </a:xfrm>
            <a:custGeom>
              <a:avLst/>
              <a:gdLst/>
              <a:ahLst/>
              <a:cxnLst/>
              <a:rect l="l" t="t" r="r" b="b"/>
              <a:pathLst>
                <a:path w="8787" h="8788" extrusionOk="0">
                  <a:moveTo>
                    <a:pt x="8788" y="4394"/>
                  </a:moveTo>
                  <a:cubicBezTo>
                    <a:pt x="8788" y="6821"/>
                    <a:pt x="6821" y="8788"/>
                    <a:pt x="4394" y="8788"/>
                  </a:cubicBezTo>
                  <a:cubicBezTo>
                    <a:pt x="1967" y="8788"/>
                    <a:pt x="0" y="6821"/>
                    <a:pt x="0" y="4394"/>
                  </a:cubicBezTo>
                  <a:cubicBezTo>
                    <a:pt x="0" y="1967"/>
                    <a:pt x="1967" y="0"/>
                    <a:pt x="4394" y="0"/>
                  </a:cubicBezTo>
                  <a:cubicBezTo>
                    <a:pt x="6821" y="0"/>
                    <a:pt x="8788" y="1967"/>
                    <a:pt x="8788" y="4394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45"/>
            <p:cNvSpPr/>
            <p:nvPr/>
          </p:nvSpPr>
          <p:spPr>
            <a:xfrm>
              <a:off x="7729878" y="2310112"/>
              <a:ext cx="24054" cy="24057"/>
            </a:xfrm>
            <a:custGeom>
              <a:avLst/>
              <a:gdLst/>
              <a:ahLst/>
              <a:cxnLst/>
              <a:rect l="l" t="t" r="r" b="b"/>
              <a:pathLst>
                <a:path w="8787" h="8788" extrusionOk="0">
                  <a:moveTo>
                    <a:pt x="8788" y="4394"/>
                  </a:moveTo>
                  <a:cubicBezTo>
                    <a:pt x="8788" y="6821"/>
                    <a:pt x="6821" y="8788"/>
                    <a:pt x="4394" y="8788"/>
                  </a:cubicBezTo>
                  <a:cubicBezTo>
                    <a:pt x="1967" y="8788"/>
                    <a:pt x="0" y="6821"/>
                    <a:pt x="0" y="4394"/>
                  </a:cubicBezTo>
                  <a:cubicBezTo>
                    <a:pt x="0" y="1967"/>
                    <a:pt x="1967" y="0"/>
                    <a:pt x="4394" y="0"/>
                  </a:cubicBezTo>
                  <a:cubicBezTo>
                    <a:pt x="6821" y="0"/>
                    <a:pt x="8788" y="1967"/>
                    <a:pt x="8788" y="4394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3" name="Google Shape;1313;p45"/>
          <p:cNvGrpSpPr/>
          <p:nvPr/>
        </p:nvGrpSpPr>
        <p:grpSpPr>
          <a:xfrm>
            <a:off x="3119534" y="3432733"/>
            <a:ext cx="686880" cy="769588"/>
            <a:chOff x="6225377" y="921581"/>
            <a:chExt cx="556268" cy="623249"/>
          </a:xfrm>
        </p:grpSpPr>
        <p:sp>
          <p:nvSpPr>
            <p:cNvPr id="1314" name="Google Shape;1314;p45"/>
            <p:cNvSpPr/>
            <p:nvPr/>
          </p:nvSpPr>
          <p:spPr>
            <a:xfrm>
              <a:off x="6225377" y="921581"/>
              <a:ext cx="556268" cy="623249"/>
            </a:xfrm>
            <a:custGeom>
              <a:avLst/>
              <a:gdLst/>
              <a:ahLst/>
              <a:cxnLst/>
              <a:rect l="l" t="t" r="r" b="b"/>
              <a:pathLst>
                <a:path w="203203" h="227671" extrusionOk="0">
                  <a:moveTo>
                    <a:pt x="89629" y="227671"/>
                  </a:moveTo>
                  <a:lnTo>
                    <a:pt x="203203" y="61095"/>
                  </a:lnTo>
                  <a:lnTo>
                    <a:pt x="113855" y="0"/>
                  </a:lnTo>
                  <a:lnTo>
                    <a:pt x="0" y="166560"/>
                  </a:lnTo>
                  <a:lnTo>
                    <a:pt x="89629" y="22767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45"/>
            <p:cNvSpPr/>
            <p:nvPr/>
          </p:nvSpPr>
          <p:spPr>
            <a:xfrm>
              <a:off x="6417476" y="1141509"/>
              <a:ext cx="174781" cy="174702"/>
            </a:xfrm>
            <a:custGeom>
              <a:avLst/>
              <a:gdLst/>
              <a:ahLst/>
              <a:cxnLst/>
              <a:rect l="l" t="t" r="r" b="b"/>
              <a:pathLst>
                <a:path w="63847" h="63818" extrusionOk="0">
                  <a:moveTo>
                    <a:pt x="57719" y="50726"/>
                  </a:moveTo>
                  <a:cubicBezTo>
                    <a:pt x="47620" y="64572"/>
                    <a:pt x="28210" y="68006"/>
                    <a:pt x="13950" y="58281"/>
                  </a:cubicBezTo>
                  <a:cubicBezTo>
                    <a:pt x="6903" y="53473"/>
                    <a:pt x="2158" y="46215"/>
                    <a:pt x="565" y="37841"/>
                  </a:cubicBezTo>
                  <a:cubicBezTo>
                    <a:pt x="-1019" y="29458"/>
                    <a:pt x="752" y="20967"/>
                    <a:pt x="5560" y="13919"/>
                  </a:cubicBezTo>
                  <a:cubicBezTo>
                    <a:pt x="15488" y="-598"/>
                    <a:pt x="35374" y="-4383"/>
                    <a:pt x="49922" y="5529"/>
                  </a:cubicBezTo>
                  <a:cubicBezTo>
                    <a:pt x="64462" y="15449"/>
                    <a:pt x="68224" y="35343"/>
                    <a:pt x="58312" y="49891"/>
                  </a:cubicBezTo>
                  <a:cubicBezTo>
                    <a:pt x="58117" y="50172"/>
                    <a:pt x="57922" y="50453"/>
                    <a:pt x="57719" y="50726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45"/>
            <p:cNvSpPr/>
            <p:nvPr/>
          </p:nvSpPr>
          <p:spPr>
            <a:xfrm>
              <a:off x="6577613" y="1083763"/>
              <a:ext cx="31484" cy="31479"/>
            </a:xfrm>
            <a:custGeom>
              <a:avLst/>
              <a:gdLst/>
              <a:ahLst/>
              <a:cxnLst/>
              <a:rect l="l" t="t" r="r" b="b"/>
              <a:pathLst>
                <a:path w="11501" h="11499" extrusionOk="0">
                  <a:moveTo>
                    <a:pt x="10398" y="9140"/>
                  </a:moveTo>
                  <a:cubicBezTo>
                    <a:pt x="8579" y="11638"/>
                    <a:pt x="5083" y="12255"/>
                    <a:pt x="2515" y="10499"/>
                  </a:cubicBezTo>
                  <a:cubicBezTo>
                    <a:pt x="1243" y="9632"/>
                    <a:pt x="392" y="8329"/>
                    <a:pt x="104" y="6815"/>
                  </a:cubicBezTo>
                  <a:cubicBezTo>
                    <a:pt x="-185" y="5301"/>
                    <a:pt x="135" y="3779"/>
                    <a:pt x="1001" y="2506"/>
                  </a:cubicBezTo>
                  <a:cubicBezTo>
                    <a:pt x="2788" y="-108"/>
                    <a:pt x="6371" y="-787"/>
                    <a:pt x="8993" y="992"/>
                  </a:cubicBezTo>
                  <a:cubicBezTo>
                    <a:pt x="11616" y="2780"/>
                    <a:pt x="12287" y="6362"/>
                    <a:pt x="10507" y="8984"/>
                  </a:cubicBezTo>
                  <a:cubicBezTo>
                    <a:pt x="10476" y="9031"/>
                    <a:pt x="10437" y="9086"/>
                    <a:pt x="10398" y="9133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45"/>
            <p:cNvSpPr/>
            <p:nvPr/>
          </p:nvSpPr>
          <p:spPr>
            <a:xfrm>
              <a:off x="6395551" y="1350084"/>
              <a:ext cx="31484" cy="31479"/>
            </a:xfrm>
            <a:custGeom>
              <a:avLst/>
              <a:gdLst/>
              <a:ahLst/>
              <a:cxnLst/>
              <a:rect l="l" t="t" r="r" b="b"/>
              <a:pathLst>
                <a:path w="11501" h="11499" extrusionOk="0">
                  <a:moveTo>
                    <a:pt x="10398" y="9141"/>
                  </a:moveTo>
                  <a:cubicBezTo>
                    <a:pt x="8579" y="11638"/>
                    <a:pt x="5083" y="12255"/>
                    <a:pt x="2515" y="10499"/>
                  </a:cubicBezTo>
                  <a:cubicBezTo>
                    <a:pt x="1243" y="9632"/>
                    <a:pt x="392" y="8329"/>
                    <a:pt x="104" y="6815"/>
                  </a:cubicBezTo>
                  <a:cubicBezTo>
                    <a:pt x="-185" y="5308"/>
                    <a:pt x="135" y="3779"/>
                    <a:pt x="1001" y="2507"/>
                  </a:cubicBezTo>
                  <a:cubicBezTo>
                    <a:pt x="2788" y="-108"/>
                    <a:pt x="6371" y="-787"/>
                    <a:pt x="8993" y="992"/>
                  </a:cubicBezTo>
                  <a:cubicBezTo>
                    <a:pt x="11616" y="2780"/>
                    <a:pt x="12287" y="6362"/>
                    <a:pt x="10507" y="8984"/>
                  </a:cubicBezTo>
                  <a:cubicBezTo>
                    <a:pt x="10476" y="9039"/>
                    <a:pt x="10437" y="9086"/>
                    <a:pt x="10398" y="9133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45"/>
            <p:cNvSpPr/>
            <p:nvPr/>
          </p:nvSpPr>
          <p:spPr>
            <a:xfrm>
              <a:off x="6451205" y="1170183"/>
              <a:ext cx="99560" cy="114154"/>
            </a:xfrm>
            <a:custGeom>
              <a:avLst/>
              <a:gdLst/>
              <a:ahLst/>
              <a:cxnLst/>
              <a:rect l="l" t="t" r="r" b="b"/>
              <a:pathLst>
                <a:path w="36369" h="41700" extrusionOk="0">
                  <a:moveTo>
                    <a:pt x="27289" y="41701"/>
                  </a:moveTo>
                  <a:lnTo>
                    <a:pt x="34500" y="31921"/>
                  </a:lnTo>
                  <a:cubicBezTo>
                    <a:pt x="37638" y="27668"/>
                    <a:pt x="36732" y="21681"/>
                    <a:pt x="32479" y="18544"/>
                  </a:cubicBezTo>
                  <a:lnTo>
                    <a:pt x="32175" y="18318"/>
                  </a:lnTo>
                  <a:cubicBezTo>
                    <a:pt x="27921" y="15180"/>
                    <a:pt x="21935" y="16085"/>
                    <a:pt x="18797" y="20339"/>
                  </a:cubicBezTo>
                  <a:lnTo>
                    <a:pt x="17268" y="22415"/>
                  </a:lnTo>
                  <a:cubicBezTo>
                    <a:pt x="14130" y="26669"/>
                    <a:pt x="8144" y="27574"/>
                    <a:pt x="3891" y="24437"/>
                  </a:cubicBezTo>
                  <a:lnTo>
                    <a:pt x="3891" y="24437"/>
                  </a:lnTo>
                  <a:cubicBezTo>
                    <a:pt x="-363" y="21299"/>
                    <a:pt x="-1269" y="15313"/>
                    <a:pt x="1869" y="11059"/>
                  </a:cubicBezTo>
                  <a:lnTo>
                    <a:pt x="10025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45"/>
            <p:cNvSpPr/>
            <p:nvPr/>
          </p:nvSpPr>
          <p:spPr>
            <a:xfrm>
              <a:off x="6453308" y="1182493"/>
              <a:ext cx="105372" cy="77726"/>
            </a:xfrm>
            <a:custGeom>
              <a:avLst/>
              <a:gdLst/>
              <a:ahLst/>
              <a:cxnLst/>
              <a:rect l="l" t="t" r="r" b="b"/>
              <a:pathLst>
                <a:path w="38492" h="28393" extrusionOk="0">
                  <a:moveTo>
                    <a:pt x="38493" y="28394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45"/>
            <p:cNvSpPr/>
            <p:nvPr/>
          </p:nvSpPr>
          <p:spPr>
            <a:xfrm>
              <a:off x="6444054" y="1195041"/>
              <a:ext cx="105372" cy="77726"/>
            </a:xfrm>
            <a:custGeom>
              <a:avLst/>
              <a:gdLst/>
              <a:ahLst/>
              <a:cxnLst/>
              <a:rect l="l" t="t" r="r" b="b"/>
              <a:pathLst>
                <a:path w="38492" h="28393" extrusionOk="0">
                  <a:moveTo>
                    <a:pt x="38493" y="28394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45"/>
            <p:cNvSpPr/>
            <p:nvPr/>
          </p:nvSpPr>
          <p:spPr>
            <a:xfrm>
              <a:off x="6294926" y="992094"/>
              <a:ext cx="415065" cy="479952"/>
            </a:xfrm>
            <a:custGeom>
              <a:avLst/>
              <a:gdLst/>
              <a:ahLst/>
              <a:cxnLst/>
              <a:rect l="l" t="t" r="r" b="b"/>
              <a:pathLst>
                <a:path w="151622" h="175325" extrusionOk="0">
                  <a:moveTo>
                    <a:pt x="149148" y="34200"/>
                  </a:moveTo>
                  <a:lnTo>
                    <a:pt x="98823" y="0"/>
                  </a:lnTo>
                  <a:cubicBezTo>
                    <a:pt x="95865" y="4152"/>
                    <a:pt x="90129" y="5198"/>
                    <a:pt x="85891" y="2326"/>
                  </a:cubicBezTo>
                  <a:lnTo>
                    <a:pt x="0" y="127911"/>
                  </a:lnTo>
                  <a:cubicBezTo>
                    <a:pt x="4293" y="130846"/>
                    <a:pt x="5393" y="136700"/>
                    <a:pt x="2458" y="140992"/>
                  </a:cubicBezTo>
                  <a:lnTo>
                    <a:pt x="52682" y="175325"/>
                  </a:lnTo>
                  <a:cubicBezTo>
                    <a:pt x="55616" y="171032"/>
                    <a:pt x="61470" y="169932"/>
                    <a:pt x="65762" y="172867"/>
                  </a:cubicBezTo>
                  <a:lnTo>
                    <a:pt x="151622" y="47258"/>
                  </a:lnTo>
                  <a:cubicBezTo>
                    <a:pt x="147337" y="44331"/>
                    <a:pt x="146237" y="38485"/>
                    <a:pt x="149148" y="3420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45"/>
            <p:cNvSpPr/>
            <p:nvPr/>
          </p:nvSpPr>
          <p:spPr>
            <a:xfrm>
              <a:off x="6249356" y="946288"/>
              <a:ext cx="509243" cy="574150"/>
            </a:xfrm>
            <a:custGeom>
              <a:avLst/>
              <a:gdLst/>
              <a:ahLst/>
              <a:cxnLst/>
              <a:rect l="l" t="t" r="r" b="b"/>
              <a:pathLst>
                <a:path w="186025" h="209735" extrusionOk="0">
                  <a:moveTo>
                    <a:pt x="0" y="154931"/>
                  </a:moveTo>
                  <a:lnTo>
                    <a:pt x="80179" y="209736"/>
                  </a:lnTo>
                  <a:lnTo>
                    <a:pt x="186026" y="54891"/>
                  </a:lnTo>
                  <a:lnTo>
                    <a:pt x="105723" y="0"/>
                  </a:lnTo>
                  <a:cubicBezTo>
                    <a:pt x="105723" y="0"/>
                    <a:pt x="-218" y="153776"/>
                    <a:pt x="0" y="15493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3" name="Google Shape;1323;p45"/>
          <p:cNvGrpSpPr/>
          <p:nvPr/>
        </p:nvGrpSpPr>
        <p:grpSpPr>
          <a:xfrm>
            <a:off x="3667760" y="716280"/>
            <a:ext cx="1308100" cy="1162685"/>
            <a:chOff x="6116826" y="3852632"/>
            <a:chExt cx="1155740" cy="1069089"/>
          </a:xfrm>
        </p:grpSpPr>
        <p:sp>
          <p:nvSpPr>
            <p:cNvPr id="1324" name="Google Shape;1324;p45"/>
            <p:cNvSpPr/>
            <p:nvPr/>
          </p:nvSpPr>
          <p:spPr>
            <a:xfrm>
              <a:off x="6234147" y="4329187"/>
              <a:ext cx="949157" cy="523793"/>
            </a:xfrm>
            <a:custGeom>
              <a:avLst/>
              <a:gdLst/>
              <a:ahLst/>
              <a:cxnLst/>
              <a:rect l="l" t="t" r="r" b="b"/>
              <a:pathLst>
                <a:path w="346724" h="191340" extrusionOk="0">
                  <a:moveTo>
                    <a:pt x="0" y="0"/>
                  </a:moveTo>
                  <a:lnTo>
                    <a:pt x="346724" y="0"/>
                  </a:lnTo>
                  <a:lnTo>
                    <a:pt x="346724" y="191340"/>
                  </a:lnTo>
                  <a:lnTo>
                    <a:pt x="0" y="19134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45"/>
            <p:cNvSpPr/>
            <p:nvPr/>
          </p:nvSpPr>
          <p:spPr>
            <a:xfrm>
              <a:off x="6154999" y="3852632"/>
              <a:ext cx="1079443" cy="388399"/>
            </a:xfrm>
            <a:custGeom>
              <a:avLst/>
              <a:gdLst/>
              <a:ahLst/>
              <a:cxnLst/>
              <a:rect l="l" t="t" r="r" b="b"/>
              <a:pathLst>
                <a:path w="394317" h="141881" extrusionOk="0">
                  <a:moveTo>
                    <a:pt x="195922" y="0"/>
                  </a:moveTo>
                  <a:lnTo>
                    <a:pt x="0" y="123611"/>
                  </a:lnTo>
                  <a:lnTo>
                    <a:pt x="0" y="141882"/>
                  </a:lnTo>
                  <a:lnTo>
                    <a:pt x="394317" y="141882"/>
                  </a:lnTo>
                  <a:lnTo>
                    <a:pt x="394317" y="123611"/>
                  </a:lnTo>
                  <a:lnTo>
                    <a:pt x="1959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326;p45"/>
            <p:cNvSpPr/>
            <p:nvPr/>
          </p:nvSpPr>
          <p:spPr>
            <a:xfrm>
              <a:off x="6284291" y="3919725"/>
              <a:ext cx="820984" cy="254035"/>
            </a:xfrm>
            <a:custGeom>
              <a:avLst/>
              <a:gdLst/>
              <a:ahLst/>
              <a:cxnLst/>
              <a:rect l="l" t="t" r="r" b="b"/>
              <a:pathLst>
                <a:path w="299903" h="92798" extrusionOk="0">
                  <a:moveTo>
                    <a:pt x="0" y="92798"/>
                  </a:moveTo>
                  <a:lnTo>
                    <a:pt x="299904" y="92798"/>
                  </a:lnTo>
                  <a:lnTo>
                    <a:pt x="149101" y="0"/>
                  </a:lnTo>
                  <a:lnTo>
                    <a:pt x="0" y="9279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45"/>
            <p:cNvSpPr/>
            <p:nvPr/>
          </p:nvSpPr>
          <p:spPr>
            <a:xfrm>
              <a:off x="6317527" y="3930241"/>
              <a:ext cx="393869" cy="243523"/>
            </a:xfrm>
            <a:custGeom>
              <a:avLst/>
              <a:gdLst/>
              <a:ahLst/>
              <a:cxnLst/>
              <a:rect l="l" t="t" r="r" b="b"/>
              <a:pathLst>
                <a:path w="143879" h="88958" extrusionOk="0">
                  <a:moveTo>
                    <a:pt x="0" y="88958"/>
                  </a:moveTo>
                  <a:lnTo>
                    <a:pt x="14388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45"/>
            <p:cNvSpPr/>
            <p:nvPr/>
          </p:nvSpPr>
          <p:spPr>
            <a:xfrm>
              <a:off x="6643308" y="4042945"/>
              <a:ext cx="96442" cy="96442"/>
            </a:xfrm>
            <a:custGeom>
              <a:avLst/>
              <a:gdLst/>
              <a:ahLst/>
              <a:cxnLst/>
              <a:rect l="l" t="t" r="r" b="b"/>
              <a:pathLst>
                <a:path w="35230" h="35230" extrusionOk="0">
                  <a:moveTo>
                    <a:pt x="35231" y="17615"/>
                  </a:moveTo>
                  <a:cubicBezTo>
                    <a:pt x="35231" y="27340"/>
                    <a:pt x="27348" y="35230"/>
                    <a:pt x="17615" y="35230"/>
                  </a:cubicBezTo>
                  <a:cubicBezTo>
                    <a:pt x="7883" y="35230"/>
                    <a:pt x="0" y="27348"/>
                    <a:pt x="0" y="17615"/>
                  </a:cubicBezTo>
                  <a:cubicBezTo>
                    <a:pt x="0" y="7883"/>
                    <a:pt x="7883" y="0"/>
                    <a:pt x="17615" y="0"/>
                  </a:cubicBezTo>
                  <a:cubicBezTo>
                    <a:pt x="27348" y="0"/>
                    <a:pt x="35231" y="7883"/>
                    <a:pt x="35231" y="1761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45"/>
            <p:cNvSpPr/>
            <p:nvPr/>
          </p:nvSpPr>
          <p:spPr>
            <a:xfrm>
              <a:off x="6154999" y="4241190"/>
              <a:ext cx="1079443" cy="87959"/>
            </a:xfrm>
            <a:custGeom>
              <a:avLst/>
              <a:gdLst/>
              <a:ahLst/>
              <a:cxnLst/>
              <a:rect l="l" t="t" r="r" b="b"/>
              <a:pathLst>
                <a:path w="394317" h="32131" extrusionOk="0">
                  <a:moveTo>
                    <a:pt x="386591" y="20448"/>
                  </a:moveTo>
                  <a:lnTo>
                    <a:pt x="386591" y="0"/>
                  </a:lnTo>
                  <a:lnTo>
                    <a:pt x="7727" y="0"/>
                  </a:lnTo>
                  <a:lnTo>
                    <a:pt x="7727" y="20448"/>
                  </a:lnTo>
                  <a:lnTo>
                    <a:pt x="0" y="20448"/>
                  </a:lnTo>
                  <a:lnTo>
                    <a:pt x="0" y="32132"/>
                  </a:lnTo>
                  <a:lnTo>
                    <a:pt x="394317" y="32132"/>
                  </a:lnTo>
                  <a:lnTo>
                    <a:pt x="394317" y="20448"/>
                  </a:lnTo>
                  <a:lnTo>
                    <a:pt x="386591" y="2044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45"/>
            <p:cNvSpPr/>
            <p:nvPr/>
          </p:nvSpPr>
          <p:spPr>
            <a:xfrm>
              <a:off x="6176160" y="4241190"/>
              <a:ext cx="1037140" cy="2135"/>
            </a:xfrm>
            <a:custGeom>
              <a:avLst/>
              <a:gdLst/>
              <a:ahLst/>
              <a:cxnLst/>
              <a:rect l="l" t="t" r="r" b="b"/>
              <a:pathLst>
                <a:path w="378864" h="780" extrusionOk="0">
                  <a:moveTo>
                    <a:pt x="0" y="0"/>
                  </a:moveTo>
                  <a:lnTo>
                    <a:pt x="378864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45"/>
            <p:cNvSpPr/>
            <p:nvPr/>
          </p:nvSpPr>
          <p:spPr>
            <a:xfrm>
              <a:off x="6176160" y="4297189"/>
              <a:ext cx="1037140" cy="2135"/>
            </a:xfrm>
            <a:custGeom>
              <a:avLst/>
              <a:gdLst/>
              <a:ahLst/>
              <a:cxnLst/>
              <a:rect l="l" t="t" r="r" b="b"/>
              <a:pathLst>
                <a:path w="378864" h="780" extrusionOk="0">
                  <a:moveTo>
                    <a:pt x="0" y="0"/>
                  </a:moveTo>
                  <a:lnTo>
                    <a:pt x="378864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45"/>
            <p:cNvSpPr/>
            <p:nvPr/>
          </p:nvSpPr>
          <p:spPr>
            <a:xfrm>
              <a:off x="6400328" y="4329187"/>
              <a:ext cx="95802" cy="523793"/>
            </a:xfrm>
            <a:custGeom>
              <a:avLst/>
              <a:gdLst/>
              <a:ahLst/>
              <a:cxnLst/>
              <a:rect l="l" t="t" r="r" b="b"/>
              <a:pathLst>
                <a:path w="34996" h="191340" extrusionOk="0">
                  <a:moveTo>
                    <a:pt x="34996" y="5955"/>
                  </a:moveTo>
                  <a:lnTo>
                    <a:pt x="34996" y="0"/>
                  </a:lnTo>
                  <a:lnTo>
                    <a:pt x="0" y="0"/>
                  </a:lnTo>
                  <a:lnTo>
                    <a:pt x="0" y="5955"/>
                  </a:lnTo>
                  <a:cubicBezTo>
                    <a:pt x="0" y="9194"/>
                    <a:pt x="2630" y="11824"/>
                    <a:pt x="5869" y="11824"/>
                  </a:cubicBezTo>
                  <a:lnTo>
                    <a:pt x="5370" y="11824"/>
                  </a:lnTo>
                  <a:lnTo>
                    <a:pt x="5370" y="183926"/>
                  </a:lnTo>
                  <a:lnTo>
                    <a:pt x="0" y="183926"/>
                  </a:lnTo>
                  <a:lnTo>
                    <a:pt x="0" y="191340"/>
                  </a:lnTo>
                  <a:lnTo>
                    <a:pt x="34996" y="191340"/>
                  </a:lnTo>
                  <a:lnTo>
                    <a:pt x="34996" y="183926"/>
                  </a:lnTo>
                  <a:lnTo>
                    <a:pt x="29627" y="183926"/>
                  </a:lnTo>
                  <a:lnTo>
                    <a:pt x="29627" y="11824"/>
                  </a:lnTo>
                  <a:lnTo>
                    <a:pt x="29127" y="11824"/>
                  </a:lnTo>
                  <a:cubicBezTo>
                    <a:pt x="32366" y="11824"/>
                    <a:pt x="34996" y="9194"/>
                    <a:pt x="34996" y="59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45"/>
            <p:cNvSpPr/>
            <p:nvPr/>
          </p:nvSpPr>
          <p:spPr>
            <a:xfrm>
              <a:off x="6415035" y="4832886"/>
              <a:ext cx="66404" cy="2135"/>
            </a:xfrm>
            <a:custGeom>
              <a:avLst/>
              <a:gdLst/>
              <a:ahLst/>
              <a:cxnLst/>
              <a:rect l="l" t="t" r="r" b="b"/>
              <a:pathLst>
                <a:path w="24257" h="780" extrusionOk="0">
                  <a:moveTo>
                    <a:pt x="0" y="0"/>
                  </a:moveTo>
                  <a:lnTo>
                    <a:pt x="24257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45"/>
            <p:cNvSpPr/>
            <p:nvPr/>
          </p:nvSpPr>
          <p:spPr>
            <a:xfrm>
              <a:off x="6415035" y="4361568"/>
              <a:ext cx="66404" cy="2135"/>
            </a:xfrm>
            <a:custGeom>
              <a:avLst/>
              <a:gdLst/>
              <a:ahLst/>
              <a:cxnLst/>
              <a:rect l="l" t="t" r="r" b="b"/>
              <a:pathLst>
                <a:path w="24257" h="780" extrusionOk="0">
                  <a:moveTo>
                    <a:pt x="0" y="0"/>
                  </a:moveTo>
                  <a:lnTo>
                    <a:pt x="24257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45"/>
            <p:cNvSpPr/>
            <p:nvPr/>
          </p:nvSpPr>
          <p:spPr>
            <a:xfrm>
              <a:off x="6435982" y="4384695"/>
              <a:ext cx="2135" cy="412820"/>
            </a:xfrm>
            <a:custGeom>
              <a:avLst/>
              <a:gdLst/>
              <a:ahLst/>
              <a:cxnLst/>
              <a:rect l="l" t="t" r="r" b="b"/>
              <a:pathLst>
                <a:path w="780" h="150802" extrusionOk="0">
                  <a:moveTo>
                    <a:pt x="0" y="0"/>
                  </a:moveTo>
                  <a:lnTo>
                    <a:pt x="0" y="150803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45"/>
            <p:cNvSpPr/>
            <p:nvPr/>
          </p:nvSpPr>
          <p:spPr>
            <a:xfrm>
              <a:off x="6460517" y="4384695"/>
              <a:ext cx="2135" cy="412820"/>
            </a:xfrm>
            <a:custGeom>
              <a:avLst/>
              <a:gdLst/>
              <a:ahLst/>
              <a:cxnLst/>
              <a:rect l="l" t="t" r="r" b="b"/>
              <a:pathLst>
                <a:path w="780" h="150802" extrusionOk="0">
                  <a:moveTo>
                    <a:pt x="0" y="0"/>
                  </a:moveTo>
                  <a:lnTo>
                    <a:pt x="0" y="150803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45"/>
            <p:cNvSpPr/>
            <p:nvPr/>
          </p:nvSpPr>
          <p:spPr>
            <a:xfrm>
              <a:off x="6176160" y="4329187"/>
              <a:ext cx="95802" cy="523793"/>
            </a:xfrm>
            <a:custGeom>
              <a:avLst/>
              <a:gdLst/>
              <a:ahLst/>
              <a:cxnLst/>
              <a:rect l="l" t="t" r="r" b="b"/>
              <a:pathLst>
                <a:path w="34996" h="191340" extrusionOk="0">
                  <a:moveTo>
                    <a:pt x="34996" y="5955"/>
                  </a:moveTo>
                  <a:lnTo>
                    <a:pt x="34996" y="0"/>
                  </a:lnTo>
                  <a:lnTo>
                    <a:pt x="0" y="0"/>
                  </a:lnTo>
                  <a:lnTo>
                    <a:pt x="0" y="5955"/>
                  </a:lnTo>
                  <a:cubicBezTo>
                    <a:pt x="0" y="9194"/>
                    <a:pt x="2630" y="11824"/>
                    <a:pt x="5869" y="11824"/>
                  </a:cubicBezTo>
                  <a:lnTo>
                    <a:pt x="5370" y="11824"/>
                  </a:lnTo>
                  <a:lnTo>
                    <a:pt x="5370" y="183926"/>
                  </a:lnTo>
                  <a:lnTo>
                    <a:pt x="0" y="183926"/>
                  </a:lnTo>
                  <a:lnTo>
                    <a:pt x="0" y="191340"/>
                  </a:lnTo>
                  <a:lnTo>
                    <a:pt x="34996" y="191340"/>
                  </a:lnTo>
                  <a:lnTo>
                    <a:pt x="34996" y="183926"/>
                  </a:lnTo>
                  <a:lnTo>
                    <a:pt x="29627" y="183926"/>
                  </a:lnTo>
                  <a:lnTo>
                    <a:pt x="29627" y="11824"/>
                  </a:lnTo>
                  <a:lnTo>
                    <a:pt x="29127" y="11824"/>
                  </a:lnTo>
                  <a:cubicBezTo>
                    <a:pt x="32366" y="11824"/>
                    <a:pt x="34996" y="9194"/>
                    <a:pt x="34996" y="59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45"/>
            <p:cNvSpPr/>
            <p:nvPr/>
          </p:nvSpPr>
          <p:spPr>
            <a:xfrm>
              <a:off x="6190864" y="4832886"/>
              <a:ext cx="66423" cy="2135"/>
            </a:xfrm>
            <a:custGeom>
              <a:avLst/>
              <a:gdLst/>
              <a:ahLst/>
              <a:cxnLst/>
              <a:rect l="l" t="t" r="r" b="b"/>
              <a:pathLst>
                <a:path w="24264" h="780" extrusionOk="0">
                  <a:moveTo>
                    <a:pt x="0" y="0"/>
                  </a:moveTo>
                  <a:lnTo>
                    <a:pt x="24265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45"/>
            <p:cNvSpPr/>
            <p:nvPr/>
          </p:nvSpPr>
          <p:spPr>
            <a:xfrm>
              <a:off x="6190864" y="4361568"/>
              <a:ext cx="66423" cy="2135"/>
            </a:xfrm>
            <a:custGeom>
              <a:avLst/>
              <a:gdLst/>
              <a:ahLst/>
              <a:cxnLst/>
              <a:rect l="l" t="t" r="r" b="b"/>
              <a:pathLst>
                <a:path w="24264" h="780" extrusionOk="0">
                  <a:moveTo>
                    <a:pt x="0" y="0"/>
                  </a:moveTo>
                  <a:lnTo>
                    <a:pt x="24265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45"/>
            <p:cNvSpPr/>
            <p:nvPr/>
          </p:nvSpPr>
          <p:spPr>
            <a:xfrm>
              <a:off x="6211811" y="4384695"/>
              <a:ext cx="2135" cy="412820"/>
            </a:xfrm>
            <a:custGeom>
              <a:avLst/>
              <a:gdLst/>
              <a:ahLst/>
              <a:cxnLst/>
              <a:rect l="l" t="t" r="r" b="b"/>
              <a:pathLst>
                <a:path w="780" h="150802" extrusionOk="0">
                  <a:moveTo>
                    <a:pt x="0" y="0"/>
                  </a:moveTo>
                  <a:lnTo>
                    <a:pt x="0" y="150803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45"/>
            <p:cNvSpPr/>
            <p:nvPr/>
          </p:nvSpPr>
          <p:spPr>
            <a:xfrm>
              <a:off x="6236349" y="4384695"/>
              <a:ext cx="2135" cy="412820"/>
            </a:xfrm>
            <a:custGeom>
              <a:avLst/>
              <a:gdLst/>
              <a:ahLst/>
              <a:cxnLst/>
              <a:rect l="l" t="t" r="r" b="b"/>
              <a:pathLst>
                <a:path w="780" h="150802" extrusionOk="0">
                  <a:moveTo>
                    <a:pt x="0" y="0"/>
                  </a:moveTo>
                  <a:lnTo>
                    <a:pt x="0" y="150803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45"/>
            <p:cNvSpPr/>
            <p:nvPr/>
          </p:nvSpPr>
          <p:spPr>
            <a:xfrm>
              <a:off x="6911403" y="4329187"/>
              <a:ext cx="95802" cy="523793"/>
            </a:xfrm>
            <a:custGeom>
              <a:avLst/>
              <a:gdLst/>
              <a:ahLst/>
              <a:cxnLst/>
              <a:rect l="l" t="t" r="r" b="b"/>
              <a:pathLst>
                <a:path w="34996" h="191340" extrusionOk="0">
                  <a:moveTo>
                    <a:pt x="34996" y="5955"/>
                  </a:moveTo>
                  <a:lnTo>
                    <a:pt x="34996" y="0"/>
                  </a:lnTo>
                  <a:lnTo>
                    <a:pt x="0" y="0"/>
                  </a:lnTo>
                  <a:lnTo>
                    <a:pt x="0" y="5955"/>
                  </a:lnTo>
                  <a:cubicBezTo>
                    <a:pt x="0" y="9194"/>
                    <a:pt x="2630" y="11824"/>
                    <a:pt x="5869" y="11824"/>
                  </a:cubicBezTo>
                  <a:lnTo>
                    <a:pt x="5370" y="11824"/>
                  </a:lnTo>
                  <a:lnTo>
                    <a:pt x="5370" y="183926"/>
                  </a:lnTo>
                  <a:lnTo>
                    <a:pt x="0" y="183926"/>
                  </a:lnTo>
                  <a:lnTo>
                    <a:pt x="0" y="191340"/>
                  </a:lnTo>
                  <a:lnTo>
                    <a:pt x="34996" y="191340"/>
                  </a:lnTo>
                  <a:lnTo>
                    <a:pt x="34996" y="183926"/>
                  </a:lnTo>
                  <a:lnTo>
                    <a:pt x="29627" y="183926"/>
                  </a:lnTo>
                  <a:lnTo>
                    <a:pt x="29627" y="11824"/>
                  </a:lnTo>
                  <a:lnTo>
                    <a:pt x="29127" y="11824"/>
                  </a:lnTo>
                  <a:cubicBezTo>
                    <a:pt x="32366" y="11824"/>
                    <a:pt x="34996" y="9194"/>
                    <a:pt x="34996" y="59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45"/>
            <p:cNvSpPr/>
            <p:nvPr/>
          </p:nvSpPr>
          <p:spPr>
            <a:xfrm>
              <a:off x="6926087" y="4832886"/>
              <a:ext cx="66423" cy="2135"/>
            </a:xfrm>
            <a:custGeom>
              <a:avLst/>
              <a:gdLst/>
              <a:ahLst/>
              <a:cxnLst/>
              <a:rect l="l" t="t" r="r" b="b"/>
              <a:pathLst>
                <a:path w="24264" h="780" extrusionOk="0">
                  <a:moveTo>
                    <a:pt x="0" y="0"/>
                  </a:moveTo>
                  <a:lnTo>
                    <a:pt x="24265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45"/>
            <p:cNvSpPr/>
            <p:nvPr/>
          </p:nvSpPr>
          <p:spPr>
            <a:xfrm>
              <a:off x="6926087" y="4361568"/>
              <a:ext cx="66423" cy="2135"/>
            </a:xfrm>
            <a:custGeom>
              <a:avLst/>
              <a:gdLst/>
              <a:ahLst/>
              <a:cxnLst/>
              <a:rect l="l" t="t" r="r" b="b"/>
              <a:pathLst>
                <a:path w="24264" h="780" extrusionOk="0">
                  <a:moveTo>
                    <a:pt x="0" y="0"/>
                  </a:moveTo>
                  <a:lnTo>
                    <a:pt x="24265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45"/>
            <p:cNvSpPr/>
            <p:nvPr/>
          </p:nvSpPr>
          <p:spPr>
            <a:xfrm>
              <a:off x="6947054" y="4384695"/>
              <a:ext cx="2135" cy="412820"/>
            </a:xfrm>
            <a:custGeom>
              <a:avLst/>
              <a:gdLst/>
              <a:ahLst/>
              <a:cxnLst/>
              <a:rect l="l" t="t" r="r" b="b"/>
              <a:pathLst>
                <a:path w="780" h="150802" extrusionOk="0">
                  <a:moveTo>
                    <a:pt x="0" y="0"/>
                  </a:moveTo>
                  <a:lnTo>
                    <a:pt x="0" y="150803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45"/>
            <p:cNvSpPr/>
            <p:nvPr/>
          </p:nvSpPr>
          <p:spPr>
            <a:xfrm>
              <a:off x="6971592" y="4384695"/>
              <a:ext cx="2135" cy="412820"/>
            </a:xfrm>
            <a:custGeom>
              <a:avLst/>
              <a:gdLst/>
              <a:ahLst/>
              <a:cxnLst/>
              <a:rect l="l" t="t" r="r" b="b"/>
              <a:pathLst>
                <a:path w="780" h="150802" extrusionOk="0">
                  <a:moveTo>
                    <a:pt x="0" y="0"/>
                  </a:moveTo>
                  <a:lnTo>
                    <a:pt x="0" y="150803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45"/>
            <p:cNvSpPr/>
            <p:nvPr/>
          </p:nvSpPr>
          <p:spPr>
            <a:xfrm>
              <a:off x="6655856" y="4329187"/>
              <a:ext cx="95802" cy="523793"/>
            </a:xfrm>
            <a:custGeom>
              <a:avLst/>
              <a:gdLst/>
              <a:ahLst/>
              <a:cxnLst/>
              <a:rect l="l" t="t" r="r" b="b"/>
              <a:pathLst>
                <a:path w="34996" h="191340" extrusionOk="0">
                  <a:moveTo>
                    <a:pt x="34997" y="5955"/>
                  </a:moveTo>
                  <a:lnTo>
                    <a:pt x="34997" y="0"/>
                  </a:lnTo>
                  <a:lnTo>
                    <a:pt x="0" y="0"/>
                  </a:lnTo>
                  <a:lnTo>
                    <a:pt x="0" y="5955"/>
                  </a:lnTo>
                  <a:cubicBezTo>
                    <a:pt x="0" y="9194"/>
                    <a:pt x="2630" y="11824"/>
                    <a:pt x="5869" y="11824"/>
                  </a:cubicBezTo>
                  <a:lnTo>
                    <a:pt x="5370" y="11824"/>
                  </a:lnTo>
                  <a:lnTo>
                    <a:pt x="5370" y="183926"/>
                  </a:lnTo>
                  <a:lnTo>
                    <a:pt x="0" y="183926"/>
                  </a:lnTo>
                  <a:lnTo>
                    <a:pt x="0" y="191340"/>
                  </a:lnTo>
                  <a:lnTo>
                    <a:pt x="34997" y="191340"/>
                  </a:lnTo>
                  <a:lnTo>
                    <a:pt x="34997" y="183926"/>
                  </a:lnTo>
                  <a:lnTo>
                    <a:pt x="29627" y="183926"/>
                  </a:lnTo>
                  <a:lnTo>
                    <a:pt x="29627" y="11824"/>
                  </a:lnTo>
                  <a:lnTo>
                    <a:pt x="29127" y="11824"/>
                  </a:lnTo>
                  <a:cubicBezTo>
                    <a:pt x="32366" y="11824"/>
                    <a:pt x="34997" y="9194"/>
                    <a:pt x="34997" y="59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45"/>
            <p:cNvSpPr/>
            <p:nvPr/>
          </p:nvSpPr>
          <p:spPr>
            <a:xfrm>
              <a:off x="6670560" y="4832886"/>
              <a:ext cx="66423" cy="2135"/>
            </a:xfrm>
            <a:custGeom>
              <a:avLst/>
              <a:gdLst/>
              <a:ahLst/>
              <a:cxnLst/>
              <a:rect l="l" t="t" r="r" b="b"/>
              <a:pathLst>
                <a:path w="24264" h="780" extrusionOk="0">
                  <a:moveTo>
                    <a:pt x="0" y="0"/>
                  </a:moveTo>
                  <a:lnTo>
                    <a:pt x="24265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45"/>
            <p:cNvSpPr/>
            <p:nvPr/>
          </p:nvSpPr>
          <p:spPr>
            <a:xfrm>
              <a:off x="6670560" y="4361568"/>
              <a:ext cx="66423" cy="2135"/>
            </a:xfrm>
            <a:custGeom>
              <a:avLst/>
              <a:gdLst/>
              <a:ahLst/>
              <a:cxnLst/>
              <a:rect l="l" t="t" r="r" b="b"/>
              <a:pathLst>
                <a:path w="24264" h="780" extrusionOk="0">
                  <a:moveTo>
                    <a:pt x="0" y="0"/>
                  </a:moveTo>
                  <a:lnTo>
                    <a:pt x="24265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45"/>
            <p:cNvSpPr/>
            <p:nvPr/>
          </p:nvSpPr>
          <p:spPr>
            <a:xfrm>
              <a:off x="6691507" y="4384695"/>
              <a:ext cx="2135" cy="412820"/>
            </a:xfrm>
            <a:custGeom>
              <a:avLst/>
              <a:gdLst/>
              <a:ahLst/>
              <a:cxnLst/>
              <a:rect l="l" t="t" r="r" b="b"/>
              <a:pathLst>
                <a:path w="780" h="150802" extrusionOk="0">
                  <a:moveTo>
                    <a:pt x="0" y="0"/>
                  </a:moveTo>
                  <a:lnTo>
                    <a:pt x="0" y="150803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45"/>
            <p:cNvSpPr/>
            <p:nvPr/>
          </p:nvSpPr>
          <p:spPr>
            <a:xfrm>
              <a:off x="6716067" y="4384695"/>
              <a:ext cx="2135" cy="412820"/>
            </a:xfrm>
            <a:custGeom>
              <a:avLst/>
              <a:gdLst/>
              <a:ahLst/>
              <a:cxnLst/>
              <a:rect l="l" t="t" r="r" b="b"/>
              <a:pathLst>
                <a:path w="780" h="150802" extrusionOk="0">
                  <a:moveTo>
                    <a:pt x="0" y="0"/>
                  </a:moveTo>
                  <a:lnTo>
                    <a:pt x="0" y="150803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45"/>
            <p:cNvSpPr/>
            <p:nvPr/>
          </p:nvSpPr>
          <p:spPr>
            <a:xfrm>
              <a:off x="7119479" y="4329187"/>
              <a:ext cx="95802" cy="523793"/>
            </a:xfrm>
            <a:custGeom>
              <a:avLst/>
              <a:gdLst/>
              <a:ahLst/>
              <a:cxnLst/>
              <a:rect l="l" t="t" r="r" b="b"/>
              <a:pathLst>
                <a:path w="34996" h="191340" extrusionOk="0">
                  <a:moveTo>
                    <a:pt x="34996" y="5955"/>
                  </a:moveTo>
                  <a:lnTo>
                    <a:pt x="34996" y="0"/>
                  </a:lnTo>
                  <a:lnTo>
                    <a:pt x="0" y="0"/>
                  </a:lnTo>
                  <a:lnTo>
                    <a:pt x="0" y="5955"/>
                  </a:lnTo>
                  <a:cubicBezTo>
                    <a:pt x="0" y="9194"/>
                    <a:pt x="2630" y="11824"/>
                    <a:pt x="5869" y="11824"/>
                  </a:cubicBezTo>
                  <a:lnTo>
                    <a:pt x="5370" y="11824"/>
                  </a:lnTo>
                  <a:lnTo>
                    <a:pt x="5370" y="183926"/>
                  </a:lnTo>
                  <a:lnTo>
                    <a:pt x="0" y="183926"/>
                  </a:lnTo>
                  <a:lnTo>
                    <a:pt x="0" y="191340"/>
                  </a:lnTo>
                  <a:lnTo>
                    <a:pt x="34996" y="191340"/>
                  </a:lnTo>
                  <a:lnTo>
                    <a:pt x="34996" y="183926"/>
                  </a:lnTo>
                  <a:lnTo>
                    <a:pt x="29627" y="183926"/>
                  </a:lnTo>
                  <a:lnTo>
                    <a:pt x="29627" y="11824"/>
                  </a:lnTo>
                  <a:lnTo>
                    <a:pt x="29127" y="11824"/>
                  </a:lnTo>
                  <a:cubicBezTo>
                    <a:pt x="32366" y="11824"/>
                    <a:pt x="34996" y="9194"/>
                    <a:pt x="34996" y="59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45"/>
            <p:cNvSpPr/>
            <p:nvPr/>
          </p:nvSpPr>
          <p:spPr>
            <a:xfrm>
              <a:off x="7134183" y="4832886"/>
              <a:ext cx="66423" cy="2135"/>
            </a:xfrm>
            <a:custGeom>
              <a:avLst/>
              <a:gdLst/>
              <a:ahLst/>
              <a:cxnLst/>
              <a:rect l="l" t="t" r="r" b="b"/>
              <a:pathLst>
                <a:path w="24264" h="780" extrusionOk="0">
                  <a:moveTo>
                    <a:pt x="0" y="0"/>
                  </a:moveTo>
                  <a:lnTo>
                    <a:pt x="24265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45"/>
            <p:cNvSpPr/>
            <p:nvPr/>
          </p:nvSpPr>
          <p:spPr>
            <a:xfrm>
              <a:off x="7134183" y="4361568"/>
              <a:ext cx="66423" cy="2135"/>
            </a:xfrm>
            <a:custGeom>
              <a:avLst/>
              <a:gdLst/>
              <a:ahLst/>
              <a:cxnLst/>
              <a:rect l="l" t="t" r="r" b="b"/>
              <a:pathLst>
                <a:path w="24264" h="780" extrusionOk="0">
                  <a:moveTo>
                    <a:pt x="0" y="0"/>
                  </a:moveTo>
                  <a:lnTo>
                    <a:pt x="24265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45"/>
            <p:cNvSpPr/>
            <p:nvPr/>
          </p:nvSpPr>
          <p:spPr>
            <a:xfrm>
              <a:off x="7155130" y="4384695"/>
              <a:ext cx="2135" cy="412820"/>
            </a:xfrm>
            <a:custGeom>
              <a:avLst/>
              <a:gdLst/>
              <a:ahLst/>
              <a:cxnLst/>
              <a:rect l="l" t="t" r="r" b="b"/>
              <a:pathLst>
                <a:path w="780" h="150802" extrusionOk="0">
                  <a:moveTo>
                    <a:pt x="0" y="0"/>
                  </a:moveTo>
                  <a:lnTo>
                    <a:pt x="0" y="150803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45"/>
            <p:cNvSpPr/>
            <p:nvPr/>
          </p:nvSpPr>
          <p:spPr>
            <a:xfrm>
              <a:off x="7179668" y="4384695"/>
              <a:ext cx="2135" cy="412820"/>
            </a:xfrm>
            <a:custGeom>
              <a:avLst/>
              <a:gdLst/>
              <a:ahLst/>
              <a:cxnLst/>
              <a:rect l="l" t="t" r="r" b="b"/>
              <a:pathLst>
                <a:path w="780" h="150802" extrusionOk="0">
                  <a:moveTo>
                    <a:pt x="0" y="0"/>
                  </a:moveTo>
                  <a:lnTo>
                    <a:pt x="0" y="150803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45"/>
            <p:cNvSpPr/>
            <p:nvPr/>
          </p:nvSpPr>
          <p:spPr>
            <a:xfrm>
              <a:off x="6154999" y="4853190"/>
              <a:ext cx="1079443" cy="34268"/>
            </a:xfrm>
            <a:custGeom>
              <a:avLst/>
              <a:gdLst/>
              <a:ahLst/>
              <a:cxnLst/>
              <a:rect l="l" t="t" r="r" b="b"/>
              <a:pathLst>
                <a:path w="394317" h="12518" extrusionOk="0">
                  <a:moveTo>
                    <a:pt x="0" y="0"/>
                  </a:moveTo>
                  <a:lnTo>
                    <a:pt x="394317" y="0"/>
                  </a:lnTo>
                  <a:lnTo>
                    <a:pt x="394317" y="12519"/>
                  </a:lnTo>
                  <a:lnTo>
                    <a:pt x="0" y="1251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45"/>
            <p:cNvSpPr/>
            <p:nvPr/>
          </p:nvSpPr>
          <p:spPr>
            <a:xfrm>
              <a:off x="6116826" y="4887453"/>
              <a:ext cx="1155740" cy="34268"/>
            </a:xfrm>
            <a:custGeom>
              <a:avLst/>
              <a:gdLst/>
              <a:ahLst/>
              <a:cxnLst/>
              <a:rect l="l" t="t" r="r" b="b"/>
              <a:pathLst>
                <a:path w="422188" h="12518" extrusionOk="0">
                  <a:moveTo>
                    <a:pt x="0" y="0"/>
                  </a:moveTo>
                  <a:lnTo>
                    <a:pt x="422188" y="0"/>
                  </a:lnTo>
                  <a:lnTo>
                    <a:pt x="422188" y="12519"/>
                  </a:lnTo>
                  <a:lnTo>
                    <a:pt x="0" y="1251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45"/>
            <p:cNvSpPr/>
            <p:nvPr/>
          </p:nvSpPr>
          <p:spPr>
            <a:xfrm>
              <a:off x="6176160" y="4853190"/>
              <a:ext cx="1038742" cy="2135"/>
            </a:xfrm>
            <a:custGeom>
              <a:avLst/>
              <a:gdLst/>
              <a:ahLst/>
              <a:cxnLst/>
              <a:rect l="l" t="t" r="r" b="b"/>
              <a:pathLst>
                <a:path w="379449" h="780" extrusionOk="0">
                  <a:moveTo>
                    <a:pt x="0" y="0"/>
                  </a:moveTo>
                  <a:lnTo>
                    <a:pt x="3794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45"/>
            <p:cNvSpPr/>
            <p:nvPr/>
          </p:nvSpPr>
          <p:spPr>
            <a:xfrm>
              <a:off x="6154999" y="4887453"/>
              <a:ext cx="1079443" cy="2135"/>
            </a:xfrm>
            <a:custGeom>
              <a:avLst/>
              <a:gdLst/>
              <a:ahLst/>
              <a:cxnLst/>
              <a:rect l="l" t="t" r="r" b="b"/>
              <a:pathLst>
                <a:path w="394317" h="780" extrusionOk="0">
                  <a:moveTo>
                    <a:pt x="0" y="0"/>
                  </a:moveTo>
                  <a:lnTo>
                    <a:pt x="394317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45"/>
            <p:cNvSpPr/>
            <p:nvPr/>
          </p:nvSpPr>
          <p:spPr>
            <a:xfrm>
              <a:off x="6176160" y="4329187"/>
              <a:ext cx="1037140" cy="2135"/>
            </a:xfrm>
            <a:custGeom>
              <a:avLst/>
              <a:gdLst/>
              <a:ahLst/>
              <a:cxnLst/>
              <a:rect l="l" t="t" r="r" b="b"/>
              <a:pathLst>
                <a:path w="378864" h="780" extrusionOk="0">
                  <a:moveTo>
                    <a:pt x="0" y="0"/>
                  </a:moveTo>
                  <a:lnTo>
                    <a:pt x="378864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84" name="Google Shape;1384;p45"/>
          <p:cNvSpPr/>
          <p:nvPr/>
        </p:nvSpPr>
        <p:spPr>
          <a:xfrm>
            <a:off x="3046058" y="2465885"/>
            <a:ext cx="162842" cy="162842"/>
          </a:xfrm>
          <a:custGeom>
            <a:avLst/>
            <a:gdLst/>
            <a:ahLst/>
            <a:cxnLst/>
            <a:rect l="l" t="t" r="r" b="b"/>
            <a:pathLst>
              <a:path w="48178" h="48178" extrusionOk="0">
                <a:moveTo>
                  <a:pt x="48178" y="24085"/>
                </a:moveTo>
                <a:lnTo>
                  <a:pt x="31734" y="31734"/>
                </a:lnTo>
                <a:lnTo>
                  <a:pt x="24085" y="48178"/>
                </a:lnTo>
                <a:lnTo>
                  <a:pt x="16445" y="31734"/>
                </a:lnTo>
                <a:lnTo>
                  <a:pt x="0" y="24085"/>
                </a:lnTo>
                <a:lnTo>
                  <a:pt x="16445" y="16444"/>
                </a:lnTo>
                <a:lnTo>
                  <a:pt x="24085" y="0"/>
                </a:lnTo>
                <a:lnTo>
                  <a:pt x="31734" y="16444"/>
                </a:lnTo>
                <a:lnTo>
                  <a:pt x="48178" y="24085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7" name="Google Shape;1387;p45"/>
          <p:cNvSpPr/>
          <p:nvPr/>
        </p:nvSpPr>
        <p:spPr>
          <a:xfrm>
            <a:off x="3907606" y="3466783"/>
            <a:ext cx="604574" cy="74022"/>
          </a:xfrm>
          <a:custGeom>
            <a:avLst/>
            <a:gdLst/>
            <a:ahLst/>
            <a:cxnLst/>
            <a:rect l="l" t="t" r="r" b="b"/>
            <a:pathLst>
              <a:path w="178868" h="21900" extrusionOk="0">
                <a:moveTo>
                  <a:pt x="0" y="21900"/>
                </a:moveTo>
                <a:cubicBezTo>
                  <a:pt x="22353" y="21900"/>
                  <a:pt x="24374" y="0"/>
                  <a:pt x="44713" y="0"/>
                </a:cubicBezTo>
                <a:cubicBezTo>
                  <a:pt x="65052" y="0"/>
                  <a:pt x="67058" y="21900"/>
                  <a:pt x="89411" y="21900"/>
                </a:cubicBezTo>
                <a:cubicBezTo>
                  <a:pt x="111764" y="21900"/>
                  <a:pt x="114495" y="0"/>
                  <a:pt x="134140" y="0"/>
                </a:cubicBezTo>
                <a:cubicBezTo>
                  <a:pt x="153784" y="0"/>
                  <a:pt x="156500" y="21900"/>
                  <a:pt x="178869" y="21900"/>
                </a:cubicBezTo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86" name="Google Shape;1486;p46"/>
          <p:cNvGrpSpPr/>
          <p:nvPr/>
        </p:nvGrpSpPr>
        <p:grpSpPr>
          <a:xfrm>
            <a:off x="8087933" y="3552625"/>
            <a:ext cx="915126" cy="1363128"/>
            <a:chOff x="5091988" y="3240840"/>
            <a:chExt cx="915126" cy="1363128"/>
          </a:xfrm>
        </p:grpSpPr>
        <p:sp>
          <p:nvSpPr>
            <p:cNvPr id="1487" name="Google Shape;1487;p46"/>
            <p:cNvSpPr/>
            <p:nvPr/>
          </p:nvSpPr>
          <p:spPr>
            <a:xfrm>
              <a:off x="5262748" y="4387549"/>
              <a:ext cx="741748" cy="216418"/>
            </a:xfrm>
            <a:custGeom>
              <a:avLst/>
              <a:gdLst/>
              <a:ahLst/>
              <a:cxnLst/>
              <a:rect l="l" t="t" r="r" b="b"/>
              <a:pathLst>
                <a:path w="198860" h="58021" extrusionOk="0">
                  <a:moveTo>
                    <a:pt x="27" y="2778"/>
                  </a:moveTo>
                  <a:cubicBezTo>
                    <a:pt x="-152" y="3114"/>
                    <a:pt x="613" y="16374"/>
                    <a:pt x="613" y="16382"/>
                  </a:cubicBezTo>
                  <a:cubicBezTo>
                    <a:pt x="847" y="20495"/>
                    <a:pt x="4827" y="25358"/>
                    <a:pt x="7286" y="28276"/>
                  </a:cubicBezTo>
                  <a:cubicBezTo>
                    <a:pt x="16089" y="38719"/>
                    <a:pt x="29069" y="45025"/>
                    <a:pt x="41861" y="49076"/>
                  </a:cubicBezTo>
                  <a:cubicBezTo>
                    <a:pt x="75015" y="59573"/>
                    <a:pt x="110636" y="60728"/>
                    <a:pt x="144376" y="53088"/>
                  </a:cubicBezTo>
                  <a:cubicBezTo>
                    <a:pt x="156254" y="50395"/>
                    <a:pt x="168297" y="46438"/>
                    <a:pt x="178911" y="40108"/>
                  </a:cubicBezTo>
                  <a:cubicBezTo>
                    <a:pt x="187497" y="34981"/>
                    <a:pt x="198899" y="25084"/>
                    <a:pt x="198860" y="14009"/>
                  </a:cubicBezTo>
                  <a:lnTo>
                    <a:pt x="198806" y="0"/>
                  </a:lnTo>
                  <a:lnTo>
                    <a:pt x="19" y="278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8" name="Google Shape;1488;p46"/>
            <p:cNvSpPr/>
            <p:nvPr/>
          </p:nvSpPr>
          <p:spPr>
            <a:xfrm>
              <a:off x="5262117" y="4226910"/>
              <a:ext cx="742244" cy="316934"/>
            </a:xfrm>
            <a:custGeom>
              <a:avLst/>
              <a:gdLst/>
              <a:ahLst/>
              <a:cxnLst/>
              <a:rect l="l" t="t" r="r" b="b"/>
              <a:pathLst>
                <a:path w="198993" h="84969" extrusionOk="0">
                  <a:moveTo>
                    <a:pt x="195611" y="31236"/>
                  </a:moveTo>
                  <a:cubicBezTo>
                    <a:pt x="183568" y="12013"/>
                    <a:pt x="140767" y="-638"/>
                    <a:pt x="96741" y="25"/>
                  </a:cubicBezTo>
                  <a:cubicBezTo>
                    <a:pt x="50904" y="712"/>
                    <a:pt x="7533" y="15775"/>
                    <a:pt x="899" y="37167"/>
                  </a:cubicBezTo>
                  <a:cubicBezTo>
                    <a:pt x="-7421" y="63992"/>
                    <a:pt x="43005" y="88249"/>
                    <a:pt x="111289" y="84605"/>
                  </a:cubicBezTo>
                  <a:cubicBezTo>
                    <a:pt x="175599" y="81170"/>
                    <a:pt x="210416" y="54869"/>
                    <a:pt x="195611" y="312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9" name="Google Shape;1489;p46"/>
            <p:cNvSpPr/>
            <p:nvPr/>
          </p:nvSpPr>
          <p:spPr>
            <a:xfrm>
              <a:off x="5263665" y="4383267"/>
              <a:ext cx="737335" cy="158734"/>
            </a:xfrm>
            <a:custGeom>
              <a:avLst/>
              <a:gdLst/>
              <a:ahLst/>
              <a:cxnLst/>
              <a:rect l="l" t="t" r="r" b="b"/>
              <a:pathLst>
                <a:path w="197677" h="42556" extrusionOk="0">
                  <a:moveTo>
                    <a:pt x="0" y="7032"/>
                  </a:moveTo>
                  <a:cubicBezTo>
                    <a:pt x="7586" y="28472"/>
                    <a:pt x="52362" y="45267"/>
                    <a:pt x="109976" y="42192"/>
                  </a:cubicBezTo>
                  <a:cubicBezTo>
                    <a:pt x="164242" y="39289"/>
                    <a:pt x="197506" y="20113"/>
                    <a:pt x="197678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46"/>
            <p:cNvSpPr/>
            <p:nvPr/>
          </p:nvSpPr>
          <p:spPr>
            <a:xfrm>
              <a:off x="5372656" y="4257402"/>
              <a:ext cx="532760" cy="225564"/>
            </a:xfrm>
            <a:custGeom>
              <a:avLst/>
              <a:gdLst/>
              <a:ahLst/>
              <a:cxnLst/>
              <a:rect l="l" t="t" r="r" b="b"/>
              <a:pathLst>
                <a:path w="142831" h="60473" extrusionOk="0">
                  <a:moveTo>
                    <a:pt x="78875" y="60281"/>
                  </a:moveTo>
                  <a:cubicBezTo>
                    <a:pt x="32734" y="62404"/>
                    <a:pt x="-3035" y="46623"/>
                    <a:pt x="204" y="28110"/>
                  </a:cubicBezTo>
                  <a:cubicBezTo>
                    <a:pt x="2959" y="12360"/>
                    <a:pt x="33827" y="684"/>
                    <a:pt x="68511" y="29"/>
                  </a:cubicBezTo>
                  <a:cubicBezTo>
                    <a:pt x="102149" y="-603"/>
                    <a:pt x="133906" y="9270"/>
                    <a:pt x="141243" y="23810"/>
                  </a:cubicBezTo>
                  <a:cubicBezTo>
                    <a:pt x="149781" y="40738"/>
                    <a:pt x="123175" y="58236"/>
                    <a:pt x="78875" y="6028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91" name="Google Shape;1491;p46"/>
            <p:cNvGrpSpPr/>
            <p:nvPr/>
          </p:nvGrpSpPr>
          <p:grpSpPr>
            <a:xfrm>
              <a:off x="5479468" y="4315644"/>
              <a:ext cx="308699" cy="96616"/>
              <a:chOff x="4695686" y="1477970"/>
              <a:chExt cx="82761" cy="25903"/>
            </a:xfrm>
          </p:grpSpPr>
          <p:sp>
            <p:nvSpPr>
              <p:cNvPr id="1492" name="Google Shape;1492;p46"/>
              <p:cNvSpPr/>
              <p:nvPr/>
            </p:nvSpPr>
            <p:spPr>
              <a:xfrm>
                <a:off x="4703334" y="1477970"/>
                <a:ext cx="66817" cy="25903"/>
              </a:xfrm>
              <a:custGeom>
                <a:avLst/>
                <a:gdLst/>
                <a:ahLst/>
                <a:cxnLst/>
                <a:rect l="l" t="t" r="r" b="b"/>
                <a:pathLst>
                  <a:path w="66817" h="25903" extrusionOk="0">
                    <a:moveTo>
                      <a:pt x="196" y="0"/>
                    </a:moveTo>
                    <a:lnTo>
                      <a:pt x="1" y="12972"/>
                    </a:lnTo>
                    <a:cubicBezTo>
                      <a:pt x="-85" y="18614"/>
                      <a:pt x="7251" y="23297"/>
                      <a:pt x="16375" y="23438"/>
                    </a:cubicBezTo>
                    <a:lnTo>
                      <a:pt x="17030" y="23438"/>
                    </a:lnTo>
                    <a:cubicBezTo>
                      <a:pt x="26162" y="23586"/>
                      <a:pt x="33631" y="19129"/>
                      <a:pt x="33717" y="13487"/>
                    </a:cubicBezTo>
                    <a:lnTo>
                      <a:pt x="33756" y="10731"/>
                    </a:lnTo>
                    <a:cubicBezTo>
                      <a:pt x="33842" y="5089"/>
                      <a:pt x="41311" y="624"/>
                      <a:pt x="50443" y="765"/>
                    </a:cubicBezTo>
                    <a:lnTo>
                      <a:pt x="50443" y="765"/>
                    </a:lnTo>
                    <a:cubicBezTo>
                      <a:pt x="59574" y="905"/>
                      <a:pt x="66903" y="5588"/>
                      <a:pt x="66817" y="11231"/>
                    </a:cubicBezTo>
                    <a:lnTo>
                      <a:pt x="66590" y="25904"/>
                    </a:lnTo>
                  </a:path>
                </a:pathLst>
              </a:custGeom>
              <a:solidFill>
                <a:srgbClr val="FCFDFF"/>
              </a:solidFill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3" name="Google Shape;1493;p46"/>
              <p:cNvSpPr/>
              <p:nvPr/>
            </p:nvSpPr>
            <p:spPr>
              <a:xfrm>
                <a:off x="4695686" y="1493017"/>
                <a:ext cx="82667" cy="1264"/>
              </a:xfrm>
              <a:custGeom>
                <a:avLst/>
                <a:gdLst/>
                <a:ahLst/>
                <a:cxnLst/>
                <a:rect l="l" t="t" r="r" b="b"/>
                <a:pathLst>
                  <a:path w="82667" h="1264" extrusionOk="0">
                    <a:moveTo>
                      <a:pt x="0" y="0"/>
                    </a:moveTo>
                    <a:lnTo>
                      <a:pt x="82667" y="1264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4" name="Google Shape;1494;p46"/>
              <p:cNvSpPr/>
              <p:nvPr/>
            </p:nvSpPr>
            <p:spPr>
              <a:xfrm>
                <a:off x="4695780" y="1486938"/>
                <a:ext cx="82667" cy="1264"/>
              </a:xfrm>
              <a:custGeom>
                <a:avLst/>
                <a:gdLst/>
                <a:ahLst/>
                <a:cxnLst/>
                <a:rect l="l" t="t" r="r" b="b"/>
                <a:pathLst>
                  <a:path w="82667" h="1264" extrusionOk="0">
                    <a:moveTo>
                      <a:pt x="0" y="0"/>
                    </a:moveTo>
                    <a:lnTo>
                      <a:pt x="82668" y="1264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95" name="Google Shape;1495;p46"/>
            <p:cNvSpPr/>
            <p:nvPr/>
          </p:nvSpPr>
          <p:spPr>
            <a:xfrm>
              <a:off x="5790584" y="4527249"/>
              <a:ext cx="7859" cy="60404"/>
            </a:xfrm>
            <a:custGeom>
              <a:avLst/>
              <a:gdLst/>
              <a:ahLst/>
              <a:cxnLst/>
              <a:rect l="l" t="t" r="r" b="b"/>
              <a:pathLst>
                <a:path w="2107" h="16194" extrusionOk="0">
                  <a:moveTo>
                    <a:pt x="2107" y="0"/>
                  </a:moveTo>
                  <a:lnTo>
                    <a:pt x="0" y="16195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6" name="Google Shape;1496;p46"/>
            <p:cNvSpPr/>
            <p:nvPr/>
          </p:nvSpPr>
          <p:spPr>
            <a:xfrm>
              <a:off x="5621883" y="4543552"/>
              <a:ext cx="5558" cy="60202"/>
            </a:xfrm>
            <a:custGeom>
              <a:avLst/>
              <a:gdLst/>
              <a:ahLst/>
              <a:cxnLst/>
              <a:rect l="l" t="t" r="r" b="b"/>
              <a:pathLst>
                <a:path w="1490" h="16140" extrusionOk="0">
                  <a:moveTo>
                    <a:pt x="1491" y="0"/>
                  </a:moveTo>
                  <a:lnTo>
                    <a:pt x="0" y="1614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46"/>
            <p:cNvSpPr/>
            <p:nvPr/>
          </p:nvSpPr>
          <p:spPr>
            <a:xfrm>
              <a:off x="5438945" y="4524981"/>
              <a:ext cx="7538" cy="52168"/>
            </a:xfrm>
            <a:custGeom>
              <a:avLst/>
              <a:gdLst/>
              <a:ahLst/>
              <a:cxnLst/>
              <a:rect l="l" t="t" r="r" b="b"/>
              <a:pathLst>
                <a:path w="2021" h="13986" extrusionOk="0">
                  <a:moveTo>
                    <a:pt x="2021" y="0"/>
                  </a:moveTo>
                  <a:lnTo>
                    <a:pt x="0" y="13986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46"/>
            <p:cNvSpPr/>
            <p:nvPr/>
          </p:nvSpPr>
          <p:spPr>
            <a:xfrm>
              <a:off x="5381392" y="4506260"/>
              <a:ext cx="6751" cy="50362"/>
            </a:xfrm>
            <a:custGeom>
              <a:avLst/>
              <a:gdLst/>
              <a:ahLst/>
              <a:cxnLst/>
              <a:rect l="l" t="t" r="r" b="b"/>
              <a:pathLst>
                <a:path w="1810" h="13502" extrusionOk="0">
                  <a:moveTo>
                    <a:pt x="1811" y="0"/>
                  </a:moveTo>
                  <a:lnTo>
                    <a:pt x="0" y="13502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9" name="Google Shape;1499;p46"/>
            <p:cNvSpPr/>
            <p:nvPr/>
          </p:nvSpPr>
          <p:spPr>
            <a:xfrm>
              <a:off x="5298075" y="4460062"/>
              <a:ext cx="5647" cy="42239"/>
            </a:xfrm>
            <a:custGeom>
              <a:avLst/>
              <a:gdLst/>
              <a:ahLst/>
              <a:cxnLst/>
              <a:rect l="l" t="t" r="r" b="b"/>
              <a:pathLst>
                <a:path w="1514" h="11324" extrusionOk="0">
                  <a:moveTo>
                    <a:pt x="1514" y="0"/>
                  </a:moveTo>
                  <a:lnTo>
                    <a:pt x="0" y="11325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00" name="Google Shape;1500;p46"/>
            <p:cNvGrpSpPr/>
            <p:nvPr/>
          </p:nvGrpSpPr>
          <p:grpSpPr>
            <a:xfrm>
              <a:off x="5307828" y="4232154"/>
              <a:ext cx="654861" cy="288370"/>
              <a:chOff x="4649670" y="1455586"/>
              <a:chExt cx="175566" cy="77313"/>
            </a:xfrm>
          </p:grpSpPr>
          <p:sp>
            <p:nvSpPr>
              <p:cNvPr id="1501" name="Google Shape;1501;p46"/>
              <p:cNvSpPr/>
              <p:nvPr/>
            </p:nvSpPr>
            <p:spPr>
              <a:xfrm>
                <a:off x="4727818" y="1526718"/>
                <a:ext cx="6181" cy="6181"/>
              </a:xfrm>
              <a:custGeom>
                <a:avLst/>
                <a:gdLst/>
                <a:ahLst/>
                <a:cxnLst/>
                <a:rect l="l" t="t" r="r" b="b"/>
                <a:pathLst>
                  <a:path w="6181" h="6181" extrusionOk="0">
                    <a:moveTo>
                      <a:pt x="6181" y="3091"/>
                    </a:moveTo>
                    <a:cubicBezTo>
                      <a:pt x="6181" y="4800"/>
                      <a:pt x="4800" y="6181"/>
                      <a:pt x="3091" y="6181"/>
                    </a:cubicBezTo>
                    <a:cubicBezTo>
                      <a:pt x="1381" y="6181"/>
                      <a:pt x="0" y="4800"/>
                      <a:pt x="0" y="3091"/>
                    </a:cubicBezTo>
                    <a:cubicBezTo>
                      <a:pt x="0" y="1381"/>
                      <a:pt x="1381" y="0"/>
                      <a:pt x="3091" y="0"/>
                    </a:cubicBezTo>
                    <a:cubicBezTo>
                      <a:pt x="4800" y="0"/>
                      <a:pt x="6181" y="1381"/>
                      <a:pt x="6181" y="309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2" name="Google Shape;1502;p46"/>
              <p:cNvSpPr/>
              <p:nvPr/>
            </p:nvSpPr>
            <p:spPr>
              <a:xfrm>
                <a:off x="4687967" y="1521669"/>
                <a:ext cx="6181" cy="6181"/>
              </a:xfrm>
              <a:custGeom>
                <a:avLst/>
                <a:gdLst/>
                <a:ahLst/>
                <a:cxnLst/>
                <a:rect l="l" t="t" r="r" b="b"/>
                <a:pathLst>
                  <a:path w="6181" h="6181" extrusionOk="0">
                    <a:moveTo>
                      <a:pt x="6181" y="3091"/>
                    </a:moveTo>
                    <a:cubicBezTo>
                      <a:pt x="6181" y="4800"/>
                      <a:pt x="4800" y="6181"/>
                      <a:pt x="3091" y="6181"/>
                    </a:cubicBezTo>
                    <a:cubicBezTo>
                      <a:pt x="1381" y="6181"/>
                      <a:pt x="0" y="4800"/>
                      <a:pt x="0" y="3091"/>
                    </a:cubicBezTo>
                    <a:cubicBezTo>
                      <a:pt x="0" y="1381"/>
                      <a:pt x="1381" y="0"/>
                      <a:pt x="3091" y="0"/>
                    </a:cubicBezTo>
                    <a:cubicBezTo>
                      <a:pt x="4800" y="0"/>
                      <a:pt x="6181" y="1381"/>
                      <a:pt x="6181" y="309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3" name="Google Shape;1503;p46"/>
              <p:cNvSpPr/>
              <p:nvPr/>
            </p:nvSpPr>
            <p:spPr>
              <a:xfrm>
                <a:off x="4655180" y="1504342"/>
                <a:ext cx="6181" cy="6181"/>
              </a:xfrm>
              <a:custGeom>
                <a:avLst/>
                <a:gdLst/>
                <a:ahLst/>
                <a:cxnLst/>
                <a:rect l="l" t="t" r="r" b="b"/>
                <a:pathLst>
                  <a:path w="6181" h="6181" extrusionOk="0">
                    <a:moveTo>
                      <a:pt x="6181" y="3091"/>
                    </a:moveTo>
                    <a:cubicBezTo>
                      <a:pt x="6181" y="4800"/>
                      <a:pt x="4800" y="6181"/>
                      <a:pt x="3091" y="6181"/>
                    </a:cubicBezTo>
                    <a:cubicBezTo>
                      <a:pt x="1381" y="6181"/>
                      <a:pt x="0" y="4800"/>
                      <a:pt x="0" y="3091"/>
                    </a:cubicBezTo>
                    <a:cubicBezTo>
                      <a:pt x="0" y="1381"/>
                      <a:pt x="1381" y="0"/>
                      <a:pt x="3091" y="0"/>
                    </a:cubicBezTo>
                    <a:cubicBezTo>
                      <a:pt x="4800" y="0"/>
                      <a:pt x="6181" y="1381"/>
                      <a:pt x="6181" y="309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4" name="Google Shape;1504;p46"/>
              <p:cNvSpPr/>
              <p:nvPr/>
            </p:nvSpPr>
            <p:spPr>
              <a:xfrm>
                <a:off x="4649670" y="1481724"/>
                <a:ext cx="6181" cy="6181"/>
              </a:xfrm>
              <a:custGeom>
                <a:avLst/>
                <a:gdLst/>
                <a:ahLst/>
                <a:cxnLst/>
                <a:rect l="l" t="t" r="r" b="b"/>
                <a:pathLst>
                  <a:path w="6181" h="6181" extrusionOk="0">
                    <a:moveTo>
                      <a:pt x="6181" y="3091"/>
                    </a:moveTo>
                    <a:cubicBezTo>
                      <a:pt x="6181" y="4800"/>
                      <a:pt x="4800" y="6181"/>
                      <a:pt x="3091" y="6181"/>
                    </a:cubicBezTo>
                    <a:cubicBezTo>
                      <a:pt x="1381" y="6181"/>
                      <a:pt x="0" y="4800"/>
                      <a:pt x="0" y="3091"/>
                    </a:cubicBezTo>
                    <a:cubicBezTo>
                      <a:pt x="0" y="1381"/>
                      <a:pt x="1381" y="0"/>
                      <a:pt x="3091" y="0"/>
                    </a:cubicBezTo>
                    <a:cubicBezTo>
                      <a:pt x="4800" y="0"/>
                      <a:pt x="6181" y="1381"/>
                      <a:pt x="6181" y="309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5" name="Google Shape;1505;p46"/>
              <p:cNvSpPr/>
              <p:nvPr/>
            </p:nvSpPr>
            <p:spPr>
              <a:xfrm>
                <a:off x="4672100" y="1467121"/>
                <a:ext cx="4901" cy="4901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extrusionOk="0">
                    <a:moveTo>
                      <a:pt x="4901" y="2451"/>
                    </a:moveTo>
                    <a:cubicBezTo>
                      <a:pt x="4901" y="3801"/>
                      <a:pt x="3801" y="4901"/>
                      <a:pt x="2451" y="4901"/>
                    </a:cubicBezTo>
                    <a:cubicBezTo>
                      <a:pt x="1100" y="4901"/>
                      <a:pt x="0" y="3801"/>
                      <a:pt x="0" y="2451"/>
                    </a:cubicBezTo>
                    <a:cubicBezTo>
                      <a:pt x="0" y="1100"/>
                      <a:pt x="1100" y="0"/>
                      <a:pt x="2451" y="0"/>
                    </a:cubicBezTo>
                    <a:cubicBezTo>
                      <a:pt x="3801" y="0"/>
                      <a:pt x="4901" y="1100"/>
                      <a:pt x="4901" y="245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6" name="Google Shape;1506;p46"/>
              <p:cNvSpPr/>
              <p:nvPr/>
            </p:nvSpPr>
            <p:spPr>
              <a:xfrm>
                <a:off x="4700166" y="1458919"/>
                <a:ext cx="4901" cy="4901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extrusionOk="0">
                    <a:moveTo>
                      <a:pt x="4901" y="2451"/>
                    </a:moveTo>
                    <a:cubicBezTo>
                      <a:pt x="4901" y="3801"/>
                      <a:pt x="3801" y="4901"/>
                      <a:pt x="2451" y="4901"/>
                    </a:cubicBezTo>
                    <a:cubicBezTo>
                      <a:pt x="1100" y="4901"/>
                      <a:pt x="0" y="3801"/>
                      <a:pt x="0" y="2451"/>
                    </a:cubicBezTo>
                    <a:cubicBezTo>
                      <a:pt x="0" y="1100"/>
                      <a:pt x="1100" y="0"/>
                      <a:pt x="2451" y="0"/>
                    </a:cubicBezTo>
                    <a:cubicBezTo>
                      <a:pt x="3801" y="0"/>
                      <a:pt x="4901" y="1100"/>
                      <a:pt x="4901" y="245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7" name="Google Shape;1507;p46"/>
              <p:cNvSpPr/>
              <p:nvPr/>
            </p:nvSpPr>
            <p:spPr>
              <a:xfrm>
                <a:off x="4730120" y="1455586"/>
                <a:ext cx="4901" cy="4901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extrusionOk="0">
                    <a:moveTo>
                      <a:pt x="4901" y="2451"/>
                    </a:moveTo>
                    <a:cubicBezTo>
                      <a:pt x="4901" y="3804"/>
                      <a:pt x="3804" y="4901"/>
                      <a:pt x="2451" y="4901"/>
                    </a:cubicBezTo>
                    <a:cubicBezTo>
                      <a:pt x="1097" y="4901"/>
                      <a:pt x="0" y="3804"/>
                      <a:pt x="0" y="2451"/>
                    </a:cubicBezTo>
                    <a:cubicBezTo>
                      <a:pt x="0" y="1097"/>
                      <a:pt x="1097" y="0"/>
                      <a:pt x="2451" y="0"/>
                    </a:cubicBezTo>
                    <a:cubicBezTo>
                      <a:pt x="3804" y="0"/>
                      <a:pt x="4901" y="1097"/>
                      <a:pt x="4901" y="245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" name="Google Shape;1508;p46"/>
              <p:cNvSpPr/>
              <p:nvPr/>
            </p:nvSpPr>
            <p:spPr>
              <a:xfrm>
                <a:off x="4762424" y="1457498"/>
                <a:ext cx="4901" cy="4901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extrusionOk="0">
                    <a:moveTo>
                      <a:pt x="4901" y="2451"/>
                    </a:moveTo>
                    <a:cubicBezTo>
                      <a:pt x="4901" y="3804"/>
                      <a:pt x="3804" y="4901"/>
                      <a:pt x="2451" y="4901"/>
                    </a:cubicBezTo>
                    <a:cubicBezTo>
                      <a:pt x="1097" y="4901"/>
                      <a:pt x="0" y="3804"/>
                      <a:pt x="0" y="2451"/>
                    </a:cubicBezTo>
                    <a:cubicBezTo>
                      <a:pt x="0" y="1097"/>
                      <a:pt x="1097" y="0"/>
                      <a:pt x="2451" y="0"/>
                    </a:cubicBezTo>
                    <a:cubicBezTo>
                      <a:pt x="3804" y="0"/>
                      <a:pt x="4901" y="1097"/>
                      <a:pt x="4901" y="245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9" name="Google Shape;1509;p46"/>
              <p:cNvSpPr/>
              <p:nvPr/>
            </p:nvSpPr>
            <p:spPr>
              <a:xfrm>
                <a:off x="4792987" y="1465857"/>
                <a:ext cx="4901" cy="4901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extrusionOk="0">
                    <a:moveTo>
                      <a:pt x="4901" y="2451"/>
                    </a:moveTo>
                    <a:cubicBezTo>
                      <a:pt x="4901" y="3804"/>
                      <a:pt x="3804" y="4901"/>
                      <a:pt x="2451" y="4901"/>
                    </a:cubicBezTo>
                    <a:cubicBezTo>
                      <a:pt x="1097" y="4901"/>
                      <a:pt x="0" y="3804"/>
                      <a:pt x="0" y="2451"/>
                    </a:cubicBezTo>
                    <a:cubicBezTo>
                      <a:pt x="0" y="1097"/>
                      <a:pt x="1097" y="0"/>
                      <a:pt x="2451" y="0"/>
                    </a:cubicBezTo>
                    <a:cubicBezTo>
                      <a:pt x="3804" y="0"/>
                      <a:pt x="4901" y="1097"/>
                      <a:pt x="4901" y="245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0" name="Google Shape;1510;p46"/>
              <p:cNvSpPr/>
              <p:nvPr/>
            </p:nvSpPr>
            <p:spPr>
              <a:xfrm>
                <a:off x="4770322" y="1523932"/>
                <a:ext cx="6181" cy="6181"/>
              </a:xfrm>
              <a:custGeom>
                <a:avLst/>
                <a:gdLst/>
                <a:ahLst/>
                <a:cxnLst/>
                <a:rect l="l" t="t" r="r" b="b"/>
                <a:pathLst>
                  <a:path w="6181" h="6181" extrusionOk="0">
                    <a:moveTo>
                      <a:pt x="6181" y="3091"/>
                    </a:moveTo>
                    <a:cubicBezTo>
                      <a:pt x="6181" y="4800"/>
                      <a:pt x="4800" y="6181"/>
                      <a:pt x="3091" y="6181"/>
                    </a:cubicBezTo>
                    <a:cubicBezTo>
                      <a:pt x="1381" y="6181"/>
                      <a:pt x="0" y="4800"/>
                      <a:pt x="0" y="3091"/>
                    </a:cubicBezTo>
                    <a:cubicBezTo>
                      <a:pt x="0" y="1381"/>
                      <a:pt x="1381" y="0"/>
                      <a:pt x="3091" y="0"/>
                    </a:cubicBezTo>
                    <a:cubicBezTo>
                      <a:pt x="4800" y="0"/>
                      <a:pt x="6181" y="1381"/>
                      <a:pt x="6181" y="309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1" name="Google Shape;1511;p46"/>
              <p:cNvSpPr/>
              <p:nvPr/>
            </p:nvSpPr>
            <p:spPr>
              <a:xfrm>
                <a:off x="4803664" y="1512108"/>
                <a:ext cx="6181" cy="6181"/>
              </a:xfrm>
              <a:custGeom>
                <a:avLst/>
                <a:gdLst/>
                <a:ahLst/>
                <a:cxnLst/>
                <a:rect l="l" t="t" r="r" b="b"/>
                <a:pathLst>
                  <a:path w="6181" h="6181" extrusionOk="0">
                    <a:moveTo>
                      <a:pt x="6181" y="3091"/>
                    </a:moveTo>
                    <a:cubicBezTo>
                      <a:pt x="6181" y="4800"/>
                      <a:pt x="4800" y="6181"/>
                      <a:pt x="3091" y="6181"/>
                    </a:cubicBezTo>
                    <a:cubicBezTo>
                      <a:pt x="1381" y="6181"/>
                      <a:pt x="0" y="4800"/>
                      <a:pt x="0" y="3091"/>
                    </a:cubicBezTo>
                    <a:cubicBezTo>
                      <a:pt x="0" y="1381"/>
                      <a:pt x="1381" y="0"/>
                      <a:pt x="3091" y="0"/>
                    </a:cubicBezTo>
                    <a:cubicBezTo>
                      <a:pt x="4800" y="0"/>
                      <a:pt x="6181" y="1381"/>
                      <a:pt x="6181" y="309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2" name="Google Shape;1512;p46"/>
              <p:cNvSpPr/>
              <p:nvPr/>
            </p:nvSpPr>
            <p:spPr>
              <a:xfrm>
                <a:off x="4818415" y="1486532"/>
                <a:ext cx="6821" cy="6821"/>
              </a:xfrm>
              <a:custGeom>
                <a:avLst/>
                <a:gdLst/>
                <a:ahLst/>
                <a:cxnLst/>
                <a:rect l="l" t="t" r="r" b="b"/>
                <a:pathLst>
                  <a:path w="6821" h="6821" extrusionOk="0">
                    <a:moveTo>
                      <a:pt x="6821" y="3411"/>
                    </a:moveTo>
                    <a:cubicBezTo>
                      <a:pt x="6821" y="5292"/>
                      <a:pt x="5292" y="6821"/>
                      <a:pt x="3411" y="6821"/>
                    </a:cubicBezTo>
                    <a:cubicBezTo>
                      <a:pt x="1530" y="6821"/>
                      <a:pt x="0" y="5292"/>
                      <a:pt x="0" y="3411"/>
                    </a:cubicBezTo>
                    <a:cubicBezTo>
                      <a:pt x="0" y="1530"/>
                      <a:pt x="1530" y="0"/>
                      <a:pt x="3411" y="0"/>
                    </a:cubicBezTo>
                    <a:cubicBezTo>
                      <a:pt x="5292" y="0"/>
                      <a:pt x="6821" y="1530"/>
                      <a:pt x="6821" y="341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13" name="Google Shape;1513;p46"/>
            <p:cNvSpPr/>
            <p:nvPr/>
          </p:nvSpPr>
          <p:spPr>
            <a:xfrm>
              <a:off x="5263706" y="4245544"/>
              <a:ext cx="741748" cy="216418"/>
            </a:xfrm>
            <a:custGeom>
              <a:avLst/>
              <a:gdLst/>
              <a:ahLst/>
              <a:cxnLst/>
              <a:rect l="l" t="t" r="r" b="b"/>
              <a:pathLst>
                <a:path w="198860" h="58021" extrusionOk="0">
                  <a:moveTo>
                    <a:pt x="27" y="2779"/>
                  </a:moveTo>
                  <a:cubicBezTo>
                    <a:pt x="-152" y="3114"/>
                    <a:pt x="613" y="16374"/>
                    <a:pt x="613" y="16382"/>
                  </a:cubicBezTo>
                  <a:cubicBezTo>
                    <a:pt x="847" y="20495"/>
                    <a:pt x="4827" y="25358"/>
                    <a:pt x="7286" y="28276"/>
                  </a:cubicBezTo>
                  <a:cubicBezTo>
                    <a:pt x="16089" y="38719"/>
                    <a:pt x="29069" y="45025"/>
                    <a:pt x="41861" y="49076"/>
                  </a:cubicBezTo>
                  <a:cubicBezTo>
                    <a:pt x="75015" y="59573"/>
                    <a:pt x="110636" y="60729"/>
                    <a:pt x="144375" y="53088"/>
                  </a:cubicBezTo>
                  <a:cubicBezTo>
                    <a:pt x="156254" y="50395"/>
                    <a:pt x="168297" y="46438"/>
                    <a:pt x="178911" y="40108"/>
                  </a:cubicBezTo>
                  <a:cubicBezTo>
                    <a:pt x="187496" y="34981"/>
                    <a:pt x="198899" y="25084"/>
                    <a:pt x="198860" y="14010"/>
                  </a:cubicBezTo>
                  <a:lnTo>
                    <a:pt x="198805" y="0"/>
                  </a:lnTo>
                  <a:lnTo>
                    <a:pt x="19" y="278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46"/>
            <p:cNvSpPr/>
            <p:nvPr/>
          </p:nvSpPr>
          <p:spPr>
            <a:xfrm>
              <a:off x="5263076" y="4084905"/>
              <a:ext cx="742248" cy="316934"/>
            </a:xfrm>
            <a:custGeom>
              <a:avLst/>
              <a:gdLst/>
              <a:ahLst/>
              <a:cxnLst/>
              <a:rect l="l" t="t" r="r" b="b"/>
              <a:pathLst>
                <a:path w="198994" h="84969" extrusionOk="0">
                  <a:moveTo>
                    <a:pt x="195611" y="31236"/>
                  </a:moveTo>
                  <a:cubicBezTo>
                    <a:pt x="183568" y="12013"/>
                    <a:pt x="140767" y="-638"/>
                    <a:pt x="96741" y="25"/>
                  </a:cubicBezTo>
                  <a:cubicBezTo>
                    <a:pt x="50904" y="712"/>
                    <a:pt x="7533" y="15775"/>
                    <a:pt x="899" y="37168"/>
                  </a:cubicBezTo>
                  <a:cubicBezTo>
                    <a:pt x="-7421" y="63992"/>
                    <a:pt x="43005" y="88249"/>
                    <a:pt x="111289" y="84605"/>
                  </a:cubicBezTo>
                  <a:cubicBezTo>
                    <a:pt x="175600" y="81171"/>
                    <a:pt x="210416" y="54869"/>
                    <a:pt x="195611" y="312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46"/>
            <p:cNvSpPr/>
            <p:nvPr/>
          </p:nvSpPr>
          <p:spPr>
            <a:xfrm>
              <a:off x="5264624" y="4241266"/>
              <a:ext cx="737335" cy="158734"/>
            </a:xfrm>
            <a:custGeom>
              <a:avLst/>
              <a:gdLst/>
              <a:ahLst/>
              <a:cxnLst/>
              <a:rect l="l" t="t" r="r" b="b"/>
              <a:pathLst>
                <a:path w="197677" h="42556" extrusionOk="0">
                  <a:moveTo>
                    <a:pt x="0" y="7032"/>
                  </a:moveTo>
                  <a:cubicBezTo>
                    <a:pt x="7586" y="28472"/>
                    <a:pt x="52362" y="45267"/>
                    <a:pt x="109976" y="42192"/>
                  </a:cubicBezTo>
                  <a:cubicBezTo>
                    <a:pt x="164242" y="39289"/>
                    <a:pt x="197506" y="20113"/>
                    <a:pt x="197678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46"/>
            <p:cNvSpPr/>
            <p:nvPr/>
          </p:nvSpPr>
          <p:spPr>
            <a:xfrm>
              <a:off x="5373644" y="4115400"/>
              <a:ext cx="532760" cy="225564"/>
            </a:xfrm>
            <a:custGeom>
              <a:avLst/>
              <a:gdLst/>
              <a:ahLst/>
              <a:cxnLst/>
              <a:rect l="l" t="t" r="r" b="b"/>
              <a:pathLst>
                <a:path w="142831" h="60473" extrusionOk="0">
                  <a:moveTo>
                    <a:pt x="78875" y="60281"/>
                  </a:moveTo>
                  <a:cubicBezTo>
                    <a:pt x="32734" y="62404"/>
                    <a:pt x="-3035" y="46623"/>
                    <a:pt x="204" y="28110"/>
                  </a:cubicBezTo>
                  <a:cubicBezTo>
                    <a:pt x="2959" y="12360"/>
                    <a:pt x="33827" y="684"/>
                    <a:pt x="68511" y="29"/>
                  </a:cubicBezTo>
                  <a:cubicBezTo>
                    <a:pt x="102149" y="-603"/>
                    <a:pt x="133906" y="9270"/>
                    <a:pt x="141243" y="23810"/>
                  </a:cubicBezTo>
                  <a:cubicBezTo>
                    <a:pt x="149781" y="40738"/>
                    <a:pt x="123175" y="58236"/>
                    <a:pt x="78875" y="6028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17" name="Google Shape;1517;p46"/>
            <p:cNvGrpSpPr/>
            <p:nvPr/>
          </p:nvGrpSpPr>
          <p:grpSpPr>
            <a:xfrm>
              <a:off x="5480430" y="4173643"/>
              <a:ext cx="308695" cy="96616"/>
              <a:chOff x="4695944" y="1439899"/>
              <a:chExt cx="82760" cy="25903"/>
            </a:xfrm>
          </p:grpSpPr>
          <p:sp>
            <p:nvSpPr>
              <p:cNvPr id="1518" name="Google Shape;1518;p46"/>
              <p:cNvSpPr/>
              <p:nvPr/>
            </p:nvSpPr>
            <p:spPr>
              <a:xfrm>
                <a:off x="4703591" y="1439899"/>
                <a:ext cx="66817" cy="25903"/>
              </a:xfrm>
              <a:custGeom>
                <a:avLst/>
                <a:gdLst/>
                <a:ahLst/>
                <a:cxnLst/>
                <a:rect l="l" t="t" r="r" b="b"/>
                <a:pathLst>
                  <a:path w="66817" h="25903" extrusionOk="0">
                    <a:moveTo>
                      <a:pt x="196" y="0"/>
                    </a:moveTo>
                    <a:lnTo>
                      <a:pt x="1" y="12971"/>
                    </a:lnTo>
                    <a:cubicBezTo>
                      <a:pt x="-85" y="18614"/>
                      <a:pt x="7251" y="23297"/>
                      <a:pt x="16375" y="23437"/>
                    </a:cubicBezTo>
                    <a:lnTo>
                      <a:pt x="17031" y="23437"/>
                    </a:lnTo>
                    <a:cubicBezTo>
                      <a:pt x="26162" y="23586"/>
                      <a:pt x="33631" y="19129"/>
                      <a:pt x="33717" y="13486"/>
                    </a:cubicBezTo>
                    <a:lnTo>
                      <a:pt x="33756" y="10731"/>
                    </a:lnTo>
                    <a:cubicBezTo>
                      <a:pt x="33842" y="5089"/>
                      <a:pt x="41311" y="624"/>
                      <a:pt x="50443" y="765"/>
                    </a:cubicBezTo>
                    <a:lnTo>
                      <a:pt x="50443" y="765"/>
                    </a:lnTo>
                    <a:cubicBezTo>
                      <a:pt x="59574" y="905"/>
                      <a:pt x="66903" y="5588"/>
                      <a:pt x="66817" y="11231"/>
                    </a:cubicBezTo>
                    <a:lnTo>
                      <a:pt x="66591" y="25904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9" name="Google Shape;1519;p46"/>
              <p:cNvSpPr/>
              <p:nvPr/>
            </p:nvSpPr>
            <p:spPr>
              <a:xfrm>
                <a:off x="4695944" y="1454946"/>
                <a:ext cx="82667" cy="1256"/>
              </a:xfrm>
              <a:custGeom>
                <a:avLst/>
                <a:gdLst/>
                <a:ahLst/>
                <a:cxnLst/>
                <a:rect l="l" t="t" r="r" b="b"/>
                <a:pathLst>
                  <a:path w="82667" h="1256" extrusionOk="0">
                    <a:moveTo>
                      <a:pt x="0" y="0"/>
                    </a:moveTo>
                    <a:lnTo>
                      <a:pt x="82668" y="1257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0" name="Google Shape;1520;p46"/>
              <p:cNvSpPr/>
              <p:nvPr/>
            </p:nvSpPr>
            <p:spPr>
              <a:xfrm>
                <a:off x="4696037" y="1448866"/>
                <a:ext cx="82667" cy="1256"/>
              </a:xfrm>
              <a:custGeom>
                <a:avLst/>
                <a:gdLst/>
                <a:ahLst/>
                <a:cxnLst/>
                <a:rect l="l" t="t" r="r" b="b"/>
                <a:pathLst>
                  <a:path w="82667" h="1256" extrusionOk="0">
                    <a:moveTo>
                      <a:pt x="0" y="0"/>
                    </a:moveTo>
                    <a:lnTo>
                      <a:pt x="82667" y="1257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21" name="Google Shape;1521;p46"/>
            <p:cNvSpPr/>
            <p:nvPr/>
          </p:nvSpPr>
          <p:spPr>
            <a:xfrm>
              <a:off x="5791572" y="4385248"/>
              <a:ext cx="7829" cy="60374"/>
            </a:xfrm>
            <a:custGeom>
              <a:avLst/>
              <a:gdLst/>
              <a:ahLst/>
              <a:cxnLst/>
              <a:rect l="l" t="t" r="r" b="b"/>
              <a:pathLst>
                <a:path w="2099" h="16186" extrusionOk="0">
                  <a:moveTo>
                    <a:pt x="2099" y="0"/>
                  </a:moveTo>
                  <a:lnTo>
                    <a:pt x="0" y="16187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2" name="Google Shape;1522;p46"/>
            <p:cNvSpPr/>
            <p:nvPr/>
          </p:nvSpPr>
          <p:spPr>
            <a:xfrm>
              <a:off x="5622842" y="4401551"/>
              <a:ext cx="5558" cy="60172"/>
            </a:xfrm>
            <a:custGeom>
              <a:avLst/>
              <a:gdLst/>
              <a:ahLst/>
              <a:cxnLst/>
              <a:rect l="l" t="t" r="r" b="b"/>
              <a:pathLst>
                <a:path w="1490" h="16132" extrusionOk="0">
                  <a:moveTo>
                    <a:pt x="1491" y="0"/>
                  </a:moveTo>
                  <a:lnTo>
                    <a:pt x="0" y="16132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46"/>
            <p:cNvSpPr/>
            <p:nvPr/>
          </p:nvSpPr>
          <p:spPr>
            <a:xfrm>
              <a:off x="5439904" y="4382946"/>
              <a:ext cx="7538" cy="52168"/>
            </a:xfrm>
            <a:custGeom>
              <a:avLst/>
              <a:gdLst/>
              <a:ahLst/>
              <a:cxnLst/>
              <a:rect l="l" t="t" r="r" b="b"/>
              <a:pathLst>
                <a:path w="2021" h="13986" extrusionOk="0">
                  <a:moveTo>
                    <a:pt x="2021" y="0"/>
                  </a:moveTo>
                  <a:lnTo>
                    <a:pt x="0" y="13986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4" name="Google Shape;1524;p46"/>
            <p:cNvSpPr/>
            <p:nvPr/>
          </p:nvSpPr>
          <p:spPr>
            <a:xfrm>
              <a:off x="5382354" y="4364259"/>
              <a:ext cx="6751" cy="50333"/>
            </a:xfrm>
            <a:custGeom>
              <a:avLst/>
              <a:gdLst/>
              <a:ahLst/>
              <a:cxnLst/>
              <a:rect l="l" t="t" r="r" b="b"/>
              <a:pathLst>
                <a:path w="1810" h="13494" extrusionOk="0">
                  <a:moveTo>
                    <a:pt x="1811" y="0"/>
                  </a:moveTo>
                  <a:lnTo>
                    <a:pt x="0" y="1349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5" name="Google Shape;1525;p46"/>
            <p:cNvSpPr/>
            <p:nvPr/>
          </p:nvSpPr>
          <p:spPr>
            <a:xfrm>
              <a:off x="5299033" y="4318061"/>
              <a:ext cx="5673" cy="42239"/>
            </a:xfrm>
            <a:custGeom>
              <a:avLst/>
              <a:gdLst/>
              <a:ahLst/>
              <a:cxnLst/>
              <a:rect l="l" t="t" r="r" b="b"/>
              <a:pathLst>
                <a:path w="1521" h="11324" extrusionOk="0">
                  <a:moveTo>
                    <a:pt x="1522" y="0"/>
                  </a:moveTo>
                  <a:lnTo>
                    <a:pt x="0" y="11325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26" name="Google Shape;1526;p46"/>
            <p:cNvGrpSpPr/>
            <p:nvPr/>
          </p:nvGrpSpPr>
          <p:grpSpPr>
            <a:xfrm>
              <a:off x="5308787" y="4090123"/>
              <a:ext cx="654865" cy="288370"/>
              <a:chOff x="4649927" y="1417507"/>
              <a:chExt cx="175567" cy="77313"/>
            </a:xfrm>
          </p:grpSpPr>
          <p:sp>
            <p:nvSpPr>
              <p:cNvPr id="1527" name="Google Shape;1527;p46"/>
              <p:cNvSpPr/>
              <p:nvPr/>
            </p:nvSpPr>
            <p:spPr>
              <a:xfrm>
                <a:off x="4728076" y="1488639"/>
                <a:ext cx="6181" cy="6181"/>
              </a:xfrm>
              <a:custGeom>
                <a:avLst/>
                <a:gdLst/>
                <a:ahLst/>
                <a:cxnLst/>
                <a:rect l="l" t="t" r="r" b="b"/>
                <a:pathLst>
                  <a:path w="6181" h="6181" extrusionOk="0">
                    <a:moveTo>
                      <a:pt x="6181" y="3091"/>
                    </a:moveTo>
                    <a:cubicBezTo>
                      <a:pt x="6181" y="4800"/>
                      <a:pt x="4800" y="6181"/>
                      <a:pt x="3091" y="6181"/>
                    </a:cubicBezTo>
                    <a:cubicBezTo>
                      <a:pt x="1381" y="6181"/>
                      <a:pt x="0" y="4800"/>
                      <a:pt x="0" y="3091"/>
                    </a:cubicBezTo>
                    <a:cubicBezTo>
                      <a:pt x="0" y="1381"/>
                      <a:pt x="1381" y="0"/>
                      <a:pt x="3091" y="0"/>
                    </a:cubicBezTo>
                    <a:cubicBezTo>
                      <a:pt x="4800" y="0"/>
                      <a:pt x="6181" y="1381"/>
                      <a:pt x="6181" y="309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8" name="Google Shape;1528;p46"/>
              <p:cNvSpPr/>
              <p:nvPr/>
            </p:nvSpPr>
            <p:spPr>
              <a:xfrm>
                <a:off x="4688233" y="1483597"/>
                <a:ext cx="6181" cy="6181"/>
              </a:xfrm>
              <a:custGeom>
                <a:avLst/>
                <a:gdLst/>
                <a:ahLst/>
                <a:cxnLst/>
                <a:rect l="l" t="t" r="r" b="b"/>
                <a:pathLst>
                  <a:path w="6181" h="6181" extrusionOk="0">
                    <a:moveTo>
                      <a:pt x="6181" y="3091"/>
                    </a:moveTo>
                    <a:cubicBezTo>
                      <a:pt x="6181" y="4800"/>
                      <a:pt x="4800" y="6181"/>
                      <a:pt x="3091" y="6181"/>
                    </a:cubicBezTo>
                    <a:cubicBezTo>
                      <a:pt x="1381" y="6181"/>
                      <a:pt x="0" y="4800"/>
                      <a:pt x="0" y="3091"/>
                    </a:cubicBezTo>
                    <a:cubicBezTo>
                      <a:pt x="0" y="1381"/>
                      <a:pt x="1381" y="0"/>
                      <a:pt x="3091" y="0"/>
                    </a:cubicBezTo>
                    <a:cubicBezTo>
                      <a:pt x="4800" y="0"/>
                      <a:pt x="6181" y="1381"/>
                      <a:pt x="6181" y="309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9" name="Google Shape;1529;p46"/>
              <p:cNvSpPr/>
              <p:nvPr/>
            </p:nvSpPr>
            <p:spPr>
              <a:xfrm>
                <a:off x="4655445" y="1466271"/>
                <a:ext cx="6181" cy="6181"/>
              </a:xfrm>
              <a:custGeom>
                <a:avLst/>
                <a:gdLst/>
                <a:ahLst/>
                <a:cxnLst/>
                <a:rect l="l" t="t" r="r" b="b"/>
                <a:pathLst>
                  <a:path w="6181" h="6181" extrusionOk="0">
                    <a:moveTo>
                      <a:pt x="6181" y="3091"/>
                    </a:moveTo>
                    <a:cubicBezTo>
                      <a:pt x="6181" y="4800"/>
                      <a:pt x="4800" y="6181"/>
                      <a:pt x="3091" y="6181"/>
                    </a:cubicBezTo>
                    <a:cubicBezTo>
                      <a:pt x="1381" y="6181"/>
                      <a:pt x="0" y="4800"/>
                      <a:pt x="0" y="3091"/>
                    </a:cubicBezTo>
                    <a:cubicBezTo>
                      <a:pt x="0" y="1381"/>
                      <a:pt x="1381" y="0"/>
                      <a:pt x="3091" y="0"/>
                    </a:cubicBezTo>
                    <a:cubicBezTo>
                      <a:pt x="4800" y="0"/>
                      <a:pt x="6181" y="1381"/>
                      <a:pt x="6181" y="309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0" name="Google Shape;1530;p46"/>
              <p:cNvSpPr/>
              <p:nvPr/>
            </p:nvSpPr>
            <p:spPr>
              <a:xfrm>
                <a:off x="4649927" y="1443653"/>
                <a:ext cx="6181" cy="6181"/>
              </a:xfrm>
              <a:custGeom>
                <a:avLst/>
                <a:gdLst/>
                <a:ahLst/>
                <a:cxnLst/>
                <a:rect l="l" t="t" r="r" b="b"/>
                <a:pathLst>
                  <a:path w="6181" h="6181" extrusionOk="0">
                    <a:moveTo>
                      <a:pt x="6181" y="3091"/>
                    </a:moveTo>
                    <a:cubicBezTo>
                      <a:pt x="6181" y="4800"/>
                      <a:pt x="4800" y="6181"/>
                      <a:pt x="3091" y="6181"/>
                    </a:cubicBezTo>
                    <a:cubicBezTo>
                      <a:pt x="1381" y="6181"/>
                      <a:pt x="0" y="4800"/>
                      <a:pt x="0" y="3091"/>
                    </a:cubicBezTo>
                    <a:cubicBezTo>
                      <a:pt x="0" y="1381"/>
                      <a:pt x="1381" y="0"/>
                      <a:pt x="3091" y="0"/>
                    </a:cubicBezTo>
                    <a:cubicBezTo>
                      <a:pt x="4800" y="0"/>
                      <a:pt x="6181" y="1381"/>
                      <a:pt x="6181" y="309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1" name="Google Shape;1531;p46"/>
              <p:cNvSpPr/>
              <p:nvPr/>
            </p:nvSpPr>
            <p:spPr>
              <a:xfrm>
                <a:off x="4672358" y="1429042"/>
                <a:ext cx="4901" cy="4901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extrusionOk="0">
                    <a:moveTo>
                      <a:pt x="4901" y="2451"/>
                    </a:moveTo>
                    <a:cubicBezTo>
                      <a:pt x="4901" y="3804"/>
                      <a:pt x="3804" y="4901"/>
                      <a:pt x="2451" y="4901"/>
                    </a:cubicBezTo>
                    <a:cubicBezTo>
                      <a:pt x="1097" y="4901"/>
                      <a:pt x="0" y="3804"/>
                      <a:pt x="0" y="2451"/>
                    </a:cubicBezTo>
                    <a:cubicBezTo>
                      <a:pt x="0" y="1097"/>
                      <a:pt x="1097" y="0"/>
                      <a:pt x="2451" y="0"/>
                    </a:cubicBezTo>
                    <a:cubicBezTo>
                      <a:pt x="3804" y="0"/>
                      <a:pt x="4901" y="1097"/>
                      <a:pt x="4901" y="245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2" name="Google Shape;1532;p46"/>
              <p:cNvSpPr/>
              <p:nvPr/>
            </p:nvSpPr>
            <p:spPr>
              <a:xfrm>
                <a:off x="4700431" y="1420839"/>
                <a:ext cx="4901" cy="4901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extrusionOk="0">
                    <a:moveTo>
                      <a:pt x="4901" y="2451"/>
                    </a:moveTo>
                    <a:cubicBezTo>
                      <a:pt x="4901" y="3801"/>
                      <a:pt x="3801" y="4901"/>
                      <a:pt x="2451" y="4901"/>
                    </a:cubicBezTo>
                    <a:cubicBezTo>
                      <a:pt x="1101" y="4901"/>
                      <a:pt x="0" y="3801"/>
                      <a:pt x="0" y="2451"/>
                    </a:cubicBezTo>
                    <a:cubicBezTo>
                      <a:pt x="0" y="1100"/>
                      <a:pt x="1101" y="0"/>
                      <a:pt x="2451" y="0"/>
                    </a:cubicBezTo>
                    <a:cubicBezTo>
                      <a:pt x="3801" y="0"/>
                      <a:pt x="4901" y="1100"/>
                      <a:pt x="4901" y="245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" name="Google Shape;1533;p46"/>
              <p:cNvSpPr/>
              <p:nvPr/>
            </p:nvSpPr>
            <p:spPr>
              <a:xfrm>
                <a:off x="4730378" y="1417507"/>
                <a:ext cx="4901" cy="4901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extrusionOk="0">
                    <a:moveTo>
                      <a:pt x="4901" y="2451"/>
                    </a:moveTo>
                    <a:cubicBezTo>
                      <a:pt x="4901" y="3801"/>
                      <a:pt x="3801" y="4901"/>
                      <a:pt x="2451" y="4901"/>
                    </a:cubicBezTo>
                    <a:cubicBezTo>
                      <a:pt x="1100" y="4901"/>
                      <a:pt x="0" y="3801"/>
                      <a:pt x="0" y="2451"/>
                    </a:cubicBezTo>
                    <a:cubicBezTo>
                      <a:pt x="0" y="1100"/>
                      <a:pt x="1100" y="0"/>
                      <a:pt x="2451" y="0"/>
                    </a:cubicBezTo>
                    <a:cubicBezTo>
                      <a:pt x="3801" y="0"/>
                      <a:pt x="4901" y="1100"/>
                      <a:pt x="4901" y="245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" name="Google Shape;1534;p46"/>
              <p:cNvSpPr/>
              <p:nvPr/>
            </p:nvSpPr>
            <p:spPr>
              <a:xfrm>
                <a:off x="4762682" y="1419419"/>
                <a:ext cx="4901" cy="4901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extrusionOk="0">
                    <a:moveTo>
                      <a:pt x="4901" y="2451"/>
                    </a:moveTo>
                    <a:cubicBezTo>
                      <a:pt x="4901" y="3804"/>
                      <a:pt x="3804" y="4901"/>
                      <a:pt x="2451" y="4901"/>
                    </a:cubicBezTo>
                    <a:cubicBezTo>
                      <a:pt x="1097" y="4901"/>
                      <a:pt x="0" y="3804"/>
                      <a:pt x="0" y="2451"/>
                    </a:cubicBezTo>
                    <a:cubicBezTo>
                      <a:pt x="0" y="1097"/>
                      <a:pt x="1097" y="0"/>
                      <a:pt x="2451" y="0"/>
                    </a:cubicBezTo>
                    <a:cubicBezTo>
                      <a:pt x="3804" y="0"/>
                      <a:pt x="4901" y="1097"/>
                      <a:pt x="4901" y="245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5" name="Google Shape;1535;p46"/>
              <p:cNvSpPr/>
              <p:nvPr/>
            </p:nvSpPr>
            <p:spPr>
              <a:xfrm>
                <a:off x="4793245" y="1427786"/>
                <a:ext cx="4901" cy="4901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extrusionOk="0">
                    <a:moveTo>
                      <a:pt x="4901" y="2451"/>
                    </a:moveTo>
                    <a:cubicBezTo>
                      <a:pt x="4901" y="3801"/>
                      <a:pt x="3801" y="4901"/>
                      <a:pt x="2451" y="4901"/>
                    </a:cubicBezTo>
                    <a:cubicBezTo>
                      <a:pt x="1100" y="4901"/>
                      <a:pt x="0" y="3801"/>
                      <a:pt x="0" y="2451"/>
                    </a:cubicBezTo>
                    <a:cubicBezTo>
                      <a:pt x="0" y="1100"/>
                      <a:pt x="1100" y="0"/>
                      <a:pt x="2451" y="0"/>
                    </a:cubicBezTo>
                    <a:cubicBezTo>
                      <a:pt x="3801" y="0"/>
                      <a:pt x="4901" y="1100"/>
                      <a:pt x="4901" y="245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6" name="Google Shape;1536;p46"/>
              <p:cNvSpPr/>
              <p:nvPr/>
            </p:nvSpPr>
            <p:spPr>
              <a:xfrm>
                <a:off x="4770588" y="1485853"/>
                <a:ext cx="6181" cy="6181"/>
              </a:xfrm>
              <a:custGeom>
                <a:avLst/>
                <a:gdLst/>
                <a:ahLst/>
                <a:cxnLst/>
                <a:rect l="l" t="t" r="r" b="b"/>
                <a:pathLst>
                  <a:path w="6181" h="6181" extrusionOk="0">
                    <a:moveTo>
                      <a:pt x="6181" y="3091"/>
                    </a:moveTo>
                    <a:cubicBezTo>
                      <a:pt x="6181" y="4800"/>
                      <a:pt x="4800" y="6181"/>
                      <a:pt x="3091" y="6181"/>
                    </a:cubicBezTo>
                    <a:cubicBezTo>
                      <a:pt x="1381" y="6181"/>
                      <a:pt x="0" y="4800"/>
                      <a:pt x="0" y="3091"/>
                    </a:cubicBezTo>
                    <a:cubicBezTo>
                      <a:pt x="0" y="1381"/>
                      <a:pt x="1381" y="0"/>
                      <a:pt x="3091" y="0"/>
                    </a:cubicBezTo>
                    <a:cubicBezTo>
                      <a:pt x="4800" y="0"/>
                      <a:pt x="6181" y="1381"/>
                      <a:pt x="6181" y="309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7" name="Google Shape;1537;p46"/>
              <p:cNvSpPr/>
              <p:nvPr/>
            </p:nvSpPr>
            <p:spPr>
              <a:xfrm>
                <a:off x="4803930" y="1474029"/>
                <a:ext cx="6181" cy="6181"/>
              </a:xfrm>
              <a:custGeom>
                <a:avLst/>
                <a:gdLst/>
                <a:ahLst/>
                <a:cxnLst/>
                <a:rect l="l" t="t" r="r" b="b"/>
                <a:pathLst>
                  <a:path w="6181" h="6181" extrusionOk="0">
                    <a:moveTo>
                      <a:pt x="6181" y="3091"/>
                    </a:moveTo>
                    <a:cubicBezTo>
                      <a:pt x="6181" y="4800"/>
                      <a:pt x="4800" y="6181"/>
                      <a:pt x="3091" y="6181"/>
                    </a:cubicBezTo>
                    <a:cubicBezTo>
                      <a:pt x="1381" y="6181"/>
                      <a:pt x="0" y="4800"/>
                      <a:pt x="0" y="3091"/>
                    </a:cubicBezTo>
                    <a:cubicBezTo>
                      <a:pt x="0" y="1381"/>
                      <a:pt x="1381" y="0"/>
                      <a:pt x="3091" y="0"/>
                    </a:cubicBezTo>
                    <a:cubicBezTo>
                      <a:pt x="4800" y="0"/>
                      <a:pt x="6181" y="1381"/>
                      <a:pt x="6181" y="309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8" name="Google Shape;1538;p46"/>
              <p:cNvSpPr/>
              <p:nvPr/>
            </p:nvSpPr>
            <p:spPr>
              <a:xfrm>
                <a:off x="4818673" y="1448460"/>
                <a:ext cx="6821" cy="6821"/>
              </a:xfrm>
              <a:custGeom>
                <a:avLst/>
                <a:gdLst/>
                <a:ahLst/>
                <a:cxnLst/>
                <a:rect l="l" t="t" r="r" b="b"/>
                <a:pathLst>
                  <a:path w="6821" h="6821" extrusionOk="0">
                    <a:moveTo>
                      <a:pt x="6821" y="3411"/>
                    </a:moveTo>
                    <a:cubicBezTo>
                      <a:pt x="6821" y="5292"/>
                      <a:pt x="5292" y="6821"/>
                      <a:pt x="3411" y="6821"/>
                    </a:cubicBezTo>
                    <a:cubicBezTo>
                      <a:pt x="1530" y="6821"/>
                      <a:pt x="0" y="5292"/>
                      <a:pt x="0" y="3411"/>
                    </a:cubicBezTo>
                    <a:cubicBezTo>
                      <a:pt x="0" y="1530"/>
                      <a:pt x="1530" y="0"/>
                      <a:pt x="3411" y="0"/>
                    </a:cubicBezTo>
                    <a:cubicBezTo>
                      <a:pt x="5292" y="0"/>
                      <a:pt x="6821" y="1530"/>
                      <a:pt x="6821" y="341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39" name="Google Shape;1539;p46"/>
            <p:cNvSpPr/>
            <p:nvPr/>
          </p:nvSpPr>
          <p:spPr>
            <a:xfrm>
              <a:off x="5265366" y="4112364"/>
              <a:ext cx="741748" cy="216418"/>
            </a:xfrm>
            <a:custGeom>
              <a:avLst/>
              <a:gdLst/>
              <a:ahLst/>
              <a:cxnLst/>
              <a:rect l="l" t="t" r="r" b="b"/>
              <a:pathLst>
                <a:path w="198860" h="58021" extrusionOk="0">
                  <a:moveTo>
                    <a:pt x="27" y="2779"/>
                  </a:moveTo>
                  <a:cubicBezTo>
                    <a:pt x="-152" y="3114"/>
                    <a:pt x="613" y="16374"/>
                    <a:pt x="613" y="16382"/>
                  </a:cubicBezTo>
                  <a:cubicBezTo>
                    <a:pt x="847" y="20495"/>
                    <a:pt x="4827" y="25358"/>
                    <a:pt x="7286" y="28276"/>
                  </a:cubicBezTo>
                  <a:cubicBezTo>
                    <a:pt x="16089" y="38719"/>
                    <a:pt x="29069" y="45025"/>
                    <a:pt x="41860" y="49076"/>
                  </a:cubicBezTo>
                  <a:cubicBezTo>
                    <a:pt x="75015" y="59573"/>
                    <a:pt x="110636" y="60729"/>
                    <a:pt x="144375" y="53088"/>
                  </a:cubicBezTo>
                  <a:cubicBezTo>
                    <a:pt x="156254" y="50395"/>
                    <a:pt x="168297" y="46438"/>
                    <a:pt x="178911" y="40108"/>
                  </a:cubicBezTo>
                  <a:cubicBezTo>
                    <a:pt x="187496" y="34981"/>
                    <a:pt x="198899" y="25084"/>
                    <a:pt x="198860" y="14010"/>
                  </a:cubicBezTo>
                  <a:lnTo>
                    <a:pt x="198805" y="0"/>
                  </a:lnTo>
                  <a:lnTo>
                    <a:pt x="19" y="278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0" name="Google Shape;1540;p46"/>
            <p:cNvSpPr/>
            <p:nvPr/>
          </p:nvSpPr>
          <p:spPr>
            <a:xfrm>
              <a:off x="5264736" y="3951695"/>
              <a:ext cx="742244" cy="316934"/>
            </a:xfrm>
            <a:custGeom>
              <a:avLst/>
              <a:gdLst/>
              <a:ahLst/>
              <a:cxnLst/>
              <a:rect l="l" t="t" r="r" b="b"/>
              <a:pathLst>
                <a:path w="198993" h="84969" extrusionOk="0">
                  <a:moveTo>
                    <a:pt x="195611" y="31236"/>
                  </a:moveTo>
                  <a:cubicBezTo>
                    <a:pt x="183568" y="12013"/>
                    <a:pt x="140767" y="-638"/>
                    <a:pt x="96741" y="25"/>
                  </a:cubicBezTo>
                  <a:cubicBezTo>
                    <a:pt x="50904" y="712"/>
                    <a:pt x="7533" y="15775"/>
                    <a:pt x="899" y="37168"/>
                  </a:cubicBezTo>
                  <a:cubicBezTo>
                    <a:pt x="-7421" y="63992"/>
                    <a:pt x="43005" y="88249"/>
                    <a:pt x="111289" y="84605"/>
                  </a:cubicBezTo>
                  <a:cubicBezTo>
                    <a:pt x="175600" y="81171"/>
                    <a:pt x="210416" y="54869"/>
                    <a:pt x="195611" y="312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1" name="Google Shape;1541;p46"/>
            <p:cNvSpPr/>
            <p:nvPr/>
          </p:nvSpPr>
          <p:spPr>
            <a:xfrm>
              <a:off x="5266284" y="4108056"/>
              <a:ext cx="737335" cy="158741"/>
            </a:xfrm>
            <a:custGeom>
              <a:avLst/>
              <a:gdLst/>
              <a:ahLst/>
              <a:cxnLst/>
              <a:rect l="l" t="t" r="r" b="b"/>
              <a:pathLst>
                <a:path w="197677" h="42558" extrusionOk="0">
                  <a:moveTo>
                    <a:pt x="0" y="7040"/>
                  </a:moveTo>
                  <a:cubicBezTo>
                    <a:pt x="7586" y="28479"/>
                    <a:pt x="52362" y="45275"/>
                    <a:pt x="109976" y="42192"/>
                  </a:cubicBezTo>
                  <a:cubicBezTo>
                    <a:pt x="164242" y="39289"/>
                    <a:pt x="197506" y="20113"/>
                    <a:pt x="197678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2" name="Google Shape;1542;p46"/>
            <p:cNvSpPr/>
            <p:nvPr/>
          </p:nvSpPr>
          <p:spPr>
            <a:xfrm>
              <a:off x="5375274" y="3982217"/>
              <a:ext cx="532760" cy="225564"/>
            </a:xfrm>
            <a:custGeom>
              <a:avLst/>
              <a:gdLst/>
              <a:ahLst/>
              <a:cxnLst/>
              <a:rect l="l" t="t" r="r" b="b"/>
              <a:pathLst>
                <a:path w="142831" h="60473" extrusionOk="0">
                  <a:moveTo>
                    <a:pt x="78875" y="60281"/>
                  </a:moveTo>
                  <a:cubicBezTo>
                    <a:pt x="32734" y="62404"/>
                    <a:pt x="-3035" y="46623"/>
                    <a:pt x="204" y="28110"/>
                  </a:cubicBezTo>
                  <a:cubicBezTo>
                    <a:pt x="2959" y="12360"/>
                    <a:pt x="33827" y="684"/>
                    <a:pt x="68511" y="29"/>
                  </a:cubicBezTo>
                  <a:cubicBezTo>
                    <a:pt x="102149" y="-603"/>
                    <a:pt x="133906" y="9270"/>
                    <a:pt x="141243" y="23810"/>
                  </a:cubicBezTo>
                  <a:cubicBezTo>
                    <a:pt x="149781" y="40738"/>
                    <a:pt x="123175" y="58236"/>
                    <a:pt x="78875" y="6028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43" name="Google Shape;1543;p46"/>
            <p:cNvGrpSpPr/>
            <p:nvPr/>
          </p:nvGrpSpPr>
          <p:grpSpPr>
            <a:xfrm>
              <a:off x="5482087" y="4040459"/>
              <a:ext cx="308699" cy="96616"/>
              <a:chOff x="4696388" y="1404192"/>
              <a:chExt cx="82761" cy="25903"/>
            </a:xfrm>
          </p:grpSpPr>
          <p:sp>
            <p:nvSpPr>
              <p:cNvPr id="1544" name="Google Shape;1544;p46"/>
              <p:cNvSpPr/>
              <p:nvPr/>
            </p:nvSpPr>
            <p:spPr>
              <a:xfrm>
                <a:off x="4704036" y="1404192"/>
                <a:ext cx="66817" cy="25903"/>
              </a:xfrm>
              <a:custGeom>
                <a:avLst/>
                <a:gdLst/>
                <a:ahLst/>
                <a:cxnLst/>
                <a:rect l="l" t="t" r="r" b="b"/>
                <a:pathLst>
                  <a:path w="66817" h="25903" extrusionOk="0">
                    <a:moveTo>
                      <a:pt x="196" y="0"/>
                    </a:moveTo>
                    <a:lnTo>
                      <a:pt x="1" y="12971"/>
                    </a:lnTo>
                    <a:cubicBezTo>
                      <a:pt x="-85" y="18614"/>
                      <a:pt x="7251" y="23297"/>
                      <a:pt x="16375" y="23437"/>
                    </a:cubicBezTo>
                    <a:lnTo>
                      <a:pt x="17031" y="23437"/>
                    </a:lnTo>
                    <a:cubicBezTo>
                      <a:pt x="26162" y="23586"/>
                      <a:pt x="33631" y="19129"/>
                      <a:pt x="33717" y="13486"/>
                    </a:cubicBezTo>
                    <a:lnTo>
                      <a:pt x="33756" y="10731"/>
                    </a:lnTo>
                    <a:cubicBezTo>
                      <a:pt x="33842" y="5089"/>
                      <a:pt x="41311" y="624"/>
                      <a:pt x="50443" y="765"/>
                    </a:cubicBezTo>
                    <a:lnTo>
                      <a:pt x="50443" y="765"/>
                    </a:lnTo>
                    <a:cubicBezTo>
                      <a:pt x="59574" y="905"/>
                      <a:pt x="66903" y="5588"/>
                      <a:pt x="66817" y="11231"/>
                    </a:cubicBezTo>
                    <a:lnTo>
                      <a:pt x="66591" y="25904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5" name="Google Shape;1545;p46"/>
              <p:cNvSpPr/>
              <p:nvPr/>
            </p:nvSpPr>
            <p:spPr>
              <a:xfrm>
                <a:off x="4696388" y="1419239"/>
                <a:ext cx="82667" cy="1256"/>
              </a:xfrm>
              <a:custGeom>
                <a:avLst/>
                <a:gdLst/>
                <a:ahLst/>
                <a:cxnLst/>
                <a:rect l="l" t="t" r="r" b="b"/>
                <a:pathLst>
                  <a:path w="82667" h="1256" extrusionOk="0">
                    <a:moveTo>
                      <a:pt x="0" y="0"/>
                    </a:moveTo>
                    <a:lnTo>
                      <a:pt x="82667" y="1257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6" name="Google Shape;1546;p46"/>
              <p:cNvSpPr/>
              <p:nvPr/>
            </p:nvSpPr>
            <p:spPr>
              <a:xfrm>
                <a:off x="4696482" y="1413152"/>
                <a:ext cx="82667" cy="1264"/>
              </a:xfrm>
              <a:custGeom>
                <a:avLst/>
                <a:gdLst/>
                <a:ahLst/>
                <a:cxnLst/>
                <a:rect l="l" t="t" r="r" b="b"/>
                <a:pathLst>
                  <a:path w="82667" h="1264" extrusionOk="0">
                    <a:moveTo>
                      <a:pt x="0" y="0"/>
                    </a:moveTo>
                    <a:lnTo>
                      <a:pt x="82668" y="1264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47" name="Google Shape;1547;p46"/>
            <p:cNvSpPr/>
            <p:nvPr/>
          </p:nvSpPr>
          <p:spPr>
            <a:xfrm>
              <a:off x="5793202" y="4252038"/>
              <a:ext cx="7859" cy="60404"/>
            </a:xfrm>
            <a:custGeom>
              <a:avLst/>
              <a:gdLst/>
              <a:ahLst/>
              <a:cxnLst/>
              <a:rect l="l" t="t" r="r" b="b"/>
              <a:pathLst>
                <a:path w="2107" h="16194" extrusionOk="0">
                  <a:moveTo>
                    <a:pt x="2107" y="0"/>
                  </a:moveTo>
                  <a:lnTo>
                    <a:pt x="0" y="16195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8" name="Google Shape;1548;p46"/>
            <p:cNvSpPr/>
            <p:nvPr/>
          </p:nvSpPr>
          <p:spPr>
            <a:xfrm>
              <a:off x="5624502" y="4268367"/>
              <a:ext cx="5558" cy="60172"/>
            </a:xfrm>
            <a:custGeom>
              <a:avLst/>
              <a:gdLst/>
              <a:ahLst/>
              <a:cxnLst/>
              <a:rect l="l" t="t" r="r" b="b"/>
              <a:pathLst>
                <a:path w="1490" h="16132" extrusionOk="0">
                  <a:moveTo>
                    <a:pt x="1491" y="0"/>
                  </a:moveTo>
                  <a:lnTo>
                    <a:pt x="0" y="16132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9" name="Google Shape;1549;p46"/>
            <p:cNvSpPr/>
            <p:nvPr/>
          </p:nvSpPr>
          <p:spPr>
            <a:xfrm>
              <a:off x="5441564" y="4249766"/>
              <a:ext cx="7538" cy="52168"/>
            </a:xfrm>
            <a:custGeom>
              <a:avLst/>
              <a:gdLst/>
              <a:ahLst/>
              <a:cxnLst/>
              <a:rect l="l" t="t" r="r" b="b"/>
              <a:pathLst>
                <a:path w="2021" h="13986" extrusionOk="0">
                  <a:moveTo>
                    <a:pt x="2021" y="0"/>
                  </a:moveTo>
                  <a:lnTo>
                    <a:pt x="0" y="13986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0" name="Google Shape;1550;p46"/>
            <p:cNvSpPr/>
            <p:nvPr/>
          </p:nvSpPr>
          <p:spPr>
            <a:xfrm>
              <a:off x="5384010" y="4231046"/>
              <a:ext cx="6751" cy="50362"/>
            </a:xfrm>
            <a:custGeom>
              <a:avLst/>
              <a:gdLst/>
              <a:ahLst/>
              <a:cxnLst/>
              <a:rect l="l" t="t" r="r" b="b"/>
              <a:pathLst>
                <a:path w="1810" h="13502" extrusionOk="0">
                  <a:moveTo>
                    <a:pt x="1811" y="0"/>
                  </a:moveTo>
                  <a:lnTo>
                    <a:pt x="0" y="13502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1" name="Google Shape;1551;p46"/>
            <p:cNvSpPr/>
            <p:nvPr/>
          </p:nvSpPr>
          <p:spPr>
            <a:xfrm>
              <a:off x="5300693" y="4184877"/>
              <a:ext cx="5647" cy="42239"/>
            </a:xfrm>
            <a:custGeom>
              <a:avLst/>
              <a:gdLst/>
              <a:ahLst/>
              <a:cxnLst/>
              <a:rect l="l" t="t" r="r" b="b"/>
              <a:pathLst>
                <a:path w="1514" h="11324" extrusionOk="0">
                  <a:moveTo>
                    <a:pt x="1514" y="0"/>
                  </a:moveTo>
                  <a:lnTo>
                    <a:pt x="0" y="11325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52" name="Google Shape;1552;p46"/>
            <p:cNvGrpSpPr/>
            <p:nvPr/>
          </p:nvGrpSpPr>
          <p:grpSpPr>
            <a:xfrm>
              <a:off x="5310447" y="3956939"/>
              <a:ext cx="654865" cy="288370"/>
              <a:chOff x="4650372" y="1381800"/>
              <a:chExt cx="175567" cy="77313"/>
            </a:xfrm>
          </p:grpSpPr>
          <p:sp>
            <p:nvSpPr>
              <p:cNvPr id="1553" name="Google Shape;1553;p46"/>
              <p:cNvSpPr/>
              <p:nvPr/>
            </p:nvSpPr>
            <p:spPr>
              <a:xfrm>
                <a:off x="4728520" y="1452932"/>
                <a:ext cx="6181" cy="6181"/>
              </a:xfrm>
              <a:custGeom>
                <a:avLst/>
                <a:gdLst/>
                <a:ahLst/>
                <a:cxnLst/>
                <a:rect l="l" t="t" r="r" b="b"/>
                <a:pathLst>
                  <a:path w="6181" h="6181" extrusionOk="0">
                    <a:moveTo>
                      <a:pt x="6181" y="3091"/>
                    </a:moveTo>
                    <a:cubicBezTo>
                      <a:pt x="6181" y="4800"/>
                      <a:pt x="4800" y="6181"/>
                      <a:pt x="3091" y="6181"/>
                    </a:cubicBezTo>
                    <a:cubicBezTo>
                      <a:pt x="1381" y="6181"/>
                      <a:pt x="0" y="4800"/>
                      <a:pt x="0" y="3091"/>
                    </a:cubicBezTo>
                    <a:cubicBezTo>
                      <a:pt x="0" y="1381"/>
                      <a:pt x="1381" y="0"/>
                      <a:pt x="3091" y="0"/>
                    </a:cubicBezTo>
                    <a:cubicBezTo>
                      <a:pt x="4800" y="0"/>
                      <a:pt x="6181" y="1381"/>
                      <a:pt x="6181" y="309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4" name="Google Shape;1554;p46"/>
              <p:cNvSpPr/>
              <p:nvPr/>
            </p:nvSpPr>
            <p:spPr>
              <a:xfrm>
                <a:off x="4688670" y="1447891"/>
                <a:ext cx="6181" cy="6181"/>
              </a:xfrm>
              <a:custGeom>
                <a:avLst/>
                <a:gdLst/>
                <a:ahLst/>
                <a:cxnLst/>
                <a:rect l="l" t="t" r="r" b="b"/>
                <a:pathLst>
                  <a:path w="6181" h="6181" extrusionOk="0">
                    <a:moveTo>
                      <a:pt x="6181" y="3091"/>
                    </a:moveTo>
                    <a:cubicBezTo>
                      <a:pt x="6181" y="4800"/>
                      <a:pt x="4800" y="6181"/>
                      <a:pt x="3091" y="6181"/>
                    </a:cubicBezTo>
                    <a:cubicBezTo>
                      <a:pt x="1381" y="6181"/>
                      <a:pt x="0" y="4800"/>
                      <a:pt x="0" y="3091"/>
                    </a:cubicBezTo>
                    <a:cubicBezTo>
                      <a:pt x="0" y="1381"/>
                      <a:pt x="1381" y="0"/>
                      <a:pt x="3091" y="0"/>
                    </a:cubicBezTo>
                    <a:cubicBezTo>
                      <a:pt x="4800" y="0"/>
                      <a:pt x="6181" y="1381"/>
                      <a:pt x="6181" y="309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5" name="Google Shape;1555;p46"/>
              <p:cNvSpPr/>
              <p:nvPr/>
            </p:nvSpPr>
            <p:spPr>
              <a:xfrm>
                <a:off x="4655882" y="1430564"/>
                <a:ext cx="6181" cy="6181"/>
              </a:xfrm>
              <a:custGeom>
                <a:avLst/>
                <a:gdLst/>
                <a:ahLst/>
                <a:cxnLst/>
                <a:rect l="l" t="t" r="r" b="b"/>
                <a:pathLst>
                  <a:path w="6181" h="6181" extrusionOk="0">
                    <a:moveTo>
                      <a:pt x="6181" y="3091"/>
                    </a:moveTo>
                    <a:cubicBezTo>
                      <a:pt x="6181" y="4800"/>
                      <a:pt x="4800" y="6181"/>
                      <a:pt x="3091" y="6181"/>
                    </a:cubicBezTo>
                    <a:cubicBezTo>
                      <a:pt x="1381" y="6181"/>
                      <a:pt x="0" y="4800"/>
                      <a:pt x="0" y="3091"/>
                    </a:cubicBezTo>
                    <a:cubicBezTo>
                      <a:pt x="0" y="1381"/>
                      <a:pt x="1381" y="0"/>
                      <a:pt x="3091" y="0"/>
                    </a:cubicBezTo>
                    <a:cubicBezTo>
                      <a:pt x="4800" y="0"/>
                      <a:pt x="6181" y="1381"/>
                      <a:pt x="6181" y="309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6" name="Google Shape;1556;p46"/>
              <p:cNvSpPr/>
              <p:nvPr/>
            </p:nvSpPr>
            <p:spPr>
              <a:xfrm>
                <a:off x="4650372" y="1407946"/>
                <a:ext cx="6181" cy="6181"/>
              </a:xfrm>
              <a:custGeom>
                <a:avLst/>
                <a:gdLst/>
                <a:ahLst/>
                <a:cxnLst/>
                <a:rect l="l" t="t" r="r" b="b"/>
                <a:pathLst>
                  <a:path w="6181" h="6181" extrusionOk="0">
                    <a:moveTo>
                      <a:pt x="6181" y="3091"/>
                    </a:moveTo>
                    <a:cubicBezTo>
                      <a:pt x="6181" y="4800"/>
                      <a:pt x="4800" y="6181"/>
                      <a:pt x="3091" y="6181"/>
                    </a:cubicBezTo>
                    <a:cubicBezTo>
                      <a:pt x="1381" y="6181"/>
                      <a:pt x="0" y="4800"/>
                      <a:pt x="0" y="3091"/>
                    </a:cubicBezTo>
                    <a:cubicBezTo>
                      <a:pt x="0" y="1381"/>
                      <a:pt x="1381" y="0"/>
                      <a:pt x="3091" y="0"/>
                    </a:cubicBezTo>
                    <a:cubicBezTo>
                      <a:pt x="4800" y="0"/>
                      <a:pt x="6181" y="1381"/>
                      <a:pt x="6181" y="309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7" name="Google Shape;1557;p46"/>
              <p:cNvSpPr/>
              <p:nvPr/>
            </p:nvSpPr>
            <p:spPr>
              <a:xfrm>
                <a:off x="4672803" y="1393336"/>
                <a:ext cx="4901" cy="4901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extrusionOk="0">
                    <a:moveTo>
                      <a:pt x="4901" y="2451"/>
                    </a:moveTo>
                    <a:cubicBezTo>
                      <a:pt x="4901" y="3801"/>
                      <a:pt x="3801" y="4901"/>
                      <a:pt x="2451" y="4901"/>
                    </a:cubicBezTo>
                    <a:cubicBezTo>
                      <a:pt x="1100" y="4901"/>
                      <a:pt x="0" y="3801"/>
                      <a:pt x="0" y="2451"/>
                    </a:cubicBezTo>
                    <a:cubicBezTo>
                      <a:pt x="0" y="1100"/>
                      <a:pt x="1100" y="0"/>
                      <a:pt x="2451" y="0"/>
                    </a:cubicBezTo>
                    <a:cubicBezTo>
                      <a:pt x="3801" y="0"/>
                      <a:pt x="4901" y="1100"/>
                      <a:pt x="4901" y="245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8" name="Google Shape;1558;p46"/>
              <p:cNvSpPr/>
              <p:nvPr/>
            </p:nvSpPr>
            <p:spPr>
              <a:xfrm>
                <a:off x="4700868" y="1385133"/>
                <a:ext cx="4901" cy="4901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extrusionOk="0">
                    <a:moveTo>
                      <a:pt x="4901" y="2451"/>
                    </a:moveTo>
                    <a:cubicBezTo>
                      <a:pt x="4901" y="3801"/>
                      <a:pt x="3801" y="4901"/>
                      <a:pt x="2451" y="4901"/>
                    </a:cubicBezTo>
                    <a:cubicBezTo>
                      <a:pt x="1101" y="4901"/>
                      <a:pt x="0" y="3801"/>
                      <a:pt x="0" y="2451"/>
                    </a:cubicBezTo>
                    <a:cubicBezTo>
                      <a:pt x="0" y="1100"/>
                      <a:pt x="1101" y="0"/>
                      <a:pt x="2451" y="0"/>
                    </a:cubicBezTo>
                    <a:cubicBezTo>
                      <a:pt x="3801" y="0"/>
                      <a:pt x="4901" y="1100"/>
                      <a:pt x="4901" y="245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9" name="Google Shape;1559;p46"/>
              <p:cNvSpPr/>
              <p:nvPr/>
            </p:nvSpPr>
            <p:spPr>
              <a:xfrm>
                <a:off x="4730823" y="1381800"/>
                <a:ext cx="4901" cy="4901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extrusionOk="0">
                    <a:moveTo>
                      <a:pt x="4901" y="2451"/>
                    </a:moveTo>
                    <a:cubicBezTo>
                      <a:pt x="4901" y="3801"/>
                      <a:pt x="3801" y="4901"/>
                      <a:pt x="2451" y="4901"/>
                    </a:cubicBezTo>
                    <a:cubicBezTo>
                      <a:pt x="1100" y="4901"/>
                      <a:pt x="0" y="3801"/>
                      <a:pt x="0" y="2451"/>
                    </a:cubicBezTo>
                    <a:cubicBezTo>
                      <a:pt x="0" y="1100"/>
                      <a:pt x="1100" y="0"/>
                      <a:pt x="2451" y="0"/>
                    </a:cubicBezTo>
                    <a:cubicBezTo>
                      <a:pt x="3801" y="0"/>
                      <a:pt x="4901" y="1100"/>
                      <a:pt x="4901" y="245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0" name="Google Shape;1560;p46"/>
              <p:cNvSpPr/>
              <p:nvPr/>
            </p:nvSpPr>
            <p:spPr>
              <a:xfrm>
                <a:off x="4763127" y="1383712"/>
                <a:ext cx="4901" cy="4901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extrusionOk="0">
                    <a:moveTo>
                      <a:pt x="4901" y="2451"/>
                    </a:moveTo>
                    <a:cubicBezTo>
                      <a:pt x="4901" y="3804"/>
                      <a:pt x="3804" y="4901"/>
                      <a:pt x="2451" y="4901"/>
                    </a:cubicBezTo>
                    <a:cubicBezTo>
                      <a:pt x="1097" y="4901"/>
                      <a:pt x="0" y="3804"/>
                      <a:pt x="0" y="2451"/>
                    </a:cubicBezTo>
                    <a:cubicBezTo>
                      <a:pt x="0" y="1097"/>
                      <a:pt x="1097" y="0"/>
                      <a:pt x="2451" y="0"/>
                    </a:cubicBezTo>
                    <a:cubicBezTo>
                      <a:pt x="3804" y="0"/>
                      <a:pt x="4901" y="1097"/>
                      <a:pt x="4901" y="245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1" name="Google Shape;1561;p46"/>
              <p:cNvSpPr/>
              <p:nvPr/>
            </p:nvSpPr>
            <p:spPr>
              <a:xfrm>
                <a:off x="4793690" y="1392071"/>
                <a:ext cx="4901" cy="4901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extrusionOk="0">
                    <a:moveTo>
                      <a:pt x="4901" y="2451"/>
                    </a:moveTo>
                    <a:cubicBezTo>
                      <a:pt x="4901" y="3804"/>
                      <a:pt x="3804" y="4901"/>
                      <a:pt x="2451" y="4901"/>
                    </a:cubicBezTo>
                    <a:cubicBezTo>
                      <a:pt x="1097" y="4901"/>
                      <a:pt x="0" y="3804"/>
                      <a:pt x="0" y="2451"/>
                    </a:cubicBezTo>
                    <a:cubicBezTo>
                      <a:pt x="0" y="1097"/>
                      <a:pt x="1097" y="0"/>
                      <a:pt x="2451" y="0"/>
                    </a:cubicBezTo>
                    <a:cubicBezTo>
                      <a:pt x="3804" y="0"/>
                      <a:pt x="4901" y="1097"/>
                      <a:pt x="4901" y="245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2" name="Google Shape;1562;p46"/>
              <p:cNvSpPr/>
              <p:nvPr/>
            </p:nvSpPr>
            <p:spPr>
              <a:xfrm>
                <a:off x="4771025" y="1450146"/>
                <a:ext cx="6181" cy="6181"/>
              </a:xfrm>
              <a:custGeom>
                <a:avLst/>
                <a:gdLst/>
                <a:ahLst/>
                <a:cxnLst/>
                <a:rect l="l" t="t" r="r" b="b"/>
                <a:pathLst>
                  <a:path w="6181" h="6181" extrusionOk="0">
                    <a:moveTo>
                      <a:pt x="6181" y="3091"/>
                    </a:moveTo>
                    <a:cubicBezTo>
                      <a:pt x="6181" y="4800"/>
                      <a:pt x="4800" y="6181"/>
                      <a:pt x="3091" y="6181"/>
                    </a:cubicBezTo>
                    <a:cubicBezTo>
                      <a:pt x="1381" y="6181"/>
                      <a:pt x="0" y="4800"/>
                      <a:pt x="0" y="3091"/>
                    </a:cubicBezTo>
                    <a:cubicBezTo>
                      <a:pt x="0" y="1381"/>
                      <a:pt x="1381" y="0"/>
                      <a:pt x="3091" y="0"/>
                    </a:cubicBezTo>
                    <a:cubicBezTo>
                      <a:pt x="4800" y="0"/>
                      <a:pt x="6181" y="1381"/>
                      <a:pt x="6181" y="309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3" name="Google Shape;1563;p46"/>
              <p:cNvSpPr/>
              <p:nvPr/>
            </p:nvSpPr>
            <p:spPr>
              <a:xfrm>
                <a:off x="4804367" y="1438322"/>
                <a:ext cx="6181" cy="6181"/>
              </a:xfrm>
              <a:custGeom>
                <a:avLst/>
                <a:gdLst/>
                <a:ahLst/>
                <a:cxnLst/>
                <a:rect l="l" t="t" r="r" b="b"/>
                <a:pathLst>
                  <a:path w="6181" h="6181" extrusionOk="0">
                    <a:moveTo>
                      <a:pt x="6181" y="3091"/>
                    </a:moveTo>
                    <a:cubicBezTo>
                      <a:pt x="6181" y="4800"/>
                      <a:pt x="4800" y="6181"/>
                      <a:pt x="3091" y="6181"/>
                    </a:cubicBezTo>
                    <a:cubicBezTo>
                      <a:pt x="1381" y="6181"/>
                      <a:pt x="0" y="4800"/>
                      <a:pt x="0" y="3091"/>
                    </a:cubicBezTo>
                    <a:cubicBezTo>
                      <a:pt x="0" y="1381"/>
                      <a:pt x="1381" y="0"/>
                      <a:pt x="3091" y="0"/>
                    </a:cubicBezTo>
                    <a:cubicBezTo>
                      <a:pt x="4800" y="0"/>
                      <a:pt x="6181" y="1381"/>
                      <a:pt x="6181" y="309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4" name="Google Shape;1564;p46"/>
              <p:cNvSpPr/>
              <p:nvPr/>
            </p:nvSpPr>
            <p:spPr>
              <a:xfrm>
                <a:off x="4819118" y="1412754"/>
                <a:ext cx="6821" cy="6821"/>
              </a:xfrm>
              <a:custGeom>
                <a:avLst/>
                <a:gdLst/>
                <a:ahLst/>
                <a:cxnLst/>
                <a:rect l="l" t="t" r="r" b="b"/>
                <a:pathLst>
                  <a:path w="6821" h="6821" extrusionOk="0">
                    <a:moveTo>
                      <a:pt x="6821" y="3411"/>
                    </a:moveTo>
                    <a:cubicBezTo>
                      <a:pt x="6821" y="5292"/>
                      <a:pt x="5292" y="6821"/>
                      <a:pt x="3411" y="6821"/>
                    </a:cubicBezTo>
                    <a:cubicBezTo>
                      <a:pt x="1530" y="6821"/>
                      <a:pt x="0" y="5292"/>
                      <a:pt x="0" y="3411"/>
                    </a:cubicBezTo>
                    <a:cubicBezTo>
                      <a:pt x="0" y="1530"/>
                      <a:pt x="1530" y="0"/>
                      <a:pt x="3411" y="0"/>
                    </a:cubicBezTo>
                    <a:cubicBezTo>
                      <a:pt x="5292" y="0"/>
                      <a:pt x="6821" y="1530"/>
                      <a:pt x="6821" y="341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65" name="Google Shape;1565;p46"/>
            <p:cNvSpPr/>
            <p:nvPr/>
          </p:nvSpPr>
          <p:spPr>
            <a:xfrm>
              <a:off x="5092649" y="3971176"/>
              <a:ext cx="741748" cy="216418"/>
            </a:xfrm>
            <a:custGeom>
              <a:avLst/>
              <a:gdLst/>
              <a:ahLst/>
              <a:cxnLst/>
              <a:rect l="l" t="t" r="r" b="b"/>
              <a:pathLst>
                <a:path w="198860" h="58021" extrusionOk="0">
                  <a:moveTo>
                    <a:pt x="27" y="2779"/>
                  </a:moveTo>
                  <a:cubicBezTo>
                    <a:pt x="-152" y="3114"/>
                    <a:pt x="613" y="16374"/>
                    <a:pt x="613" y="16382"/>
                  </a:cubicBezTo>
                  <a:cubicBezTo>
                    <a:pt x="847" y="20495"/>
                    <a:pt x="4827" y="25358"/>
                    <a:pt x="7286" y="28276"/>
                  </a:cubicBezTo>
                  <a:cubicBezTo>
                    <a:pt x="16089" y="38719"/>
                    <a:pt x="29069" y="45025"/>
                    <a:pt x="41861" y="49076"/>
                  </a:cubicBezTo>
                  <a:cubicBezTo>
                    <a:pt x="75015" y="59573"/>
                    <a:pt x="110636" y="60729"/>
                    <a:pt x="144375" y="53088"/>
                  </a:cubicBezTo>
                  <a:cubicBezTo>
                    <a:pt x="156254" y="50395"/>
                    <a:pt x="168297" y="46438"/>
                    <a:pt x="178911" y="40108"/>
                  </a:cubicBezTo>
                  <a:cubicBezTo>
                    <a:pt x="187496" y="34981"/>
                    <a:pt x="198899" y="25084"/>
                    <a:pt x="198860" y="14010"/>
                  </a:cubicBezTo>
                  <a:lnTo>
                    <a:pt x="198805" y="0"/>
                  </a:lnTo>
                  <a:lnTo>
                    <a:pt x="19" y="278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6" name="Google Shape;1566;p46"/>
            <p:cNvSpPr/>
            <p:nvPr/>
          </p:nvSpPr>
          <p:spPr>
            <a:xfrm>
              <a:off x="5091988" y="3810537"/>
              <a:ext cx="742244" cy="316934"/>
            </a:xfrm>
            <a:custGeom>
              <a:avLst/>
              <a:gdLst/>
              <a:ahLst/>
              <a:cxnLst/>
              <a:rect l="l" t="t" r="r" b="b"/>
              <a:pathLst>
                <a:path w="198993" h="84969" extrusionOk="0">
                  <a:moveTo>
                    <a:pt x="195611" y="31236"/>
                  </a:moveTo>
                  <a:cubicBezTo>
                    <a:pt x="183568" y="12013"/>
                    <a:pt x="140767" y="-638"/>
                    <a:pt x="96741" y="25"/>
                  </a:cubicBezTo>
                  <a:cubicBezTo>
                    <a:pt x="50903" y="712"/>
                    <a:pt x="7533" y="15775"/>
                    <a:pt x="899" y="37168"/>
                  </a:cubicBezTo>
                  <a:cubicBezTo>
                    <a:pt x="-7421" y="63992"/>
                    <a:pt x="43005" y="88249"/>
                    <a:pt x="111289" y="84605"/>
                  </a:cubicBezTo>
                  <a:cubicBezTo>
                    <a:pt x="175599" y="81171"/>
                    <a:pt x="210416" y="54869"/>
                    <a:pt x="195611" y="312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7" name="Google Shape;1567;p46"/>
            <p:cNvSpPr/>
            <p:nvPr/>
          </p:nvSpPr>
          <p:spPr>
            <a:xfrm>
              <a:off x="5093536" y="3966895"/>
              <a:ext cx="737335" cy="158734"/>
            </a:xfrm>
            <a:custGeom>
              <a:avLst/>
              <a:gdLst/>
              <a:ahLst/>
              <a:cxnLst/>
              <a:rect l="l" t="t" r="r" b="b"/>
              <a:pathLst>
                <a:path w="197677" h="42556" extrusionOk="0">
                  <a:moveTo>
                    <a:pt x="0" y="7032"/>
                  </a:moveTo>
                  <a:cubicBezTo>
                    <a:pt x="7586" y="28472"/>
                    <a:pt x="52362" y="45267"/>
                    <a:pt x="109976" y="42192"/>
                  </a:cubicBezTo>
                  <a:cubicBezTo>
                    <a:pt x="164242" y="39289"/>
                    <a:pt x="197506" y="20113"/>
                    <a:pt x="197678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8" name="Google Shape;1568;p46"/>
            <p:cNvSpPr/>
            <p:nvPr/>
          </p:nvSpPr>
          <p:spPr>
            <a:xfrm>
              <a:off x="5202557" y="3841029"/>
              <a:ext cx="532760" cy="225564"/>
            </a:xfrm>
            <a:custGeom>
              <a:avLst/>
              <a:gdLst/>
              <a:ahLst/>
              <a:cxnLst/>
              <a:rect l="l" t="t" r="r" b="b"/>
              <a:pathLst>
                <a:path w="142831" h="60473" extrusionOk="0">
                  <a:moveTo>
                    <a:pt x="78875" y="60281"/>
                  </a:moveTo>
                  <a:cubicBezTo>
                    <a:pt x="32734" y="62404"/>
                    <a:pt x="-3035" y="46623"/>
                    <a:pt x="204" y="28110"/>
                  </a:cubicBezTo>
                  <a:cubicBezTo>
                    <a:pt x="2959" y="12360"/>
                    <a:pt x="33827" y="684"/>
                    <a:pt x="68511" y="29"/>
                  </a:cubicBezTo>
                  <a:cubicBezTo>
                    <a:pt x="102149" y="-603"/>
                    <a:pt x="133906" y="9270"/>
                    <a:pt x="141243" y="23810"/>
                  </a:cubicBezTo>
                  <a:cubicBezTo>
                    <a:pt x="149781" y="40738"/>
                    <a:pt x="123175" y="58236"/>
                    <a:pt x="78875" y="6028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69" name="Google Shape;1569;p46"/>
            <p:cNvGrpSpPr/>
            <p:nvPr/>
          </p:nvGrpSpPr>
          <p:grpSpPr>
            <a:xfrm>
              <a:off x="5309339" y="3899271"/>
              <a:ext cx="308699" cy="96616"/>
              <a:chOff x="4650075" y="1366339"/>
              <a:chExt cx="82761" cy="25903"/>
            </a:xfrm>
          </p:grpSpPr>
          <p:sp>
            <p:nvSpPr>
              <p:cNvPr id="1570" name="Google Shape;1570;p46"/>
              <p:cNvSpPr/>
              <p:nvPr/>
            </p:nvSpPr>
            <p:spPr>
              <a:xfrm>
                <a:off x="4657723" y="1366339"/>
                <a:ext cx="66817" cy="25903"/>
              </a:xfrm>
              <a:custGeom>
                <a:avLst/>
                <a:gdLst/>
                <a:ahLst/>
                <a:cxnLst/>
                <a:rect l="l" t="t" r="r" b="b"/>
                <a:pathLst>
                  <a:path w="66817" h="25903" extrusionOk="0">
                    <a:moveTo>
                      <a:pt x="196" y="0"/>
                    </a:moveTo>
                    <a:lnTo>
                      <a:pt x="1" y="12971"/>
                    </a:lnTo>
                    <a:cubicBezTo>
                      <a:pt x="-85" y="18614"/>
                      <a:pt x="7251" y="23297"/>
                      <a:pt x="16375" y="23437"/>
                    </a:cubicBezTo>
                    <a:lnTo>
                      <a:pt x="17031" y="23437"/>
                    </a:lnTo>
                    <a:cubicBezTo>
                      <a:pt x="26162" y="23586"/>
                      <a:pt x="33631" y="19129"/>
                      <a:pt x="33717" y="13486"/>
                    </a:cubicBezTo>
                    <a:lnTo>
                      <a:pt x="33756" y="10731"/>
                    </a:lnTo>
                    <a:cubicBezTo>
                      <a:pt x="33842" y="5089"/>
                      <a:pt x="41311" y="624"/>
                      <a:pt x="50443" y="765"/>
                    </a:cubicBezTo>
                    <a:lnTo>
                      <a:pt x="50443" y="765"/>
                    </a:lnTo>
                    <a:cubicBezTo>
                      <a:pt x="59574" y="905"/>
                      <a:pt x="66903" y="5588"/>
                      <a:pt x="66817" y="11231"/>
                    </a:cubicBezTo>
                    <a:lnTo>
                      <a:pt x="66591" y="25904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1" name="Google Shape;1571;p46"/>
              <p:cNvSpPr/>
              <p:nvPr/>
            </p:nvSpPr>
            <p:spPr>
              <a:xfrm>
                <a:off x="4650075" y="1381387"/>
                <a:ext cx="82667" cy="1256"/>
              </a:xfrm>
              <a:custGeom>
                <a:avLst/>
                <a:gdLst/>
                <a:ahLst/>
                <a:cxnLst/>
                <a:rect l="l" t="t" r="r" b="b"/>
                <a:pathLst>
                  <a:path w="82667" h="1256" extrusionOk="0">
                    <a:moveTo>
                      <a:pt x="0" y="0"/>
                    </a:moveTo>
                    <a:lnTo>
                      <a:pt x="82668" y="1257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2" name="Google Shape;1572;p46"/>
              <p:cNvSpPr/>
              <p:nvPr/>
            </p:nvSpPr>
            <p:spPr>
              <a:xfrm>
                <a:off x="4650169" y="1375307"/>
                <a:ext cx="82667" cy="1256"/>
              </a:xfrm>
              <a:custGeom>
                <a:avLst/>
                <a:gdLst/>
                <a:ahLst/>
                <a:cxnLst/>
                <a:rect l="l" t="t" r="r" b="b"/>
                <a:pathLst>
                  <a:path w="82667" h="1256" extrusionOk="0">
                    <a:moveTo>
                      <a:pt x="0" y="0"/>
                    </a:moveTo>
                    <a:lnTo>
                      <a:pt x="82667" y="1257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73" name="Google Shape;1573;p46"/>
            <p:cNvSpPr/>
            <p:nvPr/>
          </p:nvSpPr>
          <p:spPr>
            <a:xfrm>
              <a:off x="5620485" y="4110880"/>
              <a:ext cx="7829" cy="60374"/>
            </a:xfrm>
            <a:custGeom>
              <a:avLst/>
              <a:gdLst/>
              <a:ahLst/>
              <a:cxnLst/>
              <a:rect l="l" t="t" r="r" b="b"/>
              <a:pathLst>
                <a:path w="2099" h="16186" extrusionOk="0">
                  <a:moveTo>
                    <a:pt x="2099" y="0"/>
                  </a:moveTo>
                  <a:lnTo>
                    <a:pt x="0" y="16187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4" name="Google Shape;1574;p46"/>
            <p:cNvSpPr/>
            <p:nvPr/>
          </p:nvSpPr>
          <p:spPr>
            <a:xfrm>
              <a:off x="5451784" y="4127180"/>
              <a:ext cx="5558" cy="60202"/>
            </a:xfrm>
            <a:custGeom>
              <a:avLst/>
              <a:gdLst/>
              <a:ahLst/>
              <a:cxnLst/>
              <a:rect l="l" t="t" r="r" b="b"/>
              <a:pathLst>
                <a:path w="1490" h="16140" extrusionOk="0">
                  <a:moveTo>
                    <a:pt x="1491" y="0"/>
                  </a:moveTo>
                  <a:lnTo>
                    <a:pt x="0" y="1614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5" name="Google Shape;1575;p46"/>
            <p:cNvSpPr/>
            <p:nvPr/>
          </p:nvSpPr>
          <p:spPr>
            <a:xfrm>
              <a:off x="5268816" y="4108608"/>
              <a:ext cx="7568" cy="52138"/>
            </a:xfrm>
            <a:custGeom>
              <a:avLst/>
              <a:gdLst/>
              <a:ahLst/>
              <a:cxnLst/>
              <a:rect l="l" t="t" r="r" b="b"/>
              <a:pathLst>
                <a:path w="2029" h="13978" extrusionOk="0">
                  <a:moveTo>
                    <a:pt x="2029" y="0"/>
                  </a:moveTo>
                  <a:lnTo>
                    <a:pt x="0" y="1397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6" name="Google Shape;1576;p46"/>
            <p:cNvSpPr/>
            <p:nvPr/>
          </p:nvSpPr>
          <p:spPr>
            <a:xfrm>
              <a:off x="5211263" y="4089888"/>
              <a:ext cx="6751" cy="50333"/>
            </a:xfrm>
            <a:custGeom>
              <a:avLst/>
              <a:gdLst/>
              <a:ahLst/>
              <a:cxnLst/>
              <a:rect l="l" t="t" r="r" b="b"/>
              <a:pathLst>
                <a:path w="1810" h="13494" extrusionOk="0">
                  <a:moveTo>
                    <a:pt x="1811" y="0"/>
                  </a:moveTo>
                  <a:lnTo>
                    <a:pt x="0" y="1349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7" name="Google Shape;1577;p46"/>
            <p:cNvSpPr/>
            <p:nvPr/>
          </p:nvSpPr>
          <p:spPr>
            <a:xfrm>
              <a:off x="5127945" y="4043689"/>
              <a:ext cx="5673" cy="42239"/>
            </a:xfrm>
            <a:custGeom>
              <a:avLst/>
              <a:gdLst/>
              <a:ahLst/>
              <a:cxnLst/>
              <a:rect l="l" t="t" r="r" b="b"/>
              <a:pathLst>
                <a:path w="1521" h="11324" extrusionOk="0">
                  <a:moveTo>
                    <a:pt x="1522" y="0"/>
                  </a:moveTo>
                  <a:lnTo>
                    <a:pt x="0" y="11325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78" name="Google Shape;1578;p46"/>
            <p:cNvGrpSpPr/>
            <p:nvPr/>
          </p:nvGrpSpPr>
          <p:grpSpPr>
            <a:xfrm>
              <a:off x="5137699" y="3815752"/>
              <a:ext cx="654891" cy="288400"/>
              <a:chOff x="4604059" y="1343947"/>
              <a:chExt cx="175574" cy="77321"/>
            </a:xfrm>
          </p:grpSpPr>
          <p:sp>
            <p:nvSpPr>
              <p:cNvPr id="1579" name="Google Shape;1579;p46"/>
              <p:cNvSpPr/>
              <p:nvPr/>
            </p:nvSpPr>
            <p:spPr>
              <a:xfrm>
                <a:off x="4682215" y="1415087"/>
                <a:ext cx="6181" cy="6181"/>
              </a:xfrm>
              <a:custGeom>
                <a:avLst/>
                <a:gdLst/>
                <a:ahLst/>
                <a:cxnLst/>
                <a:rect l="l" t="t" r="r" b="b"/>
                <a:pathLst>
                  <a:path w="6181" h="6181" extrusionOk="0">
                    <a:moveTo>
                      <a:pt x="6181" y="3091"/>
                    </a:moveTo>
                    <a:cubicBezTo>
                      <a:pt x="6181" y="4800"/>
                      <a:pt x="4800" y="6181"/>
                      <a:pt x="3091" y="6181"/>
                    </a:cubicBezTo>
                    <a:cubicBezTo>
                      <a:pt x="1381" y="6181"/>
                      <a:pt x="0" y="4800"/>
                      <a:pt x="0" y="3091"/>
                    </a:cubicBezTo>
                    <a:cubicBezTo>
                      <a:pt x="0" y="1381"/>
                      <a:pt x="1381" y="0"/>
                      <a:pt x="3091" y="0"/>
                    </a:cubicBezTo>
                    <a:cubicBezTo>
                      <a:pt x="4800" y="0"/>
                      <a:pt x="6181" y="1381"/>
                      <a:pt x="6181" y="309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0" name="Google Shape;1580;p46"/>
              <p:cNvSpPr/>
              <p:nvPr/>
            </p:nvSpPr>
            <p:spPr>
              <a:xfrm>
                <a:off x="4642364" y="1410038"/>
                <a:ext cx="6181" cy="6181"/>
              </a:xfrm>
              <a:custGeom>
                <a:avLst/>
                <a:gdLst/>
                <a:ahLst/>
                <a:cxnLst/>
                <a:rect l="l" t="t" r="r" b="b"/>
                <a:pathLst>
                  <a:path w="6181" h="6181" extrusionOk="0">
                    <a:moveTo>
                      <a:pt x="6181" y="3091"/>
                    </a:moveTo>
                    <a:cubicBezTo>
                      <a:pt x="6181" y="4800"/>
                      <a:pt x="4800" y="6181"/>
                      <a:pt x="3091" y="6181"/>
                    </a:cubicBezTo>
                    <a:cubicBezTo>
                      <a:pt x="1381" y="6181"/>
                      <a:pt x="0" y="4800"/>
                      <a:pt x="0" y="3091"/>
                    </a:cubicBezTo>
                    <a:cubicBezTo>
                      <a:pt x="0" y="1381"/>
                      <a:pt x="1381" y="0"/>
                      <a:pt x="3091" y="0"/>
                    </a:cubicBezTo>
                    <a:cubicBezTo>
                      <a:pt x="4800" y="0"/>
                      <a:pt x="6181" y="1381"/>
                      <a:pt x="6181" y="309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1" name="Google Shape;1581;p46"/>
              <p:cNvSpPr/>
              <p:nvPr/>
            </p:nvSpPr>
            <p:spPr>
              <a:xfrm>
                <a:off x="4609577" y="1392711"/>
                <a:ext cx="6181" cy="6181"/>
              </a:xfrm>
              <a:custGeom>
                <a:avLst/>
                <a:gdLst/>
                <a:ahLst/>
                <a:cxnLst/>
                <a:rect l="l" t="t" r="r" b="b"/>
                <a:pathLst>
                  <a:path w="6181" h="6181" extrusionOk="0">
                    <a:moveTo>
                      <a:pt x="6181" y="3091"/>
                    </a:moveTo>
                    <a:cubicBezTo>
                      <a:pt x="6181" y="4800"/>
                      <a:pt x="4800" y="6181"/>
                      <a:pt x="3091" y="6181"/>
                    </a:cubicBezTo>
                    <a:cubicBezTo>
                      <a:pt x="1381" y="6181"/>
                      <a:pt x="0" y="4800"/>
                      <a:pt x="0" y="3091"/>
                    </a:cubicBezTo>
                    <a:cubicBezTo>
                      <a:pt x="0" y="1381"/>
                      <a:pt x="1381" y="0"/>
                      <a:pt x="3091" y="0"/>
                    </a:cubicBezTo>
                    <a:cubicBezTo>
                      <a:pt x="4800" y="0"/>
                      <a:pt x="6181" y="1381"/>
                      <a:pt x="6181" y="309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2" name="Google Shape;1582;p46"/>
              <p:cNvSpPr/>
              <p:nvPr/>
            </p:nvSpPr>
            <p:spPr>
              <a:xfrm>
                <a:off x="4604059" y="1370093"/>
                <a:ext cx="6181" cy="6181"/>
              </a:xfrm>
              <a:custGeom>
                <a:avLst/>
                <a:gdLst/>
                <a:ahLst/>
                <a:cxnLst/>
                <a:rect l="l" t="t" r="r" b="b"/>
                <a:pathLst>
                  <a:path w="6181" h="6181" extrusionOk="0">
                    <a:moveTo>
                      <a:pt x="6181" y="3091"/>
                    </a:moveTo>
                    <a:cubicBezTo>
                      <a:pt x="6181" y="4800"/>
                      <a:pt x="4800" y="6181"/>
                      <a:pt x="3091" y="6181"/>
                    </a:cubicBezTo>
                    <a:cubicBezTo>
                      <a:pt x="1381" y="6181"/>
                      <a:pt x="0" y="4800"/>
                      <a:pt x="0" y="3091"/>
                    </a:cubicBezTo>
                    <a:cubicBezTo>
                      <a:pt x="0" y="1381"/>
                      <a:pt x="1381" y="0"/>
                      <a:pt x="3091" y="0"/>
                    </a:cubicBezTo>
                    <a:cubicBezTo>
                      <a:pt x="4800" y="0"/>
                      <a:pt x="6181" y="1381"/>
                      <a:pt x="6181" y="309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3" name="Google Shape;1583;p46"/>
              <p:cNvSpPr/>
              <p:nvPr/>
            </p:nvSpPr>
            <p:spPr>
              <a:xfrm>
                <a:off x="4626489" y="1355483"/>
                <a:ext cx="4901" cy="4901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extrusionOk="0">
                    <a:moveTo>
                      <a:pt x="4901" y="2451"/>
                    </a:moveTo>
                    <a:cubicBezTo>
                      <a:pt x="4901" y="3804"/>
                      <a:pt x="3804" y="4901"/>
                      <a:pt x="2451" y="4901"/>
                    </a:cubicBezTo>
                    <a:cubicBezTo>
                      <a:pt x="1097" y="4901"/>
                      <a:pt x="0" y="3804"/>
                      <a:pt x="0" y="2451"/>
                    </a:cubicBezTo>
                    <a:cubicBezTo>
                      <a:pt x="0" y="1097"/>
                      <a:pt x="1097" y="0"/>
                      <a:pt x="2451" y="0"/>
                    </a:cubicBezTo>
                    <a:cubicBezTo>
                      <a:pt x="3804" y="0"/>
                      <a:pt x="4901" y="1097"/>
                      <a:pt x="4901" y="245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4" name="Google Shape;1584;p46"/>
              <p:cNvSpPr/>
              <p:nvPr/>
            </p:nvSpPr>
            <p:spPr>
              <a:xfrm>
                <a:off x="4654563" y="1347280"/>
                <a:ext cx="4901" cy="4901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extrusionOk="0">
                    <a:moveTo>
                      <a:pt x="4901" y="2451"/>
                    </a:moveTo>
                    <a:cubicBezTo>
                      <a:pt x="4901" y="3801"/>
                      <a:pt x="3801" y="4901"/>
                      <a:pt x="2451" y="4901"/>
                    </a:cubicBezTo>
                    <a:cubicBezTo>
                      <a:pt x="1100" y="4901"/>
                      <a:pt x="0" y="3801"/>
                      <a:pt x="0" y="2451"/>
                    </a:cubicBezTo>
                    <a:cubicBezTo>
                      <a:pt x="0" y="1100"/>
                      <a:pt x="1100" y="0"/>
                      <a:pt x="2451" y="0"/>
                    </a:cubicBezTo>
                    <a:cubicBezTo>
                      <a:pt x="3801" y="0"/>
                      <a:pt x="4901" y="1100"/>
                      <a:pt x="4901" y="245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5" name="Google Shape;1585;p46"/>
              <p:cNvSpPr/>
              <p:nvPr/>
            </p:nvSpPr>
            <p:spPr>
              <a:xfrm>
                <a:off x="4684510" y="1343947"/>
                <a:ext cx="4901" cy="4901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extrusionOk="0">
                    <a:moveTo>
                      <a:pt x="4901" y="2451"/>
                    </a:moveTo>
                    <a:cubicBezTo>
                      <a:pt x="4901" y="3804"/>
                      <a:pt x="3804" y="4901"/>
                      <a:pt x="2451" y="4901"/>
                    </a:cubicBezTo>
                    <a:cubicBezTo>
                      <a:pt x="1097" y="4901"/>
                      <a:pt x="0" y="3804"/>
                      <a:pt x="0" y="2451"/>
                    </a:cubicBezTo>
                    <a:cubicBezTo>
                      <a:pt x="0" y="1097"/>
                      <a:pt x="1097" y="0"/>
                      <a:pt x="2451" y="0"/>
                    </a:cubicBezTo>
                    <a:cubicBezTo>
                      <a:pt x="3804" y="0"/>
                      <a:pt x="4901" y="1097"/>
                      <a:pt x="4901" y="245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6" name="Google Shape;1586;p46"/>
              <p:cNvSpPr/>
              <p:nvPr/>
            </p:nvSpPr>
            <p:spPr>
              <a:xfrm>
                <a:off x="4716821" y="1345860"/>
                <a:ext cx="4901" cy="4901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extrusionOk="0">
                    <a:moveTo>
                      <a:pt x="4901" y="2451"/>
                    </a:moveTo>
                    <a:cubicBezTo>
                      <a:pt x="4901" y="3801"/>
                      <a:pt x="3801" y="4901"/>
                      <a:pt x="2451" y="4901"/>
                    </a:cubicBezTo>
                    <a:cubicBezTo>
                      <a:pt x="1101" y="4901"/>
                      <a:pt x="0" y="3801"/>
                      <a:pt x="0" y="2451"/>
                    </a:cubicBezTo>
                    <a:cubicBezTo>
                      <a:pt x="0" y="1100"/>
                      <a:pt x="1101" y="0"/>
                      <a:pt x="2451" y="0"/>
                    </a:cubicBezTo>
                    <a:cubicBezTo>
                      <a:pt x="3801" y="0"/>
                      <a:pt x="4901" y="1100"/>
                      <a:pt x="4901" y="245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7" name="Google Shape;1587;p46"/>
              <p:cNvSpPr/>
              <p:nvPr/>
            </p:nvSpPr>
            <p:spPr>
              <a:xfrm>
                <a:off x="4747384" y="1354226"/>
                <a:ext cx="4901" cy="4901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extrusionOk="0">
                    <a:moveTo>
                      <a:pt x="4901" y="2451"/>
                    </a:moveTo>
                    <a:cubicBezTo>
                      <a:pt x="4901" y="3804"/>
                      <a:pt x="3804" y="4901"/>
                      <a:pt x="2451" y="4901"/>
                    </a:cubicBezTo>
                    <a:cubicBezTo>
                      <a:pt x="1097" y="4901"/>
                      <a:pt x="0" y="3804"/>
                      <a:pt x="0" y="2451"/>
                    </a:cubicBezTo>
                    <a:cubicBezTo>
                      <a:pt x="0" y="1097"/>
                      <a:pt x="1097" y="0"/>
                      <a:pt x="2451" y="0"/>
                    </a:cubicBezTo>
                    <a:cubicBezTo>
                      <a:pt x="3804" y="0"/>
                      <a:pt x="4901" y="1097"/>
                      <a:pt x="4901" y="245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8" name="Google Shape;1588;p46"/>
              <p:cNvSpPr/>
              <p:nvPr/>
            </p:nvSpPr>
            <p:spPr>
              <a:xfrm>
                <a:off x="4724720" y="1412293"/>
                <a:ext cx="6181" cy="6181"/>
              </a:xfrm>
              <a:custGeom>
                <a:avLst/>
                <a:gdLst/>
                <a:ahLst/>
                <a:cxnLst/>
                <a:rect l="l" t="t" r="r" b="b"/>
                <a:pathLst>
                  <a:path w="6181" h="6181" extrusionOk="0">
                    <a:moveTo>
                      <a:pt x="6181" y="3091"/>
                    </a:moveTo>
                    <a:cubicBezTo>
                      <a:pt x="6181" y="4800"/>
                      <a:pt x="4800" y="6181"/>
                      <a:pt x="3091" y="6181"/>
                    </a:cubicBezTo>
                    <a:cubicBezTo>
                      <a:pt x="1381" y="6181"/>
                      <a:pt x="0" y="4800"/>
                      <a:pt x="0" y="3091"/>
                    </a:cubicBezTo>
                    <a:cubicBezTo>
                      <a:pt x="0" y="1381"/>
                      <a:pt x="1381" y="0"/>
                      <a:pt x="3091" y="0"/>
                    </a:cubicBezTo>
                    <a:cubicBezTo>
                      <a:pt x="4800" y="0"/>
                      <a:pt x="6181" y="1381"/>
                      <a:pt x="6181" y="309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9" name="Google Shape;1589;p46"/>
              <p:cNvSpPr/>
              <p:nvPr/>
            </p:nvSpPr>
            <p:spPr>
              <a:xfrm>
                <a:off x="4758061" y="1400469"/>
                <a:ext cx="6181" cy="6181"/>
              </a:xfrm>
              <a:custGeom>
                <a:avLst/>
                <a:gdLst/>
                <a:ahLst/>
                <a:cxnLst/>
                <a:rect l="l" t="t" r="r" b="b"/>
                <a:pathLst>
                  <a:path w="6181" h="6181" extrusionOk="0">
                    <a:moveTo>
                      <a:pt x="6181" y="3091"/>
                    </a:moveTo>
                    <a:cubicBezTo>
                      <a:pt x="6181" y="4800"/>
                      <a:pt x="4800" y="6181"/>
                      <a:pt x="3091" y="6181"/>
                    </a:cubicBezTo>
                    <a:cubicBezTo>
                      <a:pt x="1381" y="6181"/>
                      <a:pt x="0" y="4800"/>
                      <a:pt x="0" y="3091"/>
                    </a:cubicBezTo>
                    <a:cubicBezTo>
                      <a:pt x="0" y="1381"/>
                      <a:pt x="1381" y="0"/>
                      <a:pt x="3091" y="0"/>
                    </a:cubicBezTo>
                    <a:cubicBezTo>
                      <a:pt x="4800" y="0"/>
                      <a:pt x="6181" y="1381"/>
                      <a:pt x="6181" y="309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0" name="Google Shape;1590;p46"/>
              <p:cNvSpPr/>
              <p:nvPr/>
            </p:nvSpPr>
            <p:spPr>
              <a:xfrm>
                <a:off x="4772812" y="1374901"/>
                <a:ext cx="6821" cy="6821"/>
              </a:xfrm>
              <a:custGeom>
                <a:avLst/>
                <a:gdLst/>
                <a:ahLst/>
                <a:cxnLst/>
                <a:rect l="l" t="t" r="r" b="b"/>
                <a:pathLst>
                  <a:path w="6821" h="6821" extrusionOk="0">
                    <a:moveTo>
                      <a:pt x="6822" y="3411"/>
                    </a:moveTo>
                    <a:cubicBezTo>
                      <a:pt x="6822" y="5292"/>
                      <a:pt x="5292" y="6821"/>
                      <a:pt x="3411" y="6821"/>
                    </a:cubicBezTo>
                    <a:cubicBezTo>
                      <a:pt x="1530" y="6821"/>
                      <a:pt x="0" y="5292"/>
                      <a:pt x="0" y="3411"/>
                    </a:cubicBezTo>
                    <a:cubicBezTo>
                      <a:pt x="0" y="1530"/>
                      <a:pt x="1530" y="0"/>
                      <a:pt x="3411" y="0"/>
                    </a:cubicBezTo>
                    <a:cubicBezTo>
                      <a:pt x="5292" y="0"/>
                      <a:pt x="6822" y="1530"/>
                      <a:pt x="6822" y="341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91" name="Google Shape;1591;p46"/>
            <p:cNvSpPr/>
            <p:nvPr/>
          </p:nvSpPr>
          <p:spPr>
            <a:xfrm>
              <a:off x="5230726" y="3836217"/>
              <a:ext cx="741748" cy="216418"/>
            </a:xfrm>
            <a:custGeom>
              <a:avLst/>
              <a:gdLst/>
              <a:ahLst/>
              <a:cxnLst/>
              <a:rect l="l" t="t" r="r" b="b"/>
              <a:pathLst>
                <a:path w="198860" h="58021" extrusionOk="0">
                  <a:moveTo>
                    <a:pt x="27" y="2779"/>
                  </a:moveTo>
                  <a:cubicBezTo>
                    <a:pt x="-152" y="3114"/>
                    <a:pt x="613" y="16374"/>
                    <a:pt x="613" y="16382"/>
                  </a:cubicBezTo>
                  <a:cubicBezTo>
                    <a:pt x="847" y="20495"/>
                    <a:pt x="4827" y="25358"/>
                    <a:pt x="7286" y="28276"/>
                  </a:cubicBezTo>
                  <a:cubicBezTo>
                    <a:pt x="16089" y="38719"/>
                    <a:pt x="29069" y="45025"/>
                    <a:pt x="41861" y="49076"/>
                  </a:cubicBezTo>
                  <a:cubicBezTo>
                    <a:pt x="75015" y="59573"/>
                    <a:pt x="110636" y="60729"/>
                    <a:pt x="144376" y="53088"/>
                  </a:cubicBezTo>
                  <a:cubicBezTo>
                    <a:pt x="156254" y="50395"/>
                    <a:pt x="168297" y="46438"/>
                    <a:pt x="178911" y="40108"/>
                  </a:cubicBezTo>
                  <a:cubicBezTo>
                    <a:pt x="187497" y="34981"/>
                    <a:pt x="198899" y="25084"/>
                    <a:pt x="198860" y="14009"/>
                  </a:cubicBezTo>
                  <a:lnTo>
                    <a:pt x="198806" y="0"/>
                  </a:lnTo>
                  <a:lnTo>
                    <a:pt x="19" y="278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2" name="Google Shape;1592;p46"/>
            <p:cNvSpPr/>
            <p:nvPr/>
          </p:nvSpPr>
          <p:spPr>
            <a:xfrm>
              <a:off x="5230095" y="3675578"/>
              <a:ext cx="742244" cy="316934"/>
            </a:xfrm>
            <a:custGeom>
              <a:avLst/>
              <a:gdLst/>
              <a:ahLst/>
              <a:cxnLst/>
              <a:rect l="l" t="t" r="r" b="b"/>
              <a:pathLst>
                <a:path w="198993" h="84969" extrusionOk="0">
                  <a:moveTo>
                    <a:pt x="195611" y="31236"/>
                  </a:moveTo>
                  <a:cubicBezTo>
                    <a:pt x="183568" y="12013"/>
                    <a:pt x="140767" y="-638"/>
                    <a:pt x="96741" y="25"/>
                  </a:cubicBezTo>
                  <a:cubicBezTo>
                    <a:pt x="50904" y="712"/>
                    <a:pt x="7533" y="15775"/>
                    <a:pt x="899" y="37167"/>
                  </a:cubicBezTo>
                  <a:cubicBezTo>
                    <a:pt x="-7421" y="63992"/>
                    <a:pt x="43005" y="88249"/>
                    <a:pt x="111289" y="84605"/>
                  </a:cubicBezTo>
                  <a:cubicBezTo>
                    <a:pt x="175599" y="81170"/>
                    <a:pt x="210416" y="54869"/>
                    <a:pt x="195611" y="312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3" name="Google Shape;1593;p46"/>
            <p:cNvSpPr/>
            <p:nvPr/>
          </p:nvSpPr>
          <p:spPr>
            <a:xfrm>
              <a:off x="5231639" y="3831939"/>
              <a:ext cx="737335" cy="158734"/>
            </a:xfrm>
            <a:custGeom>
              <a:avLst/>
              <a:gdLst/>
              <a:ahLst/>
              <a:cxnLst/>
              <a:rect l="l" t="t" r="r" b="b"/>
              <a:pathLst>
                <a:path w="197677" h="42556" extrusionOk="0">
                  <a:moveTo>
                    <a:pt x="0" y="7032"/>
                  </a:moveTo>
                  <a:cubicBezTo>
                    <a:pt x="7586" y="28472"/>
                    <a:pt x="52362" y="45267"/>
                    <a:pt x="109976" y="42192"/>
                  </a:cubicBezTo>
                  <a:cubicBezTo>
                    <a:pt x="164242" y="39289"/>
                    <a:pt x="197506" y="20113"/>
                    <a:pt x="197678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4" name="Google Shape;1594;p46"/>
            <p:cNvSpPr/>
            <p:nvPr/>
          </p:nvSpPr>
          <p:spPr>
            <a:xfrm>
              <a:off x="5340630" y="3706074"/>
              <a:ext cx="532760" cy="225564"/>
            </a:xfrm>
            <a:custGeom>
              <a:avLst/>
              <a:gdLst/>
              <a:ahLst/>
              <a:cxnLst/>
              <a:rect l="l" t="t" r="r" b="b"/>
              <a:pathLst>
                <a:path w="142831" h="60473" extrusionOk="0">
                  <a:moveTo>
                    <a:pt x="78875" y="60281"/>
                  </a:moveTo>
                  <a:cubicBezTo>
                    <a:pt x="32734" y="62404"/>
                    <a:pt x="-3035" y="46623"/>
                    <a:pt x="204" y="28110"/>
                  </a:cubicBezTo>
                  <a:cubicBezTo>
                    <a:pt x="2959" y="12360"/>
                    <a:pt x="33827" y="684"/>
                    <a:pt x="68511" y="29"/>
                  </a:cubicBezTo>
                  <a:cubicBezTo>
                    <a:pt x="102149" y="-603"/>
                    <a:pt x="133906" y="9270"/>
                    <a:pt x="141243" y="23810"/>
                  </a:cubicBezTo>
                  <a:cubicBezTo>
                    <a:pt x="149781" y="40738"/>
                    <a:pt x="123175" y="58236"/>
                    <a:pt x="78875" y="6028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95" name="Google Shape;1595;p46"/>
            <p:cNvGrpSpPr/>
            <p:nvPr/>
          </p:nvGrpSpPr>
          <p:grpSpPr>
            <a:xfrm>
              <a:off x="5447446" y="3764316"/>
              <a:ext cx="308699" cy="96616"/>
              <a:chOff x="4687101" y="1330157"/>
              <a:chExt cx="82761" cy="25903"/>
            </a:xfrm>
          </p:grpSpPr>
          <p:sp>
            <p:nvSpPr>
              <p:cNvPr id="1596" name="Google Shape;1596;p46"/>
              <p:cNvSpPr/>
              <p:nvPr/>
            </p:nvSpPr>
            <p:spPr>
              <a:xfrm>
                <a:off x="4694749" y="1330157"/>
                <a:ext cx="66817" cy="25903"/>
              </a:xfrm>
              <a:custGeom>
                <a:avLst/>
                <a:gdLst/>
                <a:ahLst/>
                <a:cxnLst/>
                <a:rect l="l" t="t" r="r" b="b"/>
                <a:pathLst>
                  <a:path w="66817" h="25903" extrusionOk="0">
                    <a:moveTo>
                      <a:pt x="196" y="0"/>
                    </a:moveTo>
                    <a:lnTo>
                      <a:pt x="1" y="12971"/>
                    </a:lnTo>
                    <a:cubicBezTo>
                      <a:pt x="-85" y="18614"/>
                      <a:pt x="7251" y="23297"/>
                      <a:pt x="16375" y="23437"/>
                    </a:cubicBezTo>
                    <a:lnTo>
                      <a:pt x="17030" y="23437"/>
                    </a:lnTo>
                    <a:cubicBezTo>
                      <a:pt x="26162" y="23586"/>
                      <a:pt x="33631" y="19129"/>
                      <a:pt x="33717" y="13486"/>
                    </a:cubicBezTo>
                    <a:lnTo>
                      <a:pt x="33756" y="10731"/>
                    </a:lnTo>
                    <a:cubicBezTo>
                      <a:pt x="33842" y="5089"/>
                      <a:pt x="41311" y="624"/>
                      <a:pt x="50443" y="765"/>
                    </a:cubicBezTo>
                    <a:lnTo>
                      <a:pt x="50443" y="765"/>
                    </a:lnTo>
                    <a:cubicBezTo>
                      <a:pt x="59574" y="905"/>
                      <a:pt x="66903" y="5588"/>
                      <a:pt x="66817" y="11231"/>
                    </a:cubicBezTo>
                    <a:lnTo>
                      <a:pt x="66590" y="25904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7" name="Google Shape;1597;p46"/>
              <p:cNvSpPr/>
              <p:nvPr/>
            </p:nvSpPr>
            <p:spPr>
              <a:xfrm>
                <a:off x="4687101" y="1345204"/>
                <a:ext cx="82667" cy="1256"/>
              </a:xfrm>
              <a:custGeom>
                <a:avLst/>
                <a:gdLst/>
                <a:ahLst/>
                <a:cxnLst/>
                <a:rect l="l" t="t" r="r" b="b"/>
                <a:pathLst>
                  <a:path w="82667" h="1256" extrusionOk="0">
                    <a:moveTo>
                      <a:pt x="0" y="0"/>
                    </a:moveTo>
                    <a:lnTo>
                      <a:pt x="82667" y="1257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8" name="Google Shape;1598;p46"/>
              <p:cNvSpPr/>
              <p:nvPr/>
            </p:nvSpPr>
            <p:spPr>
              <a:xfrm>
                <a:off x="4687195" y="1339124"/>
                <a:ext cx="82667" cy="1256"/>
              </a:xfrm>
              <a:custGeom>
                <a:avLst/>
                <a:gdLst/>
                <a:ahLst/>
                <a:cxnLst/>
                <a:rect l="l" t="t" r="r" b="b"/>
                <a:pathLst>
                  <a:path w="82667" h="1256" extrusionOk="0">
                    <a:moveTo>
                      <a:pt x="0" y="0"/>
                    </a:moveTo>
                    <a:lnTo>
                      <a:pt x="82668" y="1257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99" name="Google Shape;1599;p46"/>
            <p:cNvSpPr/>
            <p:nvPr/>
          </p:nvSpPr>
          <p:spPr>
            <a:xfrm>
              <a:off x="5758562" y="3975921"/>
              <a:ext cx="7859" cy="60374"/>
            </a:xfrm>
            <a:custGeom>
              <a:avLst/>
              <a:gdLst/>
              <a:ahLst/>
              <a:cxnLst/>
              <a:rect l="l" t="t" r="r" b="b"/>
              <a:pathLst>
                <a:path w="2107" h="16186" extrusionOk="0">
                  <a:moveTo>
                    <a:pt x="2107" y="0"/>
                  </a:moveTo>
                  <a:lnTo>
                    <a:pt x="0" y="16187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0" name="Google Shape;1600;p46"/>
            <p:cNvSpPr/>
            <p:nvPr/>
          </p:nvSpPr>
          <p:spPr>
            <a:xfrm>
              <a:off x="5589861" y="3992224"/>
              <a:ext cx="5558" cy="60202"/>
            </a:xfrm>
            <a:custGeom>
              <a:avLst/>
              <a:gdLst/>
              <a:ahLst/>
              <a:cxnLst/>
              <a:rect l="l" t="t" r="r" b="b"/>
              <a:pathLst>
                <a:path w="1490" h="16140" extrusionOk="0">
                  <a:moveTo>
                    <a:pt x="1491" y="0"/>
                  </a:moveTo>
                  <a:lnTo>
                    <a:pt x="0" y="1614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1" name="Google Shape;1601;p46"/>
            <p:cNvSpPr/>
            <p:nvPr/>
          </p:nvSpPr>
          <p:spPr>
            <a:xfrm>
              <a:off x="5406923" y="3973620"/>
              <a:ext cx="7538" cy="52168"/>
            </a:xfrm>
            <a:custGeom>
              <a:avLst/>
              <a:gdLst/>
              <a:ahLst/>
              <a:cxnLst/>
              <a:rect l="l" t="t" r="r" b="b"/>
              <a:pathLst>
                <a:path w="2021" h="13986" extrusionOk="0">
                  <a:moveTo>
                    <a:pt x="2021" y="0"/>
                  </a:moveTo>
                  <a:lnTo>
                    <a:pt x="0" y="13986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2" name="Google Shape;1602;p46"/>
            <p:cNvSpPr/>
            <p:nvPr/>
          </p:nvSpPr>
          <p:spPr>
            <a:xfrm>
              <a:off x="5349369" y="3954933"/>
              <a:ext cx="6751" cy="50333"/>
            </a:xfrm>
            <a:custGeom>
              <a:avLst/>
              <a:gdLst/>
              <a:ahLst/>
              <a:cxnLst/>
              <a:rect l="l" t="t" r="r" b="b"/>
              <a:pathLst>
                <a:path w="1810" h="13494" extrusionOk="0">
                  <a:moveTo>
                    <a:pt x="1811" y="0"/>
                  </a:moveTo>
                  <a:lnTo>
                    <a:pt x="0" y="1349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3" name="Google Shape;1603;p46"/>
            <p:cNvSpPr/>
            <p:nvPr/>
          </p:nvSpPr>
          <p:spPr>
            <a:xfrm>
              <a:off x="5266052" y="3908734"/>
              <a:ext cx="5647" cy="42239"/>
            </a:xfrm>
            <a:custGeom>
              <a:avLst/>
              <a:gdLst/>
              <a:ahLst/>
              <a:cxnLst/>
              <a:rect l="l" t="t" r="r" b="b"/>
              <a:pathLst>
                <a:path w="1514" h="11324" extrusionOk="0">
                  <a:moveTo>
                    <a:pt x="1514" y="0"/>
                  </a:moveTo>
                  <a:lnTo>
                    <a:pt x="0" y="11325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04" name="Google Shape;1604;p46"/>
            <p:cNvGrpSpPr/>
            <p:nvPr/>
          </p:nvGrpSpPr>
          <p:grpSpPr>
            <a:xfrm>
              <a:off x="5275803" y="3680796"/>
              <a:ext cx="654865" cy="288370"/>
              <a:chOff x="4641084" y="1307765"/>
              <a:chExt cx="175567" cy="77313"/>
            </a:xfrm>
          </p:grpSpPr>
          <p:sp>
            <p:nvSpPr>
              <p:cNvPr id="1605" name="Google Shape;1605;p46"/>
              <p:cNvSpPr/>
              <p:nvPr/>
            </p:nvSpPr>
            <p:spPr>
              <a:xfrm>
                <a:off x="4719233" y="1378897"/>
                <a:ext cx="6181" cy="6181"/>
              </a:xfrm>
              <a:custGeom>
                <a:avLst/>
                <a:gdLst/>
                <a:ahLst/>
                <a:cxnLst/>
                <a:rect l="l" t="t" r="r" b="b"/>
                <a:pathLst>
                  <a:path w="6181" h="6181" extrusionOk="0">
                    <a:moveTo>
                      <a:pt x="6181" y="3091"/>
                    </a:moveTo>
                    <a:cubicBezTo>
                      <a:pt x="6181" y="4800"/>
                      <a:pt x="4800" y="6181"/>
                      <a:pt x="3091" y="6181"/>
                    </a:cubicBezTo>
                    <a:cubicBezTo>
                      <a:pt x="1381" y="6181"/>
                      <a:pt x="0" y="4800"/>
                      <a:pt x="0" y="3091"/>
                    </a:cubicBezTo>
                    <a:cubicBezTo>
                      <a:pt x="0" y="1381"/>
                      <a:pt x="1381" y="0"/>
                      <a:pt x="3091" y="0"/>
                    </a:cubicBezTo>
                    <a:cubicBezTo>
                      <a:pt x="4800" y="0"/>
                      <a:pt x="6181" y="1381"/>
                      <a:pt x="6181" y="309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6" name="Google Shape;1606;p46"/>
              <p:cNvSpPr/>
              <p:nvPr/>
            </p:nvSpPr>
            <p:spPr>
              <a:xfrm>
                <a:off x="4679382" y="1373855"/>
                <a:ext cx="6181" cy="6181"/>
              </a:xfrm>
              <a:custGeom>
                <a:avLst/>
                <a:gdLst/>
                <a:ahLst/>
                <a:cxnLst/>
                <a:rect l="l" t="t" r="r" b="b"/>
                <a:pathLst>
                  <a:path w="6181" h="6181" extrusionOk="0">
                    <a:moveTo>
                      <a:pt x="6181" y="3091"/>
                    </a:moveTo>
                    <a:cubicBezTo>
                      <a:pt x="6181" y="4800"/>
                      <a:pt x="4800" y="6181"/>
                      <a:pt x="3091" y="6181"/>
                    </a:cubicBezTo>
                    <a:cubicBezTo>
                      <a:pt x="1381" y="6181"/>
                      <a:pt x="0" y="4800"/>
                      <a:pt x="0" y="3091"/>
                    </a:cubicBezTo>
                    <a:cubicBezTo>
                      <a:pt x="0" y="1381"/>
                      <a:pt x="1381" y="0"/>
                      <a:pt x="3091" y="0"/>
                    </a:cubicBezTo>
                    <a:cubicBezTo>
                      <a:pt x="4800" y="0"/>
                      <a:pt x="6181" y="1381"/>
                      <a:pt x="6181" y="309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7" name="Google Shape;1607;p46"/>
              <p:cNvSpPr/>
              <p:nvPr/>
            </p:nvSpPr>
            <p:spPr>
              <a:xfrm>
                <a:off x="4646594" y="1356529"/>
                <a:ext cx="6181" cy="6181"/>
              </a:xfrm>
              <a:custGeom>
                <a:avLst/>
                <a:gdLst/>
                <a:ahLst/>
                <a:cxnLst/>
                <a:rect l="l" t="t" r="r" b="b"/>
                <a:pathLst>
                  <a:path w="6181" h="6181" extrusionOk="0">
                    <a:moveTo>
                      <a:pt x="6181" y="3091"/>
                    </a:moveTo>
                    <a:cubicBezTo>
                      <a:pt x="6181" y="4800"/>
                      <a:pt x="4800" y="6181"/>
                      <a:pt x="3091" y="6181"/>
                    </a:cubicBezTo>
                    <a:cubicBezTo>
                      <a:pt x="1381" y="6181"/>
                      <a:pt x="0" y="4800"/>
                      <a:pt x="0" y="3091"/>
                    </a:cubicBezTo>
                    <a:cubicBezTo>
                      <a:pt x="0" y="1381"/>
                      <a:pt x="1381" y="0"/>
                      <a:pt x="3091" y="0"/>
                    </a:cubicBezTo>
                    <a:cubicBezTo>
                      <a:pt x="4800" y="0"/>
                      <a:pt x="6181" y="1381"/>
                      <a:pt x="6181" y="309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8" name="Google Shape;1608;p46"/>
              <p:cNvSpPr/>
              <p:nvPr/>
            </p:nvSpPr>
            <p:spPr>
              <a:xfrm>
                <a:off x="4641084" y="1333911"/>
                <a:ext cx="6181" cy="6181"/>
              </a:xfrm>
              <a:custGeom>
                <a:avLst/>
                <a:gdLst/>
                <a:ahLst/>
                <a:cxnLst/>
                <a:rect l="l" t="t" r="r" b="b"/>
                <a:pathLst>
                  <a:path w="6181" h="6181" extrusionOk="0">
                    <a:moveTo>
                      <a:pt x="6181" y="3091"/>
                    </a:moveTo>
                    <a:cubicBezTo>
                      <a:pt x="6181" y="4800"/>
                      <a:pt x="4800" y="6181"/>
                      <a:pt x="3091" y="6181"/>
                    </a:cubicBezTo>
                    <a:cubicBezTo>
                      <a:pt x="1381" y="6181"/>
                      <a:pt x="0" y="4800"/>
                      <a:pt x="0" y="3091"/>
                    </a:cubicBezTo>
                    <a:cubicBezTo>
                      <a:pt x="0" y="1381"/>
                      <a:pt x="1381" y="0"/>
                      <a:pt x="3091" y="0"/>
                    </a:cubicBezTo>
                    <a:cubicBezTo>
                      <a:pt x="4800" y="0"/>
                      <a:pt x="6181" y="1381"/>
                      <a:pt x="6181" y="309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9" name="Google Shape;1609;p46"/>
              <p:cNvSpPr/>
              <p:nvPr/>
            </p:nvSpPr>
            <p:spPr>
              <a:xfrm>
                <a:off x="4663507" y="1319300"/>
                <a:ext cx="4901" cy="4901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extrusionOk="0">
                    <a:moveTo>
                      <a:pt x="4901" y="2451"/>
                    </a:moveTo>
                    <a:cubicBezTo>
                      <a:pt x="4901" y="3804"/>
                      <a:pt x="3804" y="4901"/>
                      <a:pt x="2451" y="4901"/>
                    </a:cubicBezTo>
                    <a:cubicBezTo>
                      <a:pt x="1097" y="4901"/>
                      <a:pt x="0" y="3804"/>
                      <a:pt x="0" y="2451"/>
                    </a:cubicBezTo>
                    <a:cubicBezTo>
                      <a:pt x="0" y="1097"/>
                      <a:pt x="1097" y="0"/>
                      <a:pt x="2451" y="0"/>
                    </a:cubicBezTo>
                    <a:cubicBezTo>
                      <a:pt x="3804" y="0"/>
                      <a:pt x="4901" y="1097"/>
                      <a:pt x="4901" y="245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0" name="Google Shape;1610;p46"/>
              <p:cNvSpPr/>
              <p:nvPr/>
            </p:nvSpPr>
            <p:spPr>
              <a:xfrm>
                <a:off x="4691581" y="1311097"/>
                <a:ext cx="4901" cy="4901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extrusionOk="0">
                    <a:moveTo>
                      <a:pt x="4901" y="2451"/>
                    </a:moveTo>
                    <a:cubicBezTo>
                      <a:pt x="4901" y="3801"/>
                      <a:pt x="3801" y="4901"/>
                      <a:pt x="2451" y="4901"/>
                    </a:cubicBezTo>
                    <a:cubicBezTo>
                      <a:pt x="1100" y="4901"/>
                      <a:pt x="0" y="3801"/>
                      <a:pt x="0" y="2451"/>
                    </a:cubicBezTo>
                    <a:cubicBezTo>
                      <a:pt x="0" y="1100"/>
                      <a:pt x="1100" y="0"/>
                      <a:pt x="2451" y="0"/>
                    </a:cubicBezTo>
                    <a:cubicBezTo>
                      <a:pt x="3801" y="0"/>
                      <a:pt x="4901" y="1100"/>
                      <a:pt x="4901" y="245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1" name="Google Shape;1611;p46"/>
              <p:cNvSpPr/>
              <p:nvPr/>
            </p:nvSpPr>
            <p:spPr>
              <a:xfrm>
                <a:off x="4721535" y="1307765"/>
                <a:ext cx="4901" cy="4901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extrusionOk="0">
                    <a:moveTo>
                      <a:pt x="4901" y="2451"/>
                    </a:moveTo>
                    <a:cubicBezTo>
                      <a:pt x="4901" y="3801"/>
                      <a:pt x="3801" y="4901"/>
                      <a:pt x="2451" y="4901"/>
                    </a:cubicBezTo>
                    <a:cubicBezTo>
                      <a:pt x="1101" y="4901"/>
                      <a:pt x="0" y="3801"/>
                      <a:pt x="0" y="2451"/>
                    </a:cubicBezTo>
                    <a:cubicBezTo>
                      <a:pt x="0" y="1100"/>
                      <a:pt x="1101" y="0"/>
                      <a:pt x="2451" y="0"/>
                    </a:cubicBezTo>
                    <a:cubicBezTo>
                      <a:pt x="3801" y="0"/>
                      <a:pt x="4901" y="1100"/>
                      <a:pt x="4901" y="245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2" name="Google Shape;1612;p46"/>
              <p:cNvSpPr/>
              <p:nvPr/>
            </p:nvSpPr>
            <p:spPr>
              <a:xfrm>
                <a:off x="4753839" y="1309677"/>
                <a:ext cx="4901" cy="4901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extrusionOk="0">
                    <a:moveTo>
                      <a:pt x="4901" y="2451"/>
                    </a:moveTo>
                    <a:cubicBezTo>
                      <a:pt x="4901" y="3804"/>
                      <a:pt x="3804" y="4901"/>
                      <a:pt x="2451" y="4901"/>
                    </a:cubicBezTo>
                    <a:cubicBezTo>
                      <a:pt x="1097" y="4901"/>
                      <a:pt x="0" y="3804"/>
                      <a:pt x="0" y="2451"/>
                    </a:cubicBezTo>
                    <a:cubicBezTo>
                      <a:pt x="0" y="1097"/>
                      <a:pt x="1097" y="0"/>
                      <a:pt x="2451" y="0"/>
                    </a:cubicBezTo>
                    <a:cubicBezTo>
                      <a:pt x="3804" y="0"/>
                      <a:pt x="4901" y="1097"/>
                      <a:pt x="4901" y="245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3" name="Google Shape;1613;p46"/>
              <p:cNvSpPr/>
              <p:nvPr/>
            </p:nvSpPr>
            <p:spPr>
              <a:xfrm>
                <a:off x="4784402" y="1318044"/>
                <a:ext cx="4901" cy="4901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extrusionOk="0">
                    <a:moveTo>
                      <a:pt x="4901" y="2451"/>
                    </a:moveTo>
                    <a:cubicBezTo>
                      <a:pt x="4901" y="3801"/>
                      <a:pt x="3801" y="4901"/>
                      <a:pt x="2451" y="4901"/>
                    </a:cubicBezTo>
                    <a:cubicBezTo>
                      <a:pt x="1100" y="4901"/>
                      <a:pt x="0" y="3801"/>
                      <a:pt x="0" y="2451"/>
                    </a:cubicBezTo>
                    <a:cubicBezTo>
                      <a:pt x="0" y="1100"/>
                      <a:pt x="1100" y="0"/>
                      <a:pt x="2451" y="0"/>
                    </a:cubicBezTo>
                    <a:cubicBezTo>
                      <a:pt x="3801" y="0"/>
                      <a:pt x="4901" y="1100"/>
                      <a:pt x="4901" y="245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4" name="Google Shape;1614;p46"/>
              <p:cNvSpPr/>
              <p:nvPr/>
            </p:nvSpPr>
            <p:spPr>
              <a:xfrm>
                <a:off x="4761737" y="1376111"/>
                <a:ext cx="6181" cy="6181"/>
              </a:xfrm>
              <a:custGeom>
                <a:avLst/>
                <a:gdLst/>
                <a:ahLst/>
                <a:cxnLst/>
                <a:rect l="l" t="t" r="r" b="b"/>
                <a:pathLst>
                  <a:path w="6181" h="6181" extrusionOk="0">
                    <a:moveTo>
                      <a:pt x="6181" y="3091"/>
                    </a:moveTo>
                    <a:cubicBezTo>
                      <a:pt x="6181" y="4800"/>
                      <a:pt x="4800" y="6181"/>
                      <a:pt x="3091" y="6181"/>
                    </a:cubicBezTo>
                    <a:cubicBezTo>
                      <a:pt x="1381" y="6181"/>
                      <a:pt x="0" y="4800"/>
                      <a:pt x="0" y="3091"/>
                    </a:cubicBezTo>
                    <a:cubicBezTo>
                      <a:pt x="0" y="1381"/>
                      <a:pt x="1381" y="0"/>
                      <a:pt x="3091" y="0"/>
                    </a:cubicBezTo>
                    <a:cubicBezTo>
                      <a:pt x="4800" y="0"/>
                      <a:pt x="6181" y="1381"/>
                      <a:pt x="6181" y="309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5" name="Google Shape;1615;p46"/>
              <p:cNvSpPr/>
              <p:nvPr/>
            </p:nvSpPr>
            <p:spPr>
              <a:xfrm>
                <a:off x="4795079" y="1364287"/>
                <a:ext cx="6181" cy="6181"/>
              </a:xfrm>
              <a:custGeom>
                <a:avLst/>
                <a:gdLst/>
                <a:ahLst/>
                <a:cxnLst/>
                <a:rect l="l" t="t" r="r" b="b"/>
                <a:pathLst>
                  <a:path w="6181" h="6181" extrusionOk="0">
                    <a:moveTo>
                      <a:pt x="6181" y="3091"/>
                    </a:moveTo>
                    <a:cubicBezTo>
                      <a:pt x="6181" y="4800"/>
                      <a:pt x="4800" y="6181"/>
                      <a:pt x="3091" y="6181"/>
                    </a:cubicBezTo>
                    <a:cubicBezTo>
                      <a:pt x="1381" y="6181"/>
                      <a:pt x="0" y="4800"/>
                      <a:pt x="0" y="3091"/>
                    </a:cubicBezTo>
                    <a:cubicBezTo>
                      <a:pt x="0" y="1381"/>
                      <a:pt x="1381" y="0"/>
                      <a:pt x="3091" y="0"/>
                    </a:cubicBezTo>
                    <a:cubicBezTo>
                      <a:pt x="4800" y="0"/>
                      <a:pt x="6181" y="1381"/>
                      <a:pt x="6181" y="309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6" name="Google Shape;1616;p46"/>
              <p:cNvSpPr/>
              <p:nvPr/>
            </p:nvSpPr>
            <p:spPr>
              <a:xfrm>
                <a:off x="4809830" y="1338718"/>
                <a:ext cx="6821" cy="6821"/>
              </a:xfrm>
              <a:custGeom>
                <a:avLst/>
                <a:gdLst/>
                <a:ahLst/>
                <a:cxnLst/>
                <a:rect l="l" t="t" r="r" b="b"/>
                <a:pathLst>
                  <a:path w="6821" h="6821" extrusionOk="0">
                    <a:moveTo>
                      <a:pt x="6821" y="3411"/>
                    </a:moveTo>
                    <a:cubicBezTo>
                      <a:pt x="6821" y="5292"/>
                      <a:pt x="5292" y="6821"/>
                      <a:pt x="3411" y="6821"/>
                    </a:cubicBezTo>
                    <a:cubicBezTo>
                      <a:pt x="1530" y="6821"/>
                      <a:pt x="0" y="5292"/>
                      <a:pt x="0" y="3411"/>
                    </a:cubicBezTo>
                    <a:cubicBezTo>
                      <a:pt x="0" y="1530"/>
                      <a:pt x="1530" y="0"/>
                      <a:pt x="3411" y="0"/>
                    </a:cubicBezTo>
                    <a:cubicBezTo>
                      <a:pt x="5292" y="0"/>
                      <a:pt x="6821" y="1530"/>
                      <a:pt x="6821" y="341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17" name="Google Shape;1617;p46"/>
            <p:cNvSpPr/>
            <p:nvPr/>
          </p:nvSpPr>
          <p:spPr>
            <a:xfrm>
              <a:off x="5212150" y="3695030"/>
              <a:ext cx="741748" cy="216418"/>
            </a:xfrm>
            <a:custGeom>
              <a:avLst/>
              <a:gdLst/>
              <a:ahLst/>
              <a:cxnLst/>
              <a:rect l="l" t="t" r="r" b="b"/>
              <a:pathLst>
                <a:path w="198860" h="58021" extrusionOk="0">
                  <a:moveTo>
                    <a:pt x="27" y="2779"/>
                  </a:moveTo>
                  <a:cubicBezTo>
                    <a:pt x="-152" y="3114"/>
                    <a:pt x="613" y="16374"/>
                    <a:pt x="613" y="16382"/>
                  </a:cubicBezTo>
                  <a:cubicBezTo>
                    <a:pt x="847" y="20495"/>
                    <a:pt x="4827" y="25358"/>
                    <a:pt x="7286" y="28276"/>
                  </a:cubicBezTo>
                  <a:cubicBezTo>
                    <a:pt x="16089" y="38719"/>
                    <a:pt x="29069" y="45025"/>
                    <a:pt x="41861" y="49076"/>
                  </a:cubicBezTo>
                  <a:cubicBezTo>
                    <a:pt x="75015" y="59573"/>
                    <a:pt x="110636" y="60729"/>
                    <a:pt x="144375" y="53088"/>
                  </a:cubicBezTo>
                  <a:cubicBezTo>
                    <a:pt x="156254" y="50395"/>
                    <a:pt x="168297" y="46438"/>
                    <a:pt x="178911" y="40108"/>
                  </a:cubicBezTo>
                  <a:cubicBezTo>
                    <a:pt x="187496" y="34981"/>
                    <a:pt x="198899" y="25084"/>
                    <a:pt x="198860" y="14009"/>
                  </a:cubicBezTo>
                  <a:lnTo>
                    <a:pt x="198805" y="0"/>
                  </a:lnTo>
                  <a:lnTo>
                    <a:pt x="19" y="278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8" name="Google Shape;1618;p46"/>
            <p:cNvSpPr/>
            <p:nvPr/>
          </p:nvSpPr>
          <p:spPr>
            <a:xfrm>
              <a:off x="5211520" y="3534390"/>
              <a:ext cx="742244" cy="316934"/>
            </a:xfrm>
            <a:custGeom>
              <a:avLst/>
              <a:gdLst/>
              <a:ahLst/>
              <a:cxnLst/>
              <a:rect l="l" t="t" r="r" b="b"/>
              <a:pathLst>
                <a:path w="198993" h="84969" extrusionOk="0">
                  <a:moveTo>
                    <a:pt x="195611" y="31236"/>
                  </a:moveTo>
                  <a:cubicBezTo>
                    <a:pt x="183568" y="12013"/>
                    <a:pt x="140767" y="-638"/>
                    <a:pt x="96741" y="25"/>
                  </a:cubicBezTo>
                  <a:cubicBezTo>
                    <a:pt x="50904" y="712"/>
                    <a:pt x="7533" y="15775"/>
                    <a:pt x="899" y="37167"/>
                  </a:cubicBezTo>
                  <a:cubicBezTo>
                    <a:pt x="-7421" y="63992"/>
                    <a:pt x="43005" y="88249"/>
                    <a:pt x="111289" y="84605"/>
                  </a:cubicBezTo>
                  <a:cubicBezTo>
                    <a:pt x="175600" y="81170"/>
                    <a:pt x="210416" y="54869"/>
                    <a:pt x="195611" y="312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9" name="Google Shape;1619;p46"/>
            <p:cNvSpPr/>
            <p:nvPr/>
          </p:nvSpPr>
          <p:spPr>
            <a:xfrm>
              <a:off x="5213068" y="3690722"/>
              <a:ext cx="737335" cy="158741"/>
            </a:xfrm>
            <a:custGeom>
              <a:avLst/>
              <a:gdLst/>
              <a:ahLst/>
              <a:cxnLst/>
              <a:rect l="l" t="t" r="r" b="b"/>
              <a:pathLst>
                <a:path w="197677" h="42558" extrusionOk="0">
                  <a:moveTo>
                    <a:pt x="0" y="7040"/>
                  </a:moveTo>
                  <a:cubicBezTo>
                    <a:pt x="7586" y="28479"/>
                    <a:pt x="52362" y="45275"/>
                    <a:pt x="109976" y="42192"/>
                  </a:cubicBezTo>
                  <a:cubicBezTo>
                    <a:pt x="164242" y="39289"/>
                    <a:pt x="197506" y="20113"/>
                    <a:pt x="197678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0" name="Google Shape;1620;p46"/>
            <p:cNvSpPr/>
            <p:nvPr/>
          </p:nvSpPr>
          <p:spPr>
            <a:xfrm>
              <a:off x="5322058" y="3564886"/>
              <a:ext cx="532760" cy="225564"/>
            </a:xfrm>
            <a:custGeom>
              <a:avLst/>
              <a:gdLst/>
              <a:ahLst/>
              <a:cxnLst/>
              <a:rect l="l" t="t" r="r" b="b"/>
              <a:pathLst>
                <a:path w="142831" h="60473" extrusionOk="0">
                  <a:moveTo>
                    <a:pt x="78875" y="60281"/>
                  </a:moveTo>
                  <a:cubicBezTo>
                    <a:pt x="32734" y="62404"/>
                    <a:pt x="-3035" y="46623"/>
                    <a:pt x="204" y="28110"/>
                  </a:cubicBezTo>
                  <a:cubicBezTo>
                    <a:pt x="2959" y="12360"/>
                    <a:pt x="33827" y="684"/>
                    <a:pt x="68511" y="29"/>
                  </a:cubicBezTo>
                  <a:cubicBezTo>
                    <a:pt x="102149" y="-603"/>
                    <a:pt x="133906" y="9270"/>
                    <a:pt x="141243" y="23810"/>
                  </a:cubicBezTo>
                  <a:cubicBezTo>
                    <a:pt x="149781" y="40738"/>
                    <a:pt x="123175" y="58236"/>
                    <a:pt x="78875" y="6028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21" name="Google Shape;1621;p46"/>
            <p:cNvGrpSpPr/>
            <p:nvPr/>
          </p:nvGrpSpPr>
          <p:grpSpPr>
            <a:xfrm>
              <a:off x="5428871" y="3623128"/>
              <a:ext cx="308699" cy="96616"/>
              <a:chOff x="4682121" y="1292304"/>
              <a:chExt cx="82761" cy="25903"/>
            </a:xfrm>
          </p:grpSpPr>
          <p:sp>
            <p:nvSpPr>
              <p:cNvPr id="1622" name="Google Shape;1622;p46"/>
              <p:cNvSpPr/>
              <p:nvPr/>
            </p:nvSpPr>
            <p:spPr>
              <a:xfrm>
                <a:off x="4689769" y="1292304"/>
                <a:ext cx="66817" cy="25903"/>
              </a:xfrm>
              <a:custGeom>
                <a:avLst/>
                <a:gdLst/>
                <a:ahLst/>
                <a:cxnLst/>
                <a:rect l="l" t="t" r="r" b="b"/>
                <a:pathLst>
                  <a:path w="66817" h="25903" extrusionOk="0">
                    <a:moveTo>
                      <a:pt x="196" y="0"/>
                    </a:moveTo>
                    <a:lnTo>
                      <a:pt x="1" y="12971"/>
                    </a:lnTo>
                    <a:cubicBezTo>
                      <a:pt x="-85" y="18614"/>
                      <a:pt x="7251" y="23297"/>
                      <a:pt x="16375" y="23437"/>
                    </a:cubicBezTo>
                    <a:lnTo>
                      <a:pt x="17031" y="23437"/>
                    </a:lnTo>
                    <a:cubicBezTo>
                      <a:pt x="26162" y="23586"/>
                      <a:pt x="33631" y="19129"/>
                      <a:pt x="33717" y="13486"/>
                    </a:cubicBezTo>
                    <a:lnTo>
                      <a:pt x="33756" y="10731"/>
                    </a:lnTo>
                    <a:cubicBezTo>
                      <a:pt x="33842" y="5089"/>
                      <a:pt x="41311" y="624"/>
                      <a:pt x="50443" y="765"/>
                    </a:cubicBezTo>
                    <a:lnTo>
                      <a:pt x="50443" y="765"/>
                    </a:lnTo>
                    <a:cubicBezTo>
                      <a:pt x="59574" y="905"/>
                      <a:pt x="66903" y="5588"/>
                      <a:pt x="66817" y="11231"/>
                    </a:cubicBezTo>
                    <a:lnTo>
                      <a:pt x="66591" y="25904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3" name="Google Shape;1623;p46"/>
              <p:cNvSpPr/>
              <p:nvPr/>
            </p:nvSpPr>
            <p:spPr>
              <a:xfrm>
                <a:off x="4682121" y="1307351"/>
                <a:ext cx="82667" cy="1264"/>
              </a:xfrm>
              <a:custGeom>
                <a:avLst/>
                <a:gdLst/>
                <a:ahLst/>
                <a:cxnLst/>
                <a:rect l="l" t="t" r="r" b="b"/>
                <a:pathLst>
                  <a:path w="82667" h="1264" extrusionOk="0">
                    <a:moveTo>
                      <a:pt x="0" y="0"/>
                    </a:moveTo>
                    <a:lnTo>
                      <a:pt x="82668" y="1264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4" name="Google Shape;1624;p46"/>
              <p:cNvSpPr/>
              <p:nvPr/>
            </p:nvSpPr>
            <p:spPr>
              <a:xfrm>
                <a:off x="4682215" y="1301271"/>
                <a:ext cx="82667" cy="1256"/>
              </a:xfrm>
              <a:custGeom>
                <a:avLst/>
                <a:gdLst/>
                <a:ahLst/>
                <a:cxnLst/>
                <a:rect l="l" t="t" r="r" b="b"/>
                <a:pathLst>
                  <a:path w="82667" h="1256" extrusionOk="0">
                    <a:moveTo>
                      <a:pt x="0" y="0"/>
                    </a:moveTo>
                    <a:lnTo>
                      <a:pt x="82667" y="1257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25" name="Google Shape;1625;p46"/>
            <p:cNvSpPr/>
            <p:nvPr/>
          </p:nvSpPr>
          <p:spPr>
            <a:xfrm>
              <a:off x="5739986" y="3834733"/>
              <a:ext cx="7859" cy="60404"/>
            </a:xfrm>
            <a:custGeom>
              <a:avLst/>
              <a:gdLst/>
              <a:ahLst/>
              <a:cxnLst/>
              <a:rect l="l" t="t" r="r" b="b"/>
              <a:pathLst>
                <a:path w="2107" h="16194" extrusionOk="0">
                  <a:moveTo>
                    <a:pt x="2107" y="0"/>
                  </a:moveTo>
                  <a:lnTo>
                    <a:pt x="0" y="16195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6" name="Google Shape;1626;p46"/>
            <p:cNvSpPr/>
            <p:nvPr/>
          </p:nvSpPr>
          <p:spPr>
            <a:xfrm>
              <a:off x="5571286" y="3851036"/>
              <a:ext cx="5558" cy="60202"/>
            </a:xfrm>
            <a:custGeom>
              <a:avLst/>
              <a:gdLst/>
              <a:ahLst/>
              <a:cxnLst/>
              <a:rect l="l" t="t" r="r" b="b"/>
              <a:pathLst>
                <a:path w="1490" h="16140" extrusionOk="0">
                  <a:moveTo>
                    <a:pt x="1491" y="0"/>
                  </a:moveTo>
                  <a:lnTo>
                    <a:pt x="0" y="1614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7" name="Google Shape;1627;p46"/>
            <p:cNvSpPr/>
            <p:nvPr/>
          </p:nvSpPr>
          <p:spPr>
            <a:xfrm>
              <a:off x="5388348" y="3832461"/>
              <a:ext cx="7538" cy="52168"/>
            </a:xfrm>
            <a:custGeom>
              <a:avLst/>
              <a:gdLst/>
              <a:ahLst/>
              <a:cxnLst/>
              <a:rect l="l" t="t" r="r" b="b"/>
              <a:pathLst>
                <a:path w="2021" h="13986" extrusionOk="0">
                  <a:moveTo>
                    <a:pt x="2021" y="0"/>
                  </a:moveTo>
                  <a:lnTo>
                    <a:pt x="0" y="13986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8" name="Google Shape;1628;p46"/>
            <p:cNvSpPr/>
            <p:nvPr/>
          </p:nvSpPr>
          <p:spPr>
            <a:xfrm>
              <a:off x="5330794" y="3813745"/>
              <a:ext cx="6751" cy="50333"/>
            </a:xfrm>
            <a:custGeom>
              <a:avLst/>
              <a:gdLst/>
              <a:ahLst/>
              <a:cxnLst/>
              <a:rect l="l" t="t" r="r" b="b"/>
              <a:pathLst>
                <a:path w="1810" h="13494" extrusionOk="0">
                  <a:moveTo>
                    <a:pt x="1811" y="0"/>
                  </a:moveTo>
                  <a:lnTo>
                    <a:pt x="0" y="1349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9" name="Google Shape;1629;p46"/>
            <p:cNvSpPr/>
            <p:nvPr/>
          </p:nvSpPr>
          <p:spPr>
            <a:xfrm>
              <a:off x="5247477" y="3767546"/>
              <a:ext cx="5647" cy="42239"/>
            </a:xfrm>
            <a:custGeom>
              <a:avLst/>
              <a:gdLst/>
              <a:ahLst/>
              <a:cxnLst/>
              <a:rect l="l" t="t" r="r" b="b"/>
              <a:pathLst>
                <a:path w="1514" h="11324" extrusionOk="0">
                  <a:moveTo>
                    <a:pt x="1514" y="0"/>
                  </a:moveTo>
                  <a:lnTo>
                    <a:pt x="0" y="11325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30" name="Google Shape;1630;p46"/>
            <p:cNvGrpSpPr/>
            <p:nvPr/>
          </p:nvGrpSpPr>
          <p:grpSpPr>
            <a:xfrm>
              <a:off x="5257231" y="3539638"/>
              <a:ext cx="654861" cy="288370"/>
              <a:chOff x="4636105" y="1269920"/>
              <a:chExt cx="175566" cy="77313"/>
            </a:xfrm>
          </p:grpSpPr>
          <p:sp>
            <p:nvSpPr>
              <p:cNvPr id="1631" name="Google Shape;1631;p46"/>
              <p:cNvSpPr/>
              <p:nvPr/>
            </p:nvSpPr>
            <p:spPr>
              <a:xfrm>
                <a:off x="4714254" y="1341052"/>
                <a:ext cx="6181" cy="6181"/>
              </a:xfrm>
              <a:custGeom>
                <a:avLst/>
                <a:gdLst/>
                <a:ahLst/>
                <a:cxnLst/>
                <a:rect l="l" t="t" r="r" b="b"/>
                <a:pathLst>
                  <a:path w="6181" h="6181" extrusionOk="0">
                    <a:moveTo>
                      <a:pt x="6181" y="3091"/>
                    </a:moveTo>
                    <a:cubicBezTo>
                      <a:pt x="6181" y="4800"/>
                      <a:pt x="4800" y="6181"/>
                      <a:pt x="3091" y="6181"/>
                    </a:cubicBezTo>
                    <a:cubicBezTo>
                      <a:pt x="1381" y="6181"/>
                      <a:pt x="0" y="4800"/>
                      <a:pt x="0" y="3091"/>
                    </a:cubicBezTo>
                    <a:cubicBezTo>
                      <a:pt x="0" y="1381"/>
                      <a:pt x="1381" y="0"/>
                      <a:pt x="3091" y="0"/>
                    </a:cubicBezTo>
                    <a:cubicBezTo>
                      <a:pt x="4800" y="0"/>
                      <a:pt x="6181" y="1381"/>
                      <a:pt x="6181" y="309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2" name="Google Shape;1632;p46"/>
              <p:cNvSpPr/>
              <p:nvPr/>
            </p:nvSpPr>
            <p:spPr>
              <a:xfrm>
                <a:off x="4674403" y="1336002"/>
                <a:ext cx="6181" cy="6181"/>
              </a:xfrm>
              <a:custGeom>
                <a:avLst/>
                <a:gdLst/>
                <a:ahLst/>
                <a:cxnLst/>
                <a:rect l="l" t="t" r="r" b="b"/>
                <a:pathLst>
                  <a:path w="6181" h="6181" extrusionOk="0">
                    <a:moveTo>
                      <a:pt x="6181" y="3091"/>
                    </a:moveTo>
                    <a:cubicBezTo>
                      <a:pt x="6181" y="4800"/>
                      <a:pt x="4800" y="6181"/>
                      <a:pt x="3091" y="6181"/>
                    </a:cubicBezTo>
                    <a:cubicBezTo>
                      <a:pt x="1381" y="6181"/>
                      <a:pt x="0" y="4800"/>
                      <a:pt x="0" y="3091"/>
                    </a:cubicBezTo>
                    <a:cubicBezTo>
                      <a:pt x="0" y="1381"/>
                      <a:pt x="1381" y="0"/>
                      <a:pt x="3091" y="0"/>
                    </a:cubicBezTo>
                    <a:cubicBezTo>
                      <a:pt x="4800" y="0"/>
                      <a:pt x="6181" y="1381"/>
                      <a:pt x="6181" y="309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3" name="Google Shape;1633;p46"/>
              <p:cNvSpPr/>
              <p:nvPr/>
            </p:nvSpPr>
            <p:spPr>
              <a:xfrm>
                <a:off x="4641615" y="1318676"/>
                <a:ext cx="6181" cy="6181"/>
              </a:xfrm>
              <a:custGeom>
                <a:avLst/>
                <a:gdLst/>
                <a:ahLst/>
                <a:cxnLst/>
                <a:rect l="l" t="t" r="r" b="b"/>
                <a:pathLst>
                  <a:path w="6181" h="6181" extrusionOk="0">
                    <a:moveTo>
                      <a:pt x="6181" y="3091"/>
                    </a:moveTo>
                    <a:cubicBezTo>
                      <a:pt x="6181" y="4800"/>
                      <a:pt x="4800" y="6181"/>
                      <a:pt x="3091" y="6181"/>
                    </a:cubicBezTo>
                    <a:cubicBezTo>
                      <a:pt x="1381" y="6181"/>
                      <a:pt x="0" y="4800"/>
                      <a:pt x="0" y="3091"/>
                    </a:cubicBezTo>
                    <a:cubicBezTo>
                      <a:pt x="0" y="1381"/>
                      <a:pt x="1381" y="0"/>
                      <a:pt x="3091" y="0"/>
                    </a:cubicBezTo>
                    <a:cubicBezTo>
                      <a:pt x="4800" y="0"/>
                      <a:pt x="6181" y="1381"/>
                      <a:pt x="6181" y="309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4" name="Google Shape;1634;p46"/>
              <p:cNvSpPr/>
              <p:nvPr/>
            </p:nvSpPr>
            <p:spPr>
              <a:xfrm>
                <a:off x="4636105" y="1296058"/>
                <a:ext cx="6181" cy="6181"/>
              </a:xfrm>
              <a:custGeom>
                <a:avLst/>
                <a:gdLst/>
                <a:ahLst/>
                <a:cxnLst/>
                <a:rect l="l" t="t" r="r" b="b"/>
                <a:pathLst>
                  <a:path w="6181" h="6181" extrusionOk="0">
                    <a:moveTo>
                      <a:pt x="6181" y="3091"/>
                    </a:moveTo>
                    <a:cubicBezTo>
                      <a:pt x="6181" y="4800"/>
                      <a:pt x="4800" y="6181"/>
                      <a:pt x="3091" y="6181"/>
                    </a:cubicBezTo>
                    <a:cubicBezTo>
                      <a:pt x="1381" y="6181"/>
                      <a:pt x="0" y="4800"/>
                      <a:pt x="0" y="3091"/>
                    </a:cubicBezTo>
                    <a:cubicBezTo>
                      <a:pt x="0" y="1381"/>
                      <a:pt x="1381" y="0"/>
                      <a:pt x="3091" y="0"/>
                    </a:cubicBezTo>
                    <a:cubicBezTo>
                      <a:pt x="4800" y="0"/>
                      <a:pt x="6181" y="1381"/>
                      <a:pt x="6181" y="309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5" name="Google Shape;1635;p46"/>
              <p:cNvSpPr/>
              <p:nvPr/>
            </p:nvSpPr>
            <p:spPr>
              <a:xfrm>
                <a:off x="4658528" y="1281447"/>
                <a:ext cx="4901" cy="4901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extrusionOk="0">
                    <a:moveTo>
                      <a:pt x="4901" y="2451"/>
                    </a:moveTo>
                    <a:cubicBezTo>
                      <a:pt x="4901" y="3801"/>
                      <a:pt x="3801" y="4901"/>
                      <a:pt x="2451" y="4901"/>
                    </a:cubicBezTo>
                    <a:cubicBezTo>
                      <a:pt x="1101" y="4901"/>
                      <a:pt x="0" y="3801"/>
                      <a:pt x="0" y="2451"/>
                    </a:cubicBezTo>
                    <a:cubicBezTo>
                      <a:pt x="0" y="1100"/>
                      <a:pt x="1101" y="0"/>
                      <a:pt x="2451" y="0"/>
                    </a:cubicBezTo>
                    <a:cubicBezTo>
                      <a:pt x="3801" y="0"/>
                      <a:pt x="4901" y="1100"/>
                      <a:pt x="4901" y="245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6" name="Google Shape;1636;p46"/>
              <p:cNvSpPr/>
              <p:nvPr/>
            </p:nvSpPr>
            <p:spPr>
              <a:xfrm>
                <a:off x="4686601" y="1273252"/>
                <a:ext cx="4901" cy="4901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extrusionOk="0">
                    <a:moveTo>
                      <a:pt x="4901" y="2451"/>
                    </a:moveTo>
                    <a:cubicBezTo>
                      <a:pt x="4901" y="3801"/>
                      <a:pt x="3801" y="4901"/>
                      <a:pt x="2451" y="4901"/>
                    </a:cubicBezTo>
                    <a:cubicBezTo>
                      <a:pt x="1101" y="4901"/>
                      <a:pt x="0" y="3801"/>
                      <a:pt x="0" y="2451"/>
                    </a:cubicBezTo>
                    <a:cubicBezTo>
                      <a:pt x="0" y="1100"/>
                      <a:pt x="1101" y="0"/>
                      <a:pt x="2451" y="0"/>
                    </a:cubicBezTo>
                    <a:cubicBezTo>
                      <a:pt x="3801" y="0"/>
                      <a:pt x="4901" y="1100"/>
                      <a:pt x="4901" y="245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7" name="Google Shape;1637;p46"/>
              <p:cNvSpPr/>
              <p:nvPr/>
            </p:nvSpPr>
            <p:spPr>
              <a:xfrm>
                <a:off x="4716556" y="1269920"/>
                <a:ext cx="4901" cy="4901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extrusionOk="0">
                    <a:moveTo>
                      <a:pt x="4901" y="2451"/>
                    </a:moveTo>
                    <a:cubicBezTo>
                      <a:pt x="4901" y="3804"/>
                      <a:pt x="3804" y="4901"/>
                      <a:pt x="2451" y="4901"/>
                    </a:cubicBezTo>
                    <a:cubicBezTo>
                      <a:pt x="1097" y="4901"/>
                      <a:pt x="0" y="3804"/>
                      <a:pt x="0" y="2451"/>
                    </a:cubicBezTo>
                    <a:cubicBezTo>
                      <a:pt x="0" y="1097"/>
                      <a:pt x="1097" y="0"/>
                      <a:pt x="2451" y="0"/>
                    </a:cubicBezTo>
                    <a:cubicBezTo>
                      <a:pt x="3804" y="0"/>
                      <a:pt x="4901" y="1097"/>
                      <a:pt x="4901" y="245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8" name="Google Shape;1638;p46"/>
              <p:cNvSpPr/>
              <p:nvPr/>
            </p:nvSpPr>
            <p:spPr>
              <a:xfrm>
                <a:off x="4748859" y="1271832"/>
                <a:ext cx="4901" cy="4901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extrusionOk="0">
                    <a:moveTo>
                      <a:pt x="4901" y="2451"/>
                    </a:moveTo>
                    <a:cubicBezTo>
                      <a:pt x="4901" y="3801"/>
                      <a:pt x="3801" y="4901"/>
                      <a:pt x="2451" y="4901"/>
                    </a:cubicBezTo>
                    <a:cubicBezTo>
                      <a:pt x="1101" y="4901"/>
                      <a:pt x="0" y="3801"/>
                      <a:pt x="0" y="2451"/>
                    </a:cubicBezTo>
                    <a:cubicBezTo>
                      <a:pt x="0" y="1100"/>
                      <a:pt x="1101" y="0"/>
                      <a:pt x="2451" y="0"/>
                    </a:cubicBezTo>
                    <a:cubicBezTo>
                      <a:pt x="3801" y="0"/>
                      <a:pt x="4901" y="1100"/>
                      <a:pt x="4901" y="245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9" name="Google Shape;1639;p46"/>
              <p:cNvSpPr/>
              <p:nvPr/>
            </p:nvSpPr>
            <p:spPr>
              <a:xfrm>
                <a:off x="4779423" y="1280191"/>
                <a:ext cx="4901" cy="4901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extrusionOk="0">
                    <a:moveTo>
                      <a:pt x="4901" y="2451"/>
                    </a:moveTo>
                    <a:cubicBezTo>
                      <a:pt x="4901" y="3804"/>
                      <a:pt x="3804" y="4901"/>
                      <a:pt x="2451" y="4901"/>
                    </a:cubicBezTo>
                    <a:cubicBezTo>
                      <a:pt x="1097" y="4901"/>
                      <a:pt x="0" y="3804"/>
                      <a:pt x="0" y="2451"/>
                    </a:cubicBezTo>
                    <a:cubicBezTo>
                      <a:pt x="0" y="1097"/>
                      <a:pt x="1097" y="0"/>
                      <a:pt x="2451" y="0"/>
                    </a:cubicBezTo>
                    <a:cubicBezTo>
                      <a:pt x="3804" y="0"/>
                      <a:pt x="4901" y="1097"/>
                      <a:pt x="4901" y="245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0" name="Google Shape;1640;p46"/>
              <p:cNvSpPr/>
              <p:nvPr/>
            </p:nvSpPr>
            <p:spPr>
              <a:xfrm>
                <a:off x="4756758" y="1338258"/>
                <a:ext cx="6181" cy="6181"/>
              </a:xfrm>
              <a:custGeom>
                <a:avLst/>
                <a:gdLst/>
                <a:ahLst/>
                <a:cxnLst/>
                <a:rect l="l" t="t" r="r" b="b"/>
                <a:pathLst>
                  <a:path w="6181" h="6181" extrusionOk="0">
                    <a:moveTo>
                      <a:pt x="6181" y="3091"/>
                    </a:moveTo>
                    <a:cubicBezTo>
                      <a:pt x="6181" y="4800"/>
                      <a:pt x="4800" y="6181"/>
                      <a:pt x="3091" y="6181"/>
                    </a:cubicBezTo>
                    <a:cubicBezTo>
                      <a:pt x="1381" y="6181"/>
                      <a:pt x="0" y="4800"/>
                      <a:pt x="0" y="3091"/>
                    </a:cubicBezTo>
                    <a:cubicBezTo>
                      <a:pt x="0" y="1381"/>
                      <a:pt x="1381" y="0"/>
                      <a:pt x="3091" y="0"/>
                    </a:cubicBezTo>
                    <a:cubicBezTo>
                      <a:pt x="4800" y="0"/>
                      <a:pt x="6181" y="1381"/>
                      <a:pt x="6181" y="309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1" name="Google Shape;1641;p46"/>
              <p:cNvSpPr/>
              <p:nvPr/>
            </p:nvSpPr>
            <p:spPr>
              <a:xfrm>
                <a:off x="4790100" y="1326441"/>
                <a:ext cx="6181" cy="6181"/>
              </a:xfrm>
              <a:custGeom>
                <a:avLst/>
                <a:gdLst/>
                <a:ahLst/>
                <a:cxnLst/>
                <a:rect l="l" t="t" r="r" b="b"/>
                <a:pathLst>
                  <a:path w="6181" h="6181" extrusionOk="0">
                    <a:moveTo>
                      <a:pt x="6181" y="3091"/>
                    </a:moveTo>
                    <a:cubicBezTo>
                      <a:pt x="6181" y="4800"/>
                      <a:pt x="4800" y="6181"/>
                      <a:pt x="3091" y="6181"/>
                    </a:cubicBezTo>
                    <a:cubicBezTo>
                      <a:pt x="1381" y="6181"/>
                      <a:pt x="0" y="4800"/>
                      <a:pt x="0" y="3091"/>
                    </a:cubicBezTo>
                    <a:cubicBezTo>
                      <a:pt x="0" y="1381"/>
                      <a:pt x="1381" y="0"/>
                      <a:pt x="3091" y="0"/>
                    </a:cubicBezTo>
                    <a:cubicBezTo>
                      <a:pt x="4800" y="0"/>
                      <a:pt x="6181" y="1381"/>
                      <a:pt x="6181" y="309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2" name="Google Shape;1642;p46"/>
              <p:cNvSpPr/>
              <p:nvPr/>
            </p:nvSpPr>
            <p:spPr>
              <a:xfrm>
                <a:off x="4804850" y="1300865"/>
                <a:ext cx="6821" cy="6821"/>
              </a:xfrm>
              <a:custGeom>
                <a:avLst/>
                <a:gdLst/>
                <a:ahLst/>
                <a:cxnLst/>
                <a:rect l="l" t="t" r="r" b="b"/>
                <a:pathLst>
                  <a:path w="6821" h="6821" extrusionOk="0">
                    <a:moveTo>
                      <a:pt x="6821" y="3411"/>
                    </a:moveTo>
                    <a:cubicBezTo>
                      <a:pt x="6821" y="5292"/>
                      <a:pt x="5292" y="6821"/>
                      <a:pt x="3411" y="6821"/>
                    </a:cubicBezTo>
                    <a:cubicBezTo>
                      <a:pt x="1530" y="6821"/>
                      <a:pt x="0" y="5292"/>
                      <a:pt x="0" y="3411"/>
                    </a:cubicBezTo>
                    <a:cubicBezTo>
                      <a:pt x="0" y="1530"/>
                      <a:pt x="1530" y="0"/>
                      <a:pt x="3411" y="0"/>
                    </a:cubicBezTo>
                    <a:cubicBezTo>
                      <a:pt x="5292" y="0"/>
                      <a:pt x="6821" y="1530"/>
                      <a:pt x="6821" y="341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43" name="Google Shape;1643;p46"/>
            <p:cNvSpPr/>
            <p:nvPr/>
          </p:nvSpPr>
          <p:spPr>
            <a:xfrm>
              <a:off x="5264057" y="3573696"/>
              <a:ext cx="741748" cy="216418"/>
            </a:xfrm>
            <a:custGeom>
              <a:avLst/>
              <a:gdLst/>
              <a:ahLst/>
              <a:cxnLst/>
              <a:rect l="l" t="t" r="r" b="b"/>
              <a:pathLst>
                <a:path w="198860" h="58021" extrusionOk="0">
                  <a:moveTo>
                    <a:pt x="27" y="2779"/>
                  </a:moveTo>
                  <a:cubicBezTo>
                    <a:pt x="-152" y="3114"/>
                    <a:pt x="613" y="16374"/>
                    <a:pt x="613" y="16382"/>
                  </a:cubicBezTo>
                  <a:cubicBezTo>
                    <a:pt x="847" y="20495"/>
                    <a:pt x="4827" y="25358"/>
                    <a:pt x="7286" y="28277"/>
                  </a:cubicBezTo>
                  <a:cubicBezTo>
                    <a:pt x="16089" y="38719"/>
                    <a:pt x="29069" y="45025"/>
                    <a:pt x="41860" y="49076"/>
                  </a:cubicBezTo>
                  <a:cubicBezTo>
                    <a:pt x="75015" y="59573"/>
                    <a:pt x="110636" y="60729"/>
                    <a:pt x="144375" y="53088"/>
                  </a:cubicBezTo>
                  <a:cubicBezTo>
                    <a:pt x="156254" y="50395"/>
                    <a:pt x="168297" y="46438"/>
                    <a:pt x="178911" y="40108"/>
                  </a:cubicBezTo>
                  <a:cubicBezTo>
                    <a:pt x="187496" y="34981"/>
                    <a:pt x="198899" y="25084"/>
                    <a:pt x="198860" y="14010"/>
                  </a:cubicBezTo>
                  <a:lnTo>
                    <a:pt x="198805" y="0"/>
                  </a:lnTo>
                  <a:lnTo>
                    <a:pt x="19" y="278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4" name="Google Shape;1644;p46"/>
            <p:cNvSpPr/>
            <p:nvPr/>
          </p:nvSpPr>
          <p:spPr>
            <a:xfrm>
              <a:off x="5263427" y="3413057"/>
              <a:ext cx="742244" cy="316934"/>
            </a:xfrm>
            <a:custGeom>
              <a:avLst/>
              <a:gdLst/>
              <a:ahLst/>
              <a:cxnLst/>
              <a:rect l="l" t="t" r="r" b="b"/>
              <a:pathLst>
                <a:path w="198993" h="84969" extrusionOk="0">
                  <a:moveTo>
                    <a:pt x="195611" y="31236"/>
                  </a:moveTo>
                  <a:cubicBezTo>
                    <a:pt x="183568" y="12013"/>
                    <a:pt x="140767" y="-639"/>
                    <a:pt x="96741" y="25"/>
                  </a:cubicBezTo>
                  <a:cubicBezTo>
                    <a:pt x="50904" y="712"/>
                    <a:pt x="7533" y="15775"/>
                    <a:pt x="899" y="37167"/>
                  </a:cubicBezTo>
                  <a:cubicBezTo>
                    <a:pt x="-7421" y="63992"/>
                    <a:pt x="43005" y="88249"/>
                    <a:pt x="111289" y="84605"/>
                  </a:cubicBezTo>
                  <a:cubicBezTo>
                    <a:pt x="175600" y="81170"/>
                    <a:pt x="210416" y="54869"/>
                    <a:pt x="195611" y="312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5" name="Google Shape;1645;p46"/>
            <p:cNvSpPr/>
            <p:nvPr/>
          </p:nvSpPr>
          <p:spPr>
            <a:xfrm>
              <a:off x="5264975" y="3569388"/>
              <a:ext cx="737335" cy="158741"/>
            </a:xfrm>
            <a:custGeom>
              <a:avLst/>
              <a:gdLst/>
              <a:ahLst/>
              <a:cxnLst/>
              <a:rect l="l" t="t" r="r" b="b"/>
              <a:pathLst>
                <a:path w="197677" h="42558" extrusionOk="0">
                  <a:moveTo>
                    <a:pt x="0" y="7040"/>
                  </a:moveTo>
                  <a:cubicBezTo>
                    <a:pt x="7586" y="28479"/>
                    <a:pt x="52362" y="45275"/>
                    <a:pt x="109976" y="42192"/>
                  </a:cubicBezTo>
                  <a:cubicBezTo>
                    <a:pt x="164242" y="39289"/>
                    <a:pt x="197506" y="20113"/>
                    <a:pt x="197678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6" name="Google Shape;1646;p46"/>
            <p:cNvSpPr/>
            <p:nvPr/>
          </p:nvSpPr>
          <p:spPr>
            <a:xfrm>
              <a:off x="5373995" y="3443552"/>
              <a:ext cx="532760" cy="225564"/>
            </a:xfrm>
            <a:custGeom>
              <a:avLst/>
              <a:gdLst/>
              <a:ahLst/>
              <a:cxnLst/>
              <a:rect l="l" t="t" r="r" b="b"/>
              <a:pathLst>
                <a:path w="142831" h="60473" extrusionOk="0">
                  <a:moveTo>
                    <a:pt x="78875" y="60281"/>
                  </a:moveTo>
                  <a:cubicBezTo>
                    <a:pt x="32734" y="62404"/>
                    <a:pt x="-3035" y="46623"/>
                    <a:pt x="204" y="28110"/>
                  </a:cubicBezTo>
                  <a:cubicBezTo>
                    <a:pt x="2959" y="12360"/>
                    <a:pt x="33826" y="684"/>
                    <a:pt x="68511" y="29"/>
                  </a:cubicBezTo>
                  <a:cubicBezTo>
                    <a:pt x="102149" y="-604"/>
                    <a:pt x="133906" y="9269"/>
                    <a:pt x="141243" y="23810"/>
                  </a:cubicBezTo>
                  <a:cubicBezTo>
                    <a:pt x="149781" y="40738"/>
                    <a:pt x="123175" y="58236"/>
                    <a:pt x="78875" y="6028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47" name="Google Shape;1647;p46"/>
            <p:cNvGrpSpPr/>
            <p:nvPr/>
          </p:nvGrpSpPr>
          <p:grpSpPr>
            <a:xfrm>
              <a:off x="5480777" y="3501795"/>
              <a:ext cx="308699" cy="96616"/>
              <a:chOff x="4696037" y="1259774"/>
              <a:chExt cx="82761" cy="25903"/>
            </a:xfrm>
          </p:grpSpPr>
          <p:sp>
            <p:nvSpPr>
              <p:cNvPr id="1648" name="Google Shape;1648;p46"/>
              <p:cNvSpPr/>
              <p:nvPr/>
            </p:nvSpPr>
            <p:spPr>
              <a:xfrm>
                <a:off x="4703685" y="1259774"/>
                <a:ext cx="66817" cy="25903"/>
              </a:xfrm>
              <a:custGeom>
                <a:avLst/>
                <a:gdLst/>
                <a:ahLst/>
                <a:cxnLst/>
                <a:rect l="l" t="t" r="r" b="b"/>
                <a:pathLst>
                  <a:path w="66817" h="25903" extrusionOk="0">
                    <a:moveTo>
                      <a:pt x="196" y="0"/>
                    </a:moveTo>
                    <a:lnTo>
                      <a:pt x="1" y="12971"/>
                    </a:lnTo>
                    <a:cubicBezTo>
                      <a:pt x="-85" y="18614"/>
                      <a:pt x="7251" y="23305"/>
                      <a:pt x="16375" y="23438"/>
                    </a:cubicBezTo>
                    <a:lnTo>
                      <a:pt x="17030" y="23438"/>
                    </a:lnTo>
                    <a:cubicBezTo>
                      <a:pt x="26162" y="23586"/>
                      <a:pt x="33631" y="19129"/>
                      <a:pt x="33717" y="13487"/>
                    </a:cubicBezTo>
                    <a:lnTo>
                      <a:pt x="33756" y="10731"/>
                    </a:lnTo>
                    <a:cubicBezTo>
                      <a:pt x="33842" y="5089"/>
                      <a:pt x="41311" y="624"/>
                      <a:pt x="50443" y="765"/>
                    </a:cubicBezTo>
                    <a:lnTo>
                      <a:pt x="50443" y="765"/>
                    </a:lnTo>
                    <a:cubicBezTo>
                      <a:pt x="59574" y="905"/>
                      <a:pt x="66903" y="5588"/>
                      <a:pt x="66817" y="11231"/>
                    </a:cubicBezTo>
                    <a:lnTo>
                      <a:pt x="66590" y="25904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9" name="Google Shape;1649;p46"/>
              <p:cNvSpPr/>
              <p:nvPr/>
            </p:nvSpPr>
            <p:spPr>
              <a:xfrm>
                <a:off x="4696037" y="1274821"/>
                <a:ext cx="82667" cy="1256"/>
              </a:xfrm>
              <a:custGeom>
                <a:avLst/>
                <a:gdLst/>
                <a:ahLst/>
                <a:cxnLst/>
                <a:rect l="l" t="t" r="r" b="b"/>
                <a:pathLst>
                  <a:path w="82667" h="1256" extrusionOk="0">
                    <a:moveTo>
                      <a:pt x="0" y="0"/>
                    </a:moveTo>
                    <a:lnTo>
                      <a:pt x="82667" y="1257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0" name="Google Shape;1650;p46"/>
              <p:cNvSpPr/>
              <p:nvPr/>
            </p:nvSpPr>
            <p:spPr>
              <a:xfrm>
                <a:off x="4696131" y="1268741"/>
                <a:ext cx="82667" cy="1256"/>
              </a:xfrm>
              <a:custGeom>
                <a:avLst/>
                <a:gdLst/>
                <a:ahLst/>
                <a:cxnLst/>
                <a:rect l="l" t="t" r="r" b="b"/>
                <a:pathLst>
                  <a:path w="82667" h="1256" extrusionOk="0">
                    <a:moveTo>
                      <a:pt x="0" y="0"/>
                    </a:moveTo>
                    <a:lnTo>
                      <a:pt x="82668" y="1257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51" name="Google Shape;1651;p46"/>
            <p:cNvSpPr/>
            <p:nvPr/>
          </p:nvSpPr>
          <p:spPr>
            <a:xfrm>
              <a:off x="5791923" y="3713369"/>
              <a:ext cx="7829" cy="60404"/>
            </a:xfrm>
            <a:custGeom>
              <a:avLst/>
              <a:gdLst/>
              <a:ahLst/>
              <a:cxnLst/>
              <a:rect l="l" t="t" r="r" b="b"/>
              <a:pathLst>
                <a:path w="2099" h="16194" extrusionOk="0">
                  <a:moveTo>
                    <a:pt x="2100" y="0"/>
                  </a:moveTo>
                  <a:lnTo>
                    <a:pt x="0" y="16195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2" name="Google Shape;1652;p46"/>
            <p:cNvSpPr/>
            <p:nvPr/>
          </p:nvSpPr>
          <p:spPr>
            <a:xfrm>
              <a:off x="5623193" y="3729703"/>
              <a:ext cx="5558" cy="60172"/>
            </a:xfrm>
            <a:custGeom>
              <a:avLst/>
              <a:gdLst/>
              <a:ahLst/>
              <a:cxnLst/>
              <a:rect l="l" t="t" r="r" b="b"/>
              <a:pathLst>
                <a:path w="1490" h="16132" extrusionOk="0">
                  <a:moveTo>
                    <a:pt x="1491" y="0"/>
                  </a:moveTo>
                  <a:lnTo>
                    <a:pt x="0" y="16132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3" name="Google Shape;1653;p46"/>
            <p:cNvSpPr/>
            <p:nvPr/>
          </p:nvSpPr>
          <p:spPr>
            <a:xfrm>
              <a:off x="5440255" y="3711098"/>
              <a:ext cx="7538" cy="52168"/>
            </a:xfrm>
            <a:custGeom>
              <a:avLst/>
              <a:gdLst/>
              <a:ahLst/>
              <a:cxnLst/>
              <a:rect l="l" t="t" r="r" b="b"/>
              <a:pathLst>
                <a:path w="2021" h="13986" extrusionOk="0">
                  <a:moveTo>
                    <a:pt x="2021" y="0"/>
                  </a:moveTo>
                  <a:lnTo>
                    <a:pt x="0" y="13986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4" name="Google Shape;1654;p46"/>
            <p:cNvSpPr/>
            <p:nvPr/>
          </p:nvSpPr>
          <p:spPr>
            <a:xfrm>
              <a:off x="5382701" y="3692381"/>
              <a:ext cx="6751" cy="50362"/>
            </a:xfrm>
            <a:custGeom>
              <a:avLst/>
              <a:gdLst/>
              <a:ahLst/>
              <a:cxnLst/>
              <a:rect l="l" t="t" r="r" b="b"/>
              <a:pathLst>
                <a:path w="1810" h="13502" extrusionOk="0">
                  <a:moveTo>
                    <a:pt x="1811" y="0"/>
                  </a:moveTo>
                  <a:lnTo>
                    <a:pt x="0" y="13502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5" name="Google Shape;1655;p46"/>
            <p:cNvSpPr/>
            <p:nvPr/>
          </p:nvSpPr>
          <p:spPr>
            <a:xfrm>
              <a:off x="5299384" y="3646213"/>
              <a:ext cx="5673" cy="42239"/>
            </a:xfrm>
            <a:custGeom>
              <a:avLst/>
              <a:gdLst/>
              <a:ahLst/>
              <a:cxnLst/>
              <a:rect l="l" t="t" r="r" b="b"/>
              <a:pathLst>
                <a:path w="1521" h="11324" extrusionOk="0">
                  <a:moveTo>
                    <a:pt x="1522" y="0"/>
                  </a:moveTo>
                  <a:lnTo>
                    <a:pt x="0" y="11325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56" name="Google Shape;1656;p46"/>
            <p:cNvGrpSpPr/>
            <p:nvPr/>
          </p:nvGrpSpPr>
          <p:grpSpPr>
            <a:xfrm>
              <a:off x="5309138" y="3418275"/>
              <a:ext cx="654861" cy="288370"/>
              <a:chOff x="4650021" y="1237382"/>
              <a:chExt cx="175566" cy="77313"/>
            </a:xfrm>
          </p:grpSpPr>
          <p:sp>
            <p:nvSpPr>
              <p:cNvPr id="1657" name="Google Shape;1657;p46"/>
              <p:cNvSpPr/>
              <p:nvPr/>
            </p:nvSpPr>
            <p:spPr>
              <a:xfrm>
                <a:off x="4728169" y="1308514"/>
                <a:ext cx="6181" cy="6181"/>
              </a:xfrm>
              <a:custGeom>
                <a:avLst/>
                <a:gdLst/>
                <a:ahLst/>
                <a:cxnLst/>
                <a:rect l="l" t="t" r="r" b="b"/>
                <a:pathLst>
                  <a:path w="6181" h="6181" extrusionOk="0">
                    <a:moveTo>
                      <a:pt x="6181" y="3091"/>
                    </a:moveTo>
                    <a:cubicBezTo>
                      <a:pt x="6181" y="4800"/>
                      <a:pt x="4800" y="6181"/>
                      <a:pt x="3091" y="6181"/>
                    </a:cubicBezTo>
                    <a:cubicBezTo>
                      <a:pt x="1381" y="6181"/>
                      <a:pt x="0" y="4800"/>
                      <a:pt x="0" y="3091"/>
                    </a:cubicBezTo>
                    <a:cubicBezTo>
                      <a:pt x="0" y="1381"/>
                      <a:pt x="1381" y="0"/>
                      <a:pt x="3091" y="0"/>
                    </a:cubicBezTo>
                    <a:cubicBezTo>
                      <a:pt x="4800" y="0"/>
                      <a:pt x="6181" y="1381"/>
                      <a:pt x="6181" y="309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8" name="Google Shape;1658;p46"/>
              <p:cNvSpPr/>
              <p:nvPr/>
            </p:nvSpPr>
            <p:spPr>
              <a:xfrm>
                <a:off x="4688326" y="1303472"/>
                <a:ext cx="6181" cy="6181"/>
              </a:xfrm>
              <a:custGeom>
                <a:avLst/>
                <a:gdLst/>
                <a:ahLst/>
                <a:cxnLst/>
                <a:rect l="l" t="t" r="r" b="b"/>
                <a:pathLst>
                  <a:path w="6181" h="6181" extrusionOk="0">
                    <a:moveTo>
                      <a:pt x="6181" y="3091"/>
                    </a:moveTo>
                    <a:cubicBezTo>
                      <a:pt x="6181" y="4800"/>
                      <a:pt x="4800" y="6181"/>
                      <a:pt x="3091" y="6181"/>
                    </a:cubicBezTo>
                    <a:cubicBezTo>
                      <a:pt x="1381" y="6181"/>
                      <a:pt x="0" y="4800"/>
                      <a:pt x="0" y="3091"/>
                    </a:cubicBezTo>
                    <a:cubicBezTo>
                      <a:pt x="0" y="1381"/>
                      <a:pt x="1381" y="0"/>
                      <a:pt x="3091" y="0"/>
                    </a:cubicBezTo>
                    <a:cubicBezTo>
                      <a:pt x="4800" y="0"/>
                      <a:pt x="6181" y="1381"/>
                      <a:pt x="6181" y="309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9" name="Google Shape;1659;p46"/>
              <p:cNvSpPr/>
              <p:nvPr/>
            </p:nvSpPr>
            <p:spPr>
              <a:xfrm>
                <a:off x="4655539" y="1286146"/>
                <a:ext cx="6181" cy="6181"/>
              </a:xfrm>
              <a:custGeom>
                <a:avLst/>
                <a:gdLst/>
                <a:ahLst/>
                <a:cxnLst/>
                <a:rect l="l" t="t" r="r" b="b"/>
                <a:pathLst>
                  <a:path w="6181" h="6181" extrusionOk="0">
                    <a:moveTo>
                      <a:pt x="6181" y="3091"/>
                    </a:moveTo>
                    <a:cubicBezTo>
                      <a:pt x="6181" y="4800"/>
                      <a:pt x="4800" y="6181"/>
                      <a:pt x="3091" y="6181"/>
                    </a:cubicBezTo>
                    <a:cubicBezTo>
                      <a:pt x="1381" y="6181"/>
                      <a:pt x="0" y="4800"/>
                      <a:pt x="0" y="3091"/>
                    </a:cubicBezTo>
                    <a:cubicBezTo>
                      <a:pt x="0" y="1381"/>
                      <a:pt x="1381" y="0"/>
                      <a:pt x="3091" y="0"/>
                    </a:cubicBezTo>
                    <a:cubicBezTo>
                      <a:pt x="4800" y="0"/>
                      <a:pt x="6181" y="1381"/>
                      <a:pt x="6181" y="309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0" name="Google Shape;1660;p46"/>
              <p:cNvSpPr/>
              <p:nvPr/>
            </p:nvSpPr>
            <p:spPr>
              <a:xfrm>
                <a:off x="4650021" y="1263528"/>
                <a:ext cx="6181" cy="6181"/>
              </a:xfrm>
              <a:custGeom>
                <a:avLst/>
                <a:gdLst/>
                <a:ahLst/>
                <a:cxnLst/>
                <a:rect l="l" t="t" r="r" b="b"/>
                <a:pathLst>
                  <a:path w="6181" h="6181" extrusionOk="0">
                    <a:moveTo>
                      <a:pt x="6181" y="3091"/>
                    </a:moveTo>
                    <a:cubicBezTo>
                      <a:pt x="6181" y="4800"/>
                      <a:pt x="4800" y="6181"/>
                      <a:pt x="3091" y="6181"/>
                    </a:cubicBezTo>
                    <a:cubicBezTo>
                      <a:pt x="1381" y="6181"/>
                      <a:pt x="0" y="4800"/>
                      <a:pt x="0" y="3091"/>
                    </a:cubicBezTo>
                    <a:cubicBezTo>
                      <a:pt x="0" y="1381"/>
                      <a:pt x="1381" y="0"/>
                      <a:pt x="3091" y="0"/>
                    </a:cubicBezTo>
                    <a:cubicBezTo>
                      <a:pt x="4800" y="0"/>
                      <a:pt x="6181" y="1381"/>
                      <a:pt x="6181" y="309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1" name="Google Shape;1661;p46"/>
              <p:cNvSpPr/>
              <p:nvPr/>
            </p:nvSpPr>
            <p:spPr>
              <a:xfrm>
                <a:off x="4672451" y="1248917"/>
                <a:ext cx="4901" cy="4901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extrusionOk="0">
                    <a:moveTo>
                      <a:pt x="4901" y="2451"/>
                    </a:moveTo>
                    <a:cubicBezTo>
                      <a:pt x="4901" y="3804"/>
                      <a:pt x="3804" y="4901"/>
                      <a:pt x="2451" y="4901"/>
                    </a:cubicBezTo>
                    <a:cubicBezTo>
                      <a:pt x="1097" y="4901"/>
                      <a:pt x="0" y="3804"/>
                      <a:pt x="0" y="2451"/>
                    </a:cubicBezTo>
                    <a:cubicBezTo>
                      <a:pt x="0" y="1097"/>
                      <a:pt x="1097" y="0"/>
                      <a:pt x="2451" y="0"/>
                    </a:cubicBezTo>
                    <a:cubicBezTo>
                      <a:pt x="3804" y="0"/>
                      <a:pt x="4901" y="1097"/>
                      <a:pt x="4901" y="245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2" name="Google Shape;1662;p46"/>
              <p:cNvSpPr/>
              <p:nvPr/>
            </p:nvSpPr>
            <p:spPr>
              <a:xfrm>
                <a:off x="4700525" y="1240714"/>
                <a:ext cx="4901" cy="4901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extrusionOk="0">
                    <a:moveTo>
                      <a:pt x="4901" y="2451"/>
                    </a:moveTo>
                    <a:cubicBezTo>
                      <a:pt x="4901" y="3801"/>
                      <a:pt x="3801" y="4901"/>
                      <a:pt x="2451" y="4901"/>
                    </a:cubicBezTo>
                    <a:cubicBezTo>
                      <a:pt x="1100" y="4901"/>
                      <a:pt x="0" y="3801"/>
                      <a:pt x="0" y="2451"/>
                    </a:cubicBezTo>
                    <a:cubicBezTo>
                      <a:pt x="0" y="1100"/>
                      <a:pt x="1100" y="0"/>
                      <a:pt x="2451" y="0"/>
                    </a:cubicBezTo>
                    <a:cubicBezTo>
                      <a:pt x="3801" y="0"/>
                      <a:pt x="4901" y="1100"/>
                      <a:pt x="4901" y="245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3" name="Google Shape;1663;p46"/>
              <p:cNvSpPr/>
              <p:nvPr/>
            </p:nvSpPr>
            <p:spPr>
              <a:xfrm>
                <a:off x="4730472" y="1237382"/>
                <a:ext cx="4901" cy="4901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extrusionOk="0">
                    <a:moveTo>
                      <a:pt x="4901" y="2451"/>
                    </a:moveTo>
                    <a:cubicBezTo>
                      <a:pt x="4901" y="3801"/>
                      <a:pt x="3801" y="4901"/>
                      <a:pt x="2451" y="4901"/>
                    </a:cubicBezTo>
                    <a:cubicBezTo>
                      <a:pt x="1101" y="4901"/>
                      <a:pt x="0" y="3801"/>
                      <a:pt x="0" y="2451"/>
                    </a:cubicBezTo>
                    <a:cubicBezTo>
                      <a:pt x="0" y="1100"/>
                      <a:pt x="1101" y="0"/>
                      <a:pt x="2451" y="0"/>
                    </a:cubicBezTo>
                    <a:cubicBezTo>
                      <a:pt x="3801" y="0"/>
                      <a:pt x="4901" y="1100"/>
                      <a:pt x="4901" y="245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4" name="Google Shape;1664;p46"/>
              <p:cNvSpPr/>
              <p:nvPr/>
            </p:nvSpPr>
            <p:spPr>
              <a:xfrm>
                <a:off x="4762775" y="1239294"/>
                <a:ext cx="4901" cy="4901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extrusionOk="0">
                    <a:moveTo>
                      <a:pt x="4901" y="2451"/>
                    </a:moveTo>
                    <a:cubicBezTo>
                      <a:pt x="4901" y="3801"/>
                      <a:pt x="3801" y="4901"/>
                      <a:pt x="2451" y="4901"/>
                    </a:cubicBezTo>
                    <a:cubicBezTo>
                      <a:pt x="1100" y="4901"/>
                      <a:pt x="0" y="3801"/>
                      <a:pt x="0" y="2451"/>
                    </a:cubicBezTo>
                    <a:cubicBezTo>
                      <a:pt x="0" y="1100"/>
                      <a:pt x="1100" y="0"/>
                      <a:pt x="2451" y="0"/>
                    </a:cubicBezTo>
                    <a:cubicBezTo>
                      <a:pt x="3801" y="0"/>
                      <a:pt x="4901" y="1100"/>
                      <a:pt x="4901" y="245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5" name="Google Shape;1665;p46"/>
              <p:cNvSpPr/>
              <p:nvPr/>
            </p:nvSpPr>
            <p:spPr>
              <a:xfrm>
                <a:off x="4793339" y="1247653"/>
                <a:ext cx="4901" cy="4901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extrusionOk="0">
                    <a:moveTo>
                      <a:pt x="4901" y="2451"/>
                    </a:moveTo>
                    <a:cubicBezTo>
                      <a:pt x="4901" y="3801"/>
                      <a:pt x="3801" y="4901"/>
                      <a:pt x="2451" y="4901"/>
                    </a:cubicBezTo>
                    <a:cubicBezTo>
                      <a:pt x="1101" y="4901"/>
                      <a:pt x="0" y="3801"/>
                      <a:pt x="0" y="2451"/>
                    </a:cubicBezTo>
                    <a:cubicBezTo>
                      <a:pt x="0" y="1100"/>
                      <a:pt x="1101" y="0"/>
                      <a:pt x="2451" y="0"/>
                    </a:cubicBezTo>
                    <a:cubicBezTo>
                      <a:pt x="3801" y="0"/>
                      <a:pt x="4901" y="1100"/>
                      <a:pt x="4901" y="245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6" name="Google Shape;1666;p46"/>
              <p:cNvSpPr/>
              <p:nvPr/>
            </p:nvSpPr>
            <p:spPr>
              <a:xfrm>
                <a:off x="4770681" y="1305728"/>
                <a:ext cx="6181" cy="6181"/>
              </a:xfrm>
              <a:custGeom>
                <a:avLst/>
                <a:gdLst/>
                <a:ahLst/>
                <a:cxnLst/>
                <a:rect l="l" t="t" r="r" b="b"/>
                <a:pathLst>
                  <a:path w="6181" h="6181" extrusionOk="0">
                    <a:moveTo>
                      <a:pt x="6181" y="3091"/>
                    </a:moveTo>
                    <a:cubicBezTo>
                      <a:pt x="6181" y="4800"/>
                      <a:pt x="4800" y="6181"/>
                      <a:pt x="3091" y="6181"/>
                    </a:cubicBezTo>
                    <a:cubicBezTo>
                      <a:pt x="1381" y="6181"/>
                      <a:pt x="0" y="4800"/>
                      <a:pt x="0" y="3091"/>
                    </a:cubicBezTo>
                    <a:cubicBezTo>
                      <a:pt x="0" y="1381"/>
                      <a:pt x="1381" y="0"/>
                      <a:pt x="3091" y="0"/>
                    </a:cubicBezTo>
                    <a:cubicBezTo>
                      <a:pt x="4800" y="0"/>
                      <a:pt x="6181" y="1381"/>
                      <a:pt x="6181" y="309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7" name="Google Shape;1667;p46"/>
              <p:cNvSpPr/>
              <p:nvPr/>
            </p:nvSpPr>
            <p:spPr>
              <a:xfrm>
                <a:off x="4804023" y="1293904"/>
                <a:ext cx="6181" cy="6181"/>
              </a:xfrm>
              <a:custGeom>
                <a:avLst/>
                <a:gdLst/>
                <a:ahLst/>
                <a:cxnLst/>
                <a:rect l="l" t="t" r="r" b="b"/>
                <a:pathLst>
                  <a:path w="6181" h="6181" extrusionOk="0">
                    <a:moveTo>
                      <a:pt x="6181" y="3091"/>
                    </a:moveTo>
                    <a:cubicBezTo>
                      <a:pt x="6181" y="4800"/>
                      <a:pt x="4800" y="6181"/>
                      <a:pt x="3091" y="6181"/>
                    </a:cubicBezTo>
                    <a:cubicBezTo>
                      <a:pt x="1381" y="6181"/>
                      <a:pt x="0" y="4800"/>
                      <a:pt x="0" y="3091"/>
                    </a:cubicBezTo>
                    <a:cubicBezTo>
                      <a:pt x="0" y="1381"/>
                      <a:pt x="1381" y="0"/>
                      <a:pt x="3091" y="0"/>
                    </a:cubicBezTo>
                    <a:cubicBezTo>
                      <a:pt x="4800" y="0"/>
                      <a:pt x="6181" y="1381"/>
                      <a:pt x="6181" y="309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8" name="Google Shape;1668;p46"/>
              <p:cNvSpPr/>
              <p:nvPr/>
            </p:nvSpPr>
            <p:spPr>
              <a:xfrm>
                <a:off x="4818766" y="1268335"/>
                <a:ext cx="6821" cy="6821"/>
              </a:xfrm>
              <a:custGeom>
                <a:avLst/>
                <a:gdLst/>
                <a:ahLst/>
                <a:cxnLst/>
                <a:rect l="l" t="t" r="r" b="b"/>
                <a:pathLst>
                  <a:path w="6821" h="6821" extrusionOk="0">
                    <a:moveTo>
                      <a:pt x="6821" y="3411"/>
                    </a:moveTo>
                    <a:cubicBezTo>
                      <a:pt x="6821" y="5292"/>
                      <a:pt x="5292" y="6821"/>
                      <a:pt x="3411" y="6821"/>
                    </a:cubicBezTo>
                    <a:cubicBezTo>
                      <a:pt x="1530" y="6821"/>
                      <a:pt x="0" y="5292"/>
                      <a:pt x="0" y="3411"/>
                    </a:cubicBezTo>
                    <a:cubicBezTo>
                      <a:pt x="0" y="1530"/>
                      <a:pt x="1530" y="0"/>
                      <a:pt x="3411" y="0"/>
                    </a:cubicBezTo>
                    <a:cubicBezTo>
                      <a:pt x="5292" y="0"/>
                      <a:pt x="6821" y="1530"/>
                      <a:pt x="6821" y="341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69" name="Google Shape;1669;p46"/>
            <p:cNvSpPr/>
            <p:nvPr/>
          </p:nvSpPr>
          <p:spPr>
            <a:xfrm>
              <a:off x="5178177" y="3401479"/>
              <a:ext cx="741748" cy="216418"/>
            </a:xfrm>
            <a:custGeom>
              <a:avLst/>
              <a:gdLst/>
              <a:ahLst/>
              <a:cxnLst/>
              <a:rect l="l" t="t" r="r" b="b"/>
              <a:pathLst>
                <a:path w="198860" h="58021" extrusionOk="0">
                  <a:moveTo>
                    <a:pt x="27" y="2778"/>
                  </a:moveTo>
                  <a:cubicBezTo>
                    <a:pt x="-152" y="3114"/>
                    <a:pt x="613" y="16374"/>
                    <a:pt x="613" y="16382"/>
                  </a:cubicBezTo>
                  <a:cubicBezTo>
                    <a:pt x="847" y="20495"/>
                    <a:pt x="4827" y="25358"/>
                    <a:pt x="7286" y="28276"/>
                  </a:cubicBezTo>
                  <a:cubicBezTo>
                    <a:pt x="16089" y="38719"/>
                    <a:pt x="29069" y="45025"/>
                    <a:pt x="41860" y="49076"/>
                  </a:cubicBezTo>
                  <a:cubicBezTo>
                    <a:pt x="75015" y="59573"/>
                    <a:pt x="110636" y="60728"/>
                    <a:pt x="144375" y="53088"/>
                  </a:cubicBezTo>
                  <a:cubicBezTo>
                    <a:pt x="156254" y="50395"/>
                    <a:pt x="168297" y="46438"/>
                    <a:pt x="178911" y="40108"/>
                  </a:cubicBezTo>
                  <a:cubicBezTo>
                    <a:pt x="187496" y="34981"/>
                    <a:pt x="198899" y="25084"/>
                    <a:pt x="198860" y="14009"/>
                  </a:cubicBezTo>
                  <a:lnTo>
                    <a:pt x="198805" y="0"/>
                  </a:lnTo>
                  <a:lnTo>
                    <a:pt x="19" y="278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0" name="Google Shape;1670;p46"/>
            <p:cNvSpPr/>
            <p:nvPr/>
          </p:nvSpPr>
          <p:spPr>
            <a:xfrm>
              <a:off x="5177547" y="3240840"/>
              <a:ext cx="742244" cy="316934"/>
            </a:xfrm>
            <a:custGeom>
              <a:avLst/>
              <a:gdLst/>
              <a:ahLst/>
              <a:cxnLst/>
              <a:rect l="l" t="t" r="r" b="b"/>
              <a:pathLst>
                <a:path w="198993" h="84969" extrusionOk="0">
                  <a:moveTo>
                    <a:pt x="195611" y="31236"/>
                  </a:moveTo>
                  <a:cubicBezTo>
                    <a:pt x="183568" y="12013"/>
                    <a:pt x="140767" y="-638"/>
                    <a:pt x="96741" y="25"/>
                  </a:cubicBezTo>
                  <a:cubicBezTo>
                    <a:pt x="50904" y="712"/>
                    <a:pt x="7533" y="15775"/>
                    <a:pt x="899" y="37167"/>
                  </a:cubicBezTo>
                  <a:cubicBezTo>
                    <a:pt x="-7421" y="63992"/>
                    <a:pt x="43005" y="88249"/>
                    <a:pt x="111289" y="84605"/>
                  </a:cubicBezTo>
                  <a:cubicBezTo>
                    <a:pt x="175600" y="81170"/>
                    <a:pt x="210416" y="54869"/>
                    <a:pt x="195611" y="312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1" name="Google Shape;1671;p46"/>
            <p:cNvSpPr/>
            <p:nvPr/>
          </p:nvSpPr>
          <p:spPr>
            <a:xfrm>
              <a:off x="5179095" y="3397197"/>
              <a:ext cx="737335" cy="158734"/>
            </a:xfrm>
            <a:custGeom>
              <a:avLst/>
              <a:gdLst/>
              <a:ahLst/>
              <a:cxnLst/>
              <a:rect l="l" t="t" r="r" b="b"/>
              <a:pathLst>
                <a:path w="197677" h="42556" extrusionOk="0">
                  <a:moveTo>
                    <a:pt x="0" y="7032"/>
                  </a:moveTo>
                  <a:cubicBezTo>
                    <a:pt x="7586" y="28472"/>
                    <a:pt x="52362" y="45267"/>
                    <a:pt x="109976" y="42192"/>
                  </a:cubicBezTo>
                  <a:cubicBezTo>
                    <a:pt x="164242" y="39289"/>
                    <a:pt x="197506" y="20113"/>
                    <a:pt x="197678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2" name="Google Shape;1672;p46"/>
            <p:cNvSpPr/>
            <p:nvPr/>
          </p:nvSpPr>
          <p:spPr>
            <a:xfrm>
              <a:off x="5288086" y="3271332"/>
              <a:ext cx="532760" cy="225564"/>
            </a:xfrm>
            <a:custGeom>
              <a:avLst/>
              <a:gdLst/>
              <a:ahLst/>
              <a:cxnLst/>
              <a:rect l="l" t="t" r="r" b="b"/>
              <a:pathLst>
                <a:path w="142831" h="60473" extrusionOk="0">
                  <a:moveTo>
                    <a:pt x="78875" y="60281"/>
                  </a:moveTo>
                  <a:cubicBezTo>
                    <a:pt x="32734" y="62404"/>
                    <a:pt x="-3035" y="46623"/>
                    <a:pt x="204" y="28110"/>
                  </a:cubicBezTo>
                  <a:cubicBezTo>
                    <a:pt x="2959" y="12360"/>
                    <a:pt x="33826" y="684"/>
                    <a:pt x="68511" y="29"/>
                  </a:cubicBezTo>
                  <a:cubicBezTo>
                    <a:pt x="102149" y="-603"/>
                    <a:pt x="133906" y="9269"/>
                    <a:pt x="141243" y="23810"/>
                  </a:cubicBezTo>
                  <a:cubicBezTo>
                    <a:pt x="149781" y="40738"/>
                    <a:pt x="123175" y="58236"/>
                    <a:pt x="78875" y="6028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73" name="Google Shape;1673;p46"/>
            <p:cNvGrpSpPr/>
            <p:nvPr/>
          </p:nvGrpSpPr>
          <p:grpSpPr>
            <a:xfrm>
              <a:off x="5394898" y="3329574"/>
              <a:ext cx="308699" cy="96616"/>
              <a:chOff x="4673013" y="1213601"/>
              <a:chExt cx="82761" cy="25903"/>
            </a:xfrm>
          </p:grpSpPr>
          <p:sp>
            <p:nvSpPr>
              <p:cNvPr id="1674" name="Google Shape;1674;p46"/>
              <p:cNvSpPr/>
              <p:nvPr/>
            </p:nvSpPr>
            <p:spPr>
              <a:xfrm>
                <a:off x="4680661" y="1213601"/>
                <a:ext cx="66817" cy="25903"/>
              </a:xfrm>
              <a:custGeom>
                <a:avLst/>
                <a:gdLst/>
                <a:ahLst/>
                <a:cxnLst/>
                <a:rect l="l" t="t" r="r" b="b"/>
                <a:pathLst>
                  <a:path w="66817" h="25903" extrusionOk="0">
                    <a:moveTo>
                      <a:pt x="196" y="0"/>
                    </a:moveTo>
                    <a:lnTo>
                      <a:pt x="1" y="12971"/>
                    </a:lnTo>
                    <a:cubicBezTo>
                      <a:pt x="-85" y="18614"/>
                      <a:pt x="7251" y="23297"/>
                      <a:pt x="16375" y="23438"/>
                    </a:cubicBezTo>
                    <a:lnTo>
                      <a:pt x="17030" y="23438"/>
                    </a:lnTo>
                    <a:cubicBezTo>
                      <a:pt x="26162" y="23586"/>
                      <a:pt x="33631" y="19129"/>
                      <a:pt x="33717" y="13487"/>
                    </a:cubicBezTo>
                    <a:lnTo>
                      <a:pt x="33756" y="10731"/>
                    </a:lnTo>
                    <a:cubicBezTo>
                      <a:pt x="33842" y="5089"/>
                      <a:pt x="41311" y="624"/>
                      <a:pt x="50443" y="765"/>
                    </a:cubicBezTo>
                    <a:lnTo>
                      <a:pt x="50443" y="765"/>
                    </a:lnTo>
                    <a:cubicBezTo>
                      <a:pt x="59574" y="905"/>
                      <a:pt x="66903" y="5588"/>
                      <a:pt x="66817" y="11231"/>
                    </a:cubicBezTo>
                    <a:lnTo>
                      <a:pt x="66590" y="25904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5" name="Google Shape;1675;p46"/>
              <p:cNvSpPr/>
              <p:nvPr/>
            </p:nvSpPr>
            <p:spPr>
              <a:xfrm>
                <a:off x="4673013" y="1228648"/>
                <a:ext cx="82667" cy="1256"/>
              </a:xfrm>
              <a:custGeom>
                <a:avLst/>
                <a:gdLst/>
                <a:ahLst/>
                <a:cxnLst/>
                <a:rect l="l" t="t" r="r" b="b"/>
                <a:pathLst>
                  <a:path w="82667" h="1256" extrusionOk="0">
                    <a:moveTo>
                      <a:pt x="0" y="0"/>
                    </a:moveTo>
                    <a:lnTo>
                      <a:pt x="82667" y="1257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6" name="Google Shape;1676;p46"/>
              <p:cNvSpPr/>
              <p:nvPr/>
            </p:nvSpPr>
            <p:spPr>
              <a:xfrm>
                <a:off x="4673107" y="1222569"/>
                <a:ext cx="82667" cy="1256"/>
              </a:xfrm>
              <a:custGeom>
                <a:avLst/>
                <a:gdLst/>
                <a:ahLst/>
                <a:cxnLst/>
                <a:rect l="l" t="t" r="r" b="b"/>
                <a:pathLst>
                  <a:path w="82667" h="1256" extrusionOk="0">
                    <a:moveTo>
                      <a:pt x="0" y="0"/>
                    </a:moveTo>
                    <a:lnTo>
                      <a:pt x="82668" y="1257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77" name="Google Shape;1677;p46"/>
            <p:cNvSpPr/>
            <p:nvPr/>
          </p:nvSpPr>
          <p:spPr>
            <a:xfrm>
              <a:off x="5706013" y="3541179"/>
              <a:ext cx="7859" cy="60374"/>
            </a:xfrm>
            <a:custGeom>
              <a:avLst/>
              <a:gdLst/>
              <a:ahLst/>
              <a:cxnLst/>
              <a:rect l="l" t="t" r="r" b="b"/>
              <a:pathLst>
                <a:path w="2107" h="16186" extrusionOk="0">
                  <a:moveTo>
                    <a:pt x="2107" y="0"/>
                  </a:moveTo>
                  <a:lnTo>
                    <a:pt x="0" y="16187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8" name="Google Shape;1678;p46"/>
            <p:cNvSpPr/>
            <p:nvPr/>
          </p:nvSpPr>
          <p:spPr>
            <a:xfrm>
              <a:off x="5537313" y="3557482"/>
              <a:ext cx="5558" cy="60172"/>
            </a:xfrm>
            <a:custGeom>
              <a:avLst/>
              <a:gdLst/>
              <a:ahLst/>
              <a:cxnLst/>
              <a:rect l="l" t="t" r="r" b="b"/>
              <a:pathLst>
                <a:path w="1490" h="16132" extrusionOk="0">
                  <a:moveTo>
                    <a:pt x="1491" y="0"/>
                  </a:moveTo>
                  <a:lnTo>
                    <a:pt x="0" y="16132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9" name="Google Shape;1679;p46"/>
            <p:cNvSpPr/>
            <p:nvPr/>
          </p:nvSpPr>
          <p:spPr>
            <a:xfrm>
              <a:off x="5354375" y="3538881"/>
              <a:ext cx="7538" cy="52168"/>
            </a:xfrm>
            <a:custGeom>
              <a:avLst/>
              <a:gdLst/>
              <a:ahLst/>
              <a:cxnLst/>
              <a:rect l="l" t="t" r="r" b="b"/>
              <a:pathLst>
                <a:path w="2021" h="13986" extrusionOk="0">
                  <a:moveTo>
                    <a:pt x="2021" y="0"/>
                  </a:moveTo>
                  <a:lnTo>
                    <a:pt x="0" y="13986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0" name="Google Shape;1680;p46"/>
            <p:cNvSpPr/>
            <p:nvPr/>
          </p:nvSpPr>
          <p:spPr>
            <a:xfrm>
              <a:off x="5296821" y="3520190"/>
              <a:ext cx="6751" cy="50333"/>
            </a:xfrm>
            <a:custGeom>
              <a:avLst/>
              <a:gdLst/>
              <a:ahLst/>
              <a:cxnLst/>
              <a:rect l="l" t="t" r="r" b="b"/>
              <a:pathLst>
                <a:path w="1810" h="13494" extrusionOk="0">
                  <a:moveTo>
                    <a:pt x="1811" y="0"/>
                  </a:moveTo>
                  <a:lnTo>
                    <a:pt x="0" y="1349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1" name="Google Shape;1681;p46"/>
            <p:cNvSpPr/>
            <p:nvPr/>
          </p:nvSpPr>
          <p:spPr>
            <a:xfrm>
              <a:off x="5213504" y="3473992"/>
              <a:ext cx="5673" cy="42239"/>
            </a:xfrm>
            <a:custGeom>
              <a:avLst/>
              <a:gdLst/>
              <a:ahLst/>
              <a:cxnLst/>
              <a:rect l="l" t="t" r="r" b="b"/>
              <a:pathLst>
                <a:path w="1521" h="11324" extrusionOk="0">
                  <a:moveTo>
                    <a:pt x="1522" y="0"/>
                  </a:moveTo>
                  <a:lnTo>
                    <a:pt x="0" y="11325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82" name="Google Shape;1682;p46"/>
            <p:cNvGrpSpPr/>
            <p:nvPr/>
          </p:nvGrpSpPr>
          <p:grpSpPr>
            <a:xfrm>
              <a:off x="5223258" y="3246054"/>
              <a:ext cx="654861" cy="288370"/>
              <a:chOff x="4626997" y="1191209"/>
              <a:chExt cx="175566" cy="77313"/>
            </a:xfrm>
          </p:grpSpPr>
          <p:sp>
            <p:nvSpPr>
              <p:cNvPr id="1683" name="Google Shape;1683;p46"/>
              <p:cNvSpPr/>
              <p:nvPr/>
            </p:nvSpPr>
            <p:spPr>
              <a:xfrm>
                <a:off x="4705145" y="1262341"/>
                <a:ext cx="6181" cy="6181"/>
              </a:xfrm>
              <a:custGeom>
                <a:avLst/>
                <a:gdLst/>
                <a:ahLst/>
                <a:cxnLst/>
                <a:rect l="l" t="t" r="r" b="b"/>
                <a:pathLst>
                  <a:path w="6181" h="6181" extrusionOk="0">
                    <a:moveTo>
                      <a:pt x="6181" y="3091"/>
                    </a:moveTo>
                    <a:cubicBezTo>
                      <a:pt x="6181" y="4800"/>
                      <a:pt x="4800" y="6181"/>
                      <a:pt x="3091" y="6181"/>
                    </a:cubicBezTo>
                    <a:cubicBezTo>
                      <a:pt x="1381" y="6181"/>
                      <a:pt x="0" y="4800"/>
                      <a:pt x="0" y="3091"/>
                    </a:cubicBezTo>
                    <a:cubicBezTo>
                      <a:pt x="0" y="1381"/>
                      <a:pt x="1381" y="0"/>
                      <a:pt x="3091" y="0"/>
                    </a:cubicBezTo>
                    <a:cubicBezTo>
                      <a:pt x="4800" y="0"/>
                      <a:pt x="6181" y="1381"/>
                      <a:pt x="6181" y="309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4" name="Google Shape;1684;p46"/>
              <p:cNvSpPr/>
              <p:nvPr/>
            </p:nvSpPr>
            <p:spPr>
              <a:xfrm>
                <a:off x="4665295" y="1257299"/>
                <a:ext cx="6181" cy="6181"/>
              </a:xfrm>
              <a:custGeom>
                <a:avLst/>
                <a:gdLst/>
                <a:ahLst/>
                <a:cxnLst/>
                <a:rect l="l" t="t" r="r" b="b"/>
                <a:pathLst>
                  <a:path w="6181" h="6181" extrusionOk="0">
                    <a:moveTo>
                      <a:pt x="6181" y="3091"/>
                    </a:moveTo>
                    <a:cubicBezTo>
                      <a:pt x="6181" y="4800"/>
                      <a:pt x="4800" y="6181"/>
                      <a:pt x="3091" y="6181"/>
                    </a:cubicBezTo>
                    <a:cubicBezTo>
                      <a:pt x="1381" y="6181"/>
                      <a:pt x="0" y="4800"/>
                      <a:pt x="0" y="3091"/>
                    </a:cubicBezTo>
                    <a:cubicBezTo>
                      <a:pt x="0" y="1381"/>
                      <a:pt x="1381" y="0"/>
                      <a:pt x="3091" y="0"/>
                    </a:cubicBezTo>
                    <a:cubicBezTo>
                      <a:pt x="4800" y="0"/>
                      <a:pt x="6181" y="1381"/>
                      <a:pt x="6181" y="309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5" name="Google Shape;1685;p46"/>
              <p:cNvSpPr/>
              <p:nvPr/>
            </p:nvSpPr>
            <p:spPr>
              <a:xfrm>
                <a:off x="4632507" y="1239973"/>
                <a:ext cx="6181" cy="6181"/>
              </a:xfrm>
              <a:custGeom>
                <a:avLst/>
                <a:gdLst/>
                <a:ahLst/>
                <a:cxnLst/>
                <a:rect l="l" t="t" r="r" b="b"/>
                <a:pathLst>
                  <a:path w="6181" h="6181" extrusionOk="0">
                    <a:moveTo>
                      <a:pt x="6181" y="3091"/>
                    </a:moveTo>
                    <a:cubicBezTo>
                      <a:pt x="6181" y="4800"/>
                      <a:pt x="4800" y="6181"/>
                      <a:pt x="3091" y="6181"/>
                    </a:cubicBezTo>
                    <a:cubicBezTo>
                      <a:pt x="1381" y="6181"/>
                      <a:pt x="0" y="4800"/>
                      <a:pt x="0" y="3091"/>
                    </a:cubicBezTo>
                    <a:cubicBezTo>
                      <a:pt x="0" y="1381"/>
                      <a:pt x="1381" y="0"/>
                      <a:pt x="3091" y="0"/>
                    </a:cubicBezTo>
                    <a:cubicBezTo>
                      <a:pt x="4800" y="0"/>
                      <a:pt x="6181" y="1381"/>
                      <a:pt x="6181" y="309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6" name="Google Shape;1686;p46"/>
              <p:cNvSpPr/>
              <p:nvPr/>
            </p:nvSpPr>
            <p:spPr>
              <a:xfrm>
                <a:off x="4626997" y="1217355"/>
                <a:ext cx="6181" cy="6181"/>
              </a:xfrm>
              <a:custGeom>
                <a:avLst/>
                <a:gdLst/>
                <a:ahLst/>
                <a:cxnLst/>
                <a:rect l="l" t="t" r="r" b="b"/>
                <a:pathLst>
                  <a:path w="6181" h="6181" extrusionOk="0">
                    <a:moveTo>
                      <a:pt x="6181" y="3091"/>
                    </a:moveTo>
                    <a:cubicBezTo>
                      <a:pt x="6181" y="4800"/>
                      <a:pt x="4800" y="6181"/>
                      <a:pt x="3091" y="6181"/>
                    </a:cubicBezTo>
                    <a:cubicBezTo>
                      <a:pt x="1381" y="6181"/>
                      <a:pt x="0" y="4800"/>
                      <a:pt x="0" y="3091"/>
                    </a:cubicBezTo>
                    <a:cubicBezTo>
                      <a:pt x="0" y="1381"/>
                      <a:pt x="1381" y="0"/>
                      <a:pt x="3091" y="0"/>
                    </a:cubicBezTo>
                    <a:cubicBezTo>
                      <a:pt x="4800" y="0"/>
                      <a:pt x="6181" y="1381"/>
                      <a:pt x="6181" y="309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7" name="Google Shape;1687;p46"/>
              <p:cNvSpPr/>
              <p:nvPr/>
            </p:nvSpPr>
            <p:spPr>
              <a:xfrm>
                <a:off x="4649428" y="1202745"/>
                <a:ext cx="4901" cy="4901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extrusionOk="0">
                    <a:moveTo>
                      <a:pt x="4901" y="2451"/>
                    </a:moveTo>
                    <a:cubicBezTo>
                      <a:pt x="4901" y="3804"/>
                      <a:pt x="3804" y="4901"/>
                      <a:pt x="2451" y="4901"/>
                    </a:cubicBezTo>
                    <a:cubicBezTo>
                      <a:pt x="1097" y="4901"/>
                      <a:pt x="0" y="3804"/>
                      <a:pt x="0" y="2451"/>
                    </a:cubicBezTo>
                    <a:cubicBezTo>
                      <a:pt x="0" y="1097"/>
                      <a:pt x="1097" y="0"/>
                      <a:pt x="2451" y="0"/>
                    </a:cubicBezTo>
                    <a:cubicBezTo>
                      <a:pt x="3804" y="0"/>
                      <a:pt x="4901" y="1097"/>
                      <a:pt x="4901" y="245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8" name="Google Shape;1688;p46"/>
              <p:cNvSpPr/>
              <p:nvPr/>
            </p:nvSpPr>
            <p:spPr>
              <a:xfrm>
                <a:off x="4677501" y="1194542"/>
                <a:ext cx="4901" cy="4901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extrusionOk="0">
                    <a:moveTo>
                      <a:pt x="4901" y="2451"/>
                    </a:moveTo>
                    <a:cubicBezTo>
                      <a:pt x="4901" y="3801"/>
                      <a:pt x="3801" y="4901"/>
                      <a:pt x="2451" y="4901"/>
                    </a:cubicBezTo>
                    <a:cubicBezTo>
                      <a:pt x="1100" y="4901"/>
                      <a:pt x="0" y="3801"/>
                      <a:pt x="0" y="2451"/>
                    </a:cubicBezTo>
                    <a:cubicBezTo>
                      <a:pt x="0" y="1100"/>
                      <a:pt x="1100" y="0"/>
                      <a:pt x="2451" y="0"/>
                    </a:cubicBezTo>
                    <a:cubicBezTo>
                      <a:pt x="3801" y="0"/>
                      <a:pt x="4901" y="1100"/>
                      <a:pt x="4901" y="245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9" name="Google Shape;1689;p46"/>
              <p:cNvSpPr/>
              <p:nvPr/>
            </p:nvSpPr>
            <p:spPr>
              <a:xfrm>
                <a:off x="4707448" y="1191209"/>
                <a:ext cx="4901" cy="4901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extrusionOk="0">
                    <a:moveTo>
                      <a:pt x="4901" y="2451"/>
                    </a:moveTo>
                    <a:cubicBezTo>
                      <a:pt x="4901" y="3801"/>
                      <a:pt x="3801" y="4901"/>
                      <a:pt x="2451" y="4901"/>
                    </a:cubicBezTo>
                    <a:cubicBezTo>
                      <a:pt x="1101" y="4901"/>
                      <a:pt x="0" y="3801"/>
                      <a:pt x="0" y="2451"/>
                    </a:cubicBezTo>
                    <a:cubicBezTo>
                      <a:pt x="0" y="1100"/>
                      <a:pt x="1101" y="0"/>
                      <a:pt x="2451" y="0"/>
                    </a:cubicBezTo>
                    <a:cubicBezTo>
                      <a:pt x="3801" y="0"/>
                      <a:pt x="4901" y="1100"/>
                      <a:pt x="4901" y="245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0" name="Google Shape;1690;p46"/>
              <p:cNvSpPr/>
              <p:nvPr/>
            </p:nvSpPr>
            <p:spPr>
              <a:xfrm>
                <a:off x="4739751" y="1193121"/>
                <a:ext cx="4901" cy="4901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extrusionOk="0">
                    <a:moveTo>
                      <a:pt x="4901" y="2451"/>
                    </a:moveTo>
                    <a:cubicBezTo>
                      <a:pt x="4901" y="3804"/>
                      <a:pt x="3804" y="4901"/>
                      <a:pt x="2451" y="4901"/>
                    </a:cubicBezTo>
                    <a:cubicBezTo>
                      <a:pt x="1097" y="4901"/>
                      <a:pt x="0" y="3804"/>
                      <a:pt x="0" y="2451"/>
                    </a:cubicBezTo>
                    <a:cubicBezTo>
                      <a:pt x="0" y="1097"/>
                      <a:pt x="1097" y="0"/>
                      <a:pt x="2451" y="0"/>
                    </a:cubicBezTo>
                    <a:cubicBezTo>
                      <a:pt x="3804" y="0"/>
                      <a:pt x="4901" y="1097"/>
                      <a:pt x="4901" y="245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1" name="Google Shape;1691;p46"/>
              <p:cNvSpPr/>
              <p:nvPr/>
            </p:nvSpPr>
            <p:spPr>
              <a:xfrm>
                <a:off x="4770315" y="1201488"/>
                <a:ext cx="4901" cy="4901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extrusionOk="0">
                    <a:moveTo>
                      <a:pt x="4901" y="2451"/>
                    </a:moveTo>
                    <a:cubicBezTo>
                      <a:pt x="4901" y="3801"/>
                      <a:pt x="3801" y="4901"/>
                      <a:pt x="2451" y="4901"/>
                    </a:cubicBezTo>
                    <a:cubicBezTo>
                      <a:pt x="1101" y="4901"/>
                      <a:pt x="0" y="3801"/>
                      <a:pt x="0" y="2451"/>
                    </a:cubicBezTo>
                    <a:cubicBezTo>
                      <a:pt x="0" y="1100"/>
                      <a:pt x="1101" y="0"/>
                      <a:pt x="2451" y="0"/>
                    </a:cubicBezTo>
                    <a:cubicBezTo>
                      <a:pt x="3801" y="0"/>
                      <a:pt x="4901" y="1100"/>
                      <a:pt x="4901" y="245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2" name="Google Shape;1692;p46"/>
              <p:cNvSpPr/>
              <p:nvPr/>
            </p:nvSpPr>
            <p:spPr>
              <a:xfrm>
                <a:off x="4747658" y="1259555"/>
                <a:ext cx="6181" cy="6181"/>
              </a:xfrm>
              <a:custGeom>
                <a:avLst/>
                <a:gdLst/>
                <a:ahLst/>
                <a:cxnLst/>
                <a:rect l="l" t="t" r="r" b="b"/>
                <a:pathLst>
                  <a:path w="6181" h="6181" extrusionOk="0">
                    <a:moveTo>
                      <a:pt x="6181" y="3091"/>
                    </a:moveTo>
                    <a:cubicBezTo>
                      <a:pt x="6181" y="4800"/>
                      <a:pt x="4800" y="6181"/>
                      <a:pt x="3091" y="6181"/>
                    </a:cubicBezTo>
                    <a:cubicBezTo>
                      <a:pt x="1381" y="6181"/>
                      <a:pt x="0" y="4800"/>
                      <a:pt x="0" y="3091"/>
                    </a:cubicBezTo>
                    <a:cubicBezTo>
                      <a:pt x="0" y="1381"/>
                      <a:pt x="1381" y="0"/>
                      <a:pt x="3091" y="0"/>
                    </a:cubicBezTo>
                    <a:cubicBezTo>
                      <a:pt x="4800" y="0"/>
                      <a:pt x="6181" y="1381"/>
                      <a:pt x="6181" y="309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3" name="Google Shape;1693;p46"/>
              <p:cNvSpPr/>
              <p:nvPr/>
            </p:nvSpPr>
            <p:spPr>
              <a:xfrm>
                <a:off x="4780999" y="1247731"/>
                <a:ext cx="6181" cy="6181"/>
              </a:xfrm>
              <a:custGeom>
                <a:avLst/>
                <a:gdLst/>
                <a:ahLst/>
                <a:cxnLst/>
                <a:rect l="l" t="t" r="r" b="b"/>
                <a:pathLst>
                  <a:path w="6181" h="6181" extrusionOk="0">
                    <a:moveTo>
                      <a:pt x="6181" y="3091"/>
                    </a:moveTo>
                    <a:cubicBezTo>
                      <a:pt x="6181" y="4800"/>
                      <a:pt x="4800" y="6181"/>
                      <a:pt x="3091" y="6181"/>
                    </a:cubicBezTo>
                    <a:cubicBezTo>
                      <a:pt x="1381" y="6181"/>
                      <a:pt x="0" y="4800"/>
                      <a:pt x="0" y="3091"/>
                    </a:cubicBezTo>
                    <a:cubicBezTo>
                      <a:pt x="0" y="1381"/>
                      <a:pt x="1381" y="0"/>
                      <a:pt x="3091" y="0"/>
                    </a:cubicBezTo>
                    <a:cubicBezTo>
                      <a:pt x="4800" y="0"/>
                      <a:pt x="6181" y="1381"/>
                      <a:pt x="6181" y="309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4" name="Google Shape;1694;p46"/>
              <p:cNvSpPr/>
              <p:nvPr/>
            </p:nvSpPr>
            <p:spPr>
              <a:xfrm>
                <a:off x="4795742" y="1222163"/>
                <a:ext cx="6821" cy="6821"/>
              </a:xfrm>
              <a:custGeom>
                <a:avLst/>
                <a:gdLst/>
                <a:ahLst/>
                <a:cxnLst/>
                <a:rect l="l" t="t" r="r" b="b"/>
                <a:pathLst>
                  <a:path w="6821" h="6821" extrusionOk="0">
                    <a:moveTo>
                      <a:pt x="6821" y="3411"/>
                    </a:moveTo>
                    <a:cubicBezTo>
                      <a:pt x="6821" y="5292"/>
                      <a:pt x="5292" y="6821"/>
                      <a:pt x="3411" y="6821"/>
                    </a:cubicBezTo>
                    <a:cubicBezTo>
                      <a:pt x="1530" y="6821"/>
                      <a:pt x="0" y="5292"/>
                      <a:pt x="0" y="3411"/>
                    </a:cubicBezTo>
                    <a:cubicBezTo>
                      <a:pt x="0" y="1530"/>
                      <a:pt x="1530" y="0"/>
                      <a:pt x="3411" y="0"/>
                    </a:cubicBezTo>
                    <a:cubicBezTo>
                      <a:pt x="5292" y="0"/>
                      <a:pt x="6821" y="1530"/>
                      <a:pt x="6821" y="341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33"/>
          <p:cNvSpPr txBox="1"/>
          <p:nvPr>
            <p:ph type="subTitle" idx="6"/>
          </p:nvPr>
        </p:nvSpPr>
        <p:spPr>
          <a:xfrm>
            <a:off x="1877574" y="2403095"/>
            <a:ext cx="2710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Process data</a:t>
            </a:r>
            <a:endParaRPr lang="en-US" altLang="en-GB"/>
          </a:p>
        </p:txBody>
      </p:sp>
      <p:sp>
        <p:nvSpPr>
          <p:cNvPr id="685" name="Google Shape;685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sym typeface="+mn-ea"/>
              </a:rPr>
              <a:t>Data Preprocessing</a:t>
            </a:r>
            <a:endParaRPr lang="en-GB"/>
          </a:p>
        </p:txBody>
      </p:sp>
      <p:sp>
        <p:nvSpPr>
          <p:cNvPr id="686" name="Google Shape;686;p33"/>
          <p:cNvSpPr txBox="1"/>
          <p:nvPr>
            <p:ph type="subTitle" idx="1"/>
          </p:nvPr>
        </p:nvSpPr>
        <p:spPr>
          <a:xfrm>
            <a:off x="1877574" y="1538080"/>
            <a:ext cx="27108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400"/>
              <a:t>Read csv</a:t>
            </a:r>
            <a:endParaRPr lang="en-US" altLang="en-GB"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400"/>
              <a:t>Display all the data</a:t>
            </a:r>
            <a:endParaRPr lang="en-US" altLang="en-GB"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 sz="1400"/>
          </a:p>
        </p:txBody>
      </p:sp>
      <p:sp>
        <p:nvSpPr>
          <p:cNvPr id="687" name="Google Shape;687;p33"/>
          <p:cNvSpPr txBox="1"/>
          <p:nvPr>
            <p:ph type="subTitle" idx="2"/>
          </p:nvPr>
        </p:nvSpPr>
        <p:spPr>
          <a:xfrm>
            <a:off x="5719966" y="1538080"/>
            <a:ext cx="27108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400"/>
              <a:t>Fill NA</a:t>
            </a:r>
            <a:endParaRPr lang="en-US" altLang="en-GB"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400"/>
              <a:t>Remove repeat data</a:t>
            </a:r>
            <a:endParaRPr lang="en-US" altLang="en-GB" sz="1400"/>
          </a:p>
        </p:txBody>
      </p:sp>
      <p:sp>
        <p:nvSpPr>
          <p:cNvPr id="688" name="Google Shape;688;p33"/>
          <p:cNvSpPr txBox="1"/>
          <p:nvPr>
            <p:ph type="subTitle" idx="3"/>
          </p:nvPr>
        </p:nvSpPr>
        <p:spPr>
          <a:xfrm>
            <a:off x="1877695" y="2696210"/>
            <a:ext cx="2703830" cy="19475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/>
              <a:t>-Find out the 'Object' variable</a:t>
            </a:r>
            <a:endParaRPr lang="en-US" altLang="zh-CN"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>
                <a:sym typeface="+mn-ea"/>
              </a:rPr>
              <a:t>-Drop irrelevant variables : </a:t>
            </a:r>
            <a:endParaRPr lang="en-US" altLang="zh-CN" sz="1400"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/>
              <a:t>#id  &amp; #customer_id &amp;         #name &amp; #ssn &amp; #type_of_loan</a:t>
            </a:r>
            <a:endParaRPr lang="en-US" altLang="zh-CN"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/>
              <a:t>-Convert strings into numerotated categories :</a:t>
            </a:r>
            <a:endParaRPr lang="en-US" altLang="zh-CN"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/>
              <a:t>#month &amp; #occupation &amp;</a:t>
            </a:r>
            <a:endParaRPr lang="en-US" altLang="zh-CN"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/>
              <a:t>#credit_mix etc.</a:t>
            </a:r>
            <a:endParaRPr lang="en-US" altLang="zh-CN" sz="1400"/>
          </a:p>
        </p:txBody>
      </p:sp>
      <p:sp>
        <p:nvSpPr>
          <p:cNvPr id="689" name="Google Shape;689;p33"/>
          <p:cNvSpPr txBox="1"/>
          <p:nvPr>
            <p:ph type="subTitle" idx="4"/>
          </p:nvPr>
        </p:nvSpPr>
        <p:spPr>
          <a:xfrm>
            <a:off x="5719966" y="2696370"/>
            <a:ext cx="27108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Divide the data </a:t>
            </a:r>
            <a:endParaRPr lang="en-US" alt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Train set / Valid set / Samll train set</a:t>
            </a:r>
            <a:endParaRPr lang="en-US" altLang="zh-CN"/>
          </a:p>
        </p:txBody>
      </p:sp>
      <p:sp>
        <p:nvSpPr>
          <p:cNvPr id="690" name="Google Shape;690;p33"/>
          <p:cNvSpPr txBox="1"/>
          <p:nvPr>
            <p:ph type="subTitle" idx="5"/>
          </p:nvPr>
        </p:nvSpPr>
        <p:spPr>
          <a:xfrm>
            <a:off x="1877574" y="1244730"/>
            <a:ext cx="2710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1 Load and preview data</a:t>
            </a:r>
            <a:endParaRPr lang="en-US" altLang="en-GB"/>
          </a:p>
        </p:txBody>
      </p:sp>
      <p:sp>
        <p:nvSpPr>
          <p:cNvPr id="691" name="Google Shape;691;p33"/>
          <p:cNvSpPr txBox="1"/>
          <p:nvPr>
            <p:ph type="subTitle" idx="7"/>
          </p:nvPr>
        </p:nvSpPr>
        <p:spPr>
          <a:xfrm>
            <a:off x="5719940" y="1244730"/>
            <a:ext cx="2710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Clean the data</a:t>
            </a:r>
            <a:endParaRPr lang="en-US" altLang="en-GB"/>
          </a:p>
        </p:txBody>
      </p:sp>
      <p:sp>
        <p:nvSpPr>
          <p:cNvPr id="692" name="Google Shape;692;p33"/>
          <p:cNvSpPr txBox="1"/>
          <p:nvPr>
            <p:ph type="subTitle" idx="8"/>
          </p:nvPr>
        </p:nvSpPr>
        <p:spPr>
          <a:xfrm>
            <a:off x="5719940" y="2403095"/>
            <a:ext cx="2710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Split data sets</a:t>
            </a:r>
            <a:endParaRPr lang="en-US" altLang="en-GB"/>
          </a:p>
        </p:txBody>
      </p:sp>
      <p:sp>
        <p:nvSpPr>
          <p:cNvPr id="693" name="Google Shape;693;p33"/>
          <p:cNvSpPr/>
          <p:nvPr/>
        </p:nvSpPr>
        <p:spPr>
          <a:xfrm rot="10800000" flipH="1">
            <a:off x="7751900" y="-293002"/>
            <a:ext cx="1755781" cy="1425375"/>
          </a:xfrm>
          <a:custGeom>
            <a:avLst/>
            <a:gdLst/>
            <a:ahLst/>
            <a:cxnLst/>
            <a:rect l="l" t="t" r="r" b="b"/>
            <a:pathLst>
              <a:path w="695359" h="564505" extrusionOk="0">
                <a:moveTo>
                  <a:pt x="693055" y="306042"/>
                </a:moveTo>
                <a:lnTo>
                  <a:pt x="379571" y="8393"/>
                </a:lnTo>
                <a:cubicBezTo>
                  <a:pt x="375333" y="1104"/>
                  <a:pt x="366357" y="-1940"/>
                  <a:pt x="358560" y="1275"/>
                </a:cubicBezTo>
                <a:lnTo>
                  <a:pt x="85224" y="51905"/>
                </a:lnTo>
                <a:cubicBezTo>
                  <a:pt x="72619" y="57102"/>
                  <a:pt x="71066" y="74335"/>
                  <a:pt x="82547" y="81695"/>
                </a:cubicBezTo>
                <a:lnTo>
                  <a:pt x="206454" y="159063"/>
                </a:lnTo>
                <a:cubicBezTo>
                  <a:pt x="217615" y="166220"/>
                  <a:pt x="216530" y="182868"/>
                  <a:pt x="204534" y="188518"/>
                </a:cubicBezTo>
                <a:lnTo>
                  <a:pt x="9682" y="280309"/>
                </a:lnTo>
                <a:cubicBezTo>
                  <a:pt x="152" y="284797"/>
                  <a:pt x="-2977" y="296832"/>
                  <a:pt x="3165" y="305394"/>
                </a:cubicBezTo>
                <a:lnTo>
                  <a:pt x="151181" y="558454"/>
                </a:lnTo>
                <a:cubicBezTo>
                  <a:pt x="155966" y="565127"/>
                  <a:pt x="161609" y="565158"/>
                  <a:pt x="172246" y="563800"/>
                </a:cubicBezTo>
                <a:lnTo>
                  <a:pt x="407098" y="537256"/>
                </a:lnTo>
                <a:cubicBezTo>
                  <a:pt x="429778" y="534923"/>
                  <a:pt x="451241" y="525869"/>
                  <a:pt x="468732" y="511243"/>
                </a:cubicBezTo>
                <a:lnTo>
                  <a:pt x="685843" y="329698"/>
                </a:lnTo>
                <a:cubicBezTo>
                  <a:pt x="694678" y="325421"/>
                  <a:pt x="698003" y="314525"/>
                  <a:pt x="693070" y="306042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Google Shape;694;p33"/>
          <p:cNvSpPr/>
          <p:nvPr/>
        </p:nvSpPr>
        <p:spPr>
          <a:xfrm>
            <a:off x="7489298" y="174171"/>
            <a:ext cx="604574" cy="74022"/>
          </a:xfrm>
          <a:custGeom>
            <a:avLst/>
            <a:gdLst/>
            <a:ahLst/>
            <a:cxnLst/>
            <a:rect l="l" t="t" r="r" b="b"/>
            <a:pathLst>
              <a:path w="178868" h="21900" extrusionOk="0">
                <a:moveTo>
                  <a:pt x="0" y="21900"/>
                </a:moveTo>
                <a:cubicBezTo>
                  <a:pt x="22353" y="21900"/>
                  <a:pt x="24374" y="0"/>
                  <a:pt x="44713" y="0"/>
                </a:cubicBezTo>
                <a:cubicBezTo>
                  <a:pt x="65052" y="0"/>
                  <a:pt x="67058" y="21900"/>
                  <a:pt x="89411" y="21900"/>
                </a:cubicBezTo>
                <a:cubicBezTo>
                  <a:pt x="111764" y="21900"/>
                  <a:pt x="114495" y="0"/>
                  <a:pt x="134140" y="0"/>
                </a:cubicBezTo>
                <a:cubicBezTo>
                  <a:pt x="153784" y="0"/>
                  <a:pt x="156500" y="21900"/>
                  <a:pt x="178869" y="21900"/>
                </a:cubicBezTo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Google Shape;695;p33"/>
          <p:cNvSpPr/>
          <p:nvPr/>
        </p:nvSpPr>
        <p:spPr>
          <a:xfrm>
            <a:off x="8616050" y="649948"/>
            <a:ext cx="162842" cy="162842"/>
          </a:xfrm>
          <a:custGeom>
            <a:avLst/>
            <a:gdLst/>
            <a:ahLst/>
            <a:cxnLst/>
            <a:rect l="l" t="t" r="r" b="b"/>
            <a:pathLst>
              <a:path w="48178" h="48178" extrusionOk="0">
                <a:moveTo>
                  <a:pt x="48178" y="24085"/>
                </a:moveTo>
                <a:lnTo>
                  <a:pt x="31734" y="31734"/>
                </a:lnTo>
                <a:lnTo>
                  <a:pt x="24085" y="48178"/>
                </a:lnTo>
                <a:lnTo>
                  <a:pt x="16445" y="31734"/>
                </a:lnTo>
                <a:lnTo>
                  <a:pt x="0" y="24085"/>
                </a:lnTo>
                <a:lnTo>
                  <a:pt x="16445" y="16444"/>
                </a:lnTo>
                <a:lnTo>
                  <a:pt x="24085" y="0"/>
                </a:lnTo>
                <a:lnTo>
                  <a:pt x="31734" y="16444"/>
                </a:lnTo>
                <a:lnTo>
                  <a:pt x="48178" y="24085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6" name="Google Shape;696;p33"/>
          <p:cNvSpPr/>
          <p:nvPr/>
        </p:nvSpPr>
        <p:spPr>
          <a:xfrm rot="10800000" flipH="1">
            <a:off x="-2304421" y="3942624"/>
            <a:ext cx="2964394" cy="2529097"/>
          </a:xfrm>
          <a:custGeom>
            <a:avLst/>
            <a:gdLst/>
            <a:ahLst/>
            <a:cxnLst/>
            <a:rect l="l" t="t" r="r" b="b"/>
            <a:pathLst>
              <a:path w="875098" h="746597" extrusionOk="0">
                <a:moveTo>
                  <a:pt x="864578" y="196471"/>
                </a:moveTo>
                <a:cubicBezTo>
                  <a:pt x="840165" y="159266"/>
                  <a:pt x="783440" y="77285"/>
                  <a:pt x="749092" y="27843"/>
                </a:cubicBezTo>
                <a:cubicBezTo>
                  <a:pt x="732514" y="3984"/>
                  <a:pt x="702232" y="-5858"/>
                  <a:pt x="674728" y="3500"/>
                </a:cubicBezTo>
                <a:lnTo>
                  <a:pt x="181174" y="181564"/>
                </a:lnTo>
                <a:cubicBezTo>
                  <a:pt x="158033" y="189439"/>
                  <a:pt x="140262" y="204338"/>
                  <a:pt x="119033" y="235378"/>
                </a:cubicBezTo>
                <a:lnTo>
                  <a:pt x="8276" y="521834"/>
                </a:lnTo>
                <a:cubicBezTo>
                  <a:pt x="-16285" y="585364"/>
                  <a:pt x="15628" y="658011"/>
                  <a:pt x="80103" y="679997"/>
                </a:cubicBezTo>
                <a:cubicBezTo>
                  <a:pt x="93121" y="684437"/>
                  <a:pt x="105928" y="686357"/>
                  <a:pt x="117308" y="684945"/>
                </a:cubicBezTo>
                <a:cubicBezTo>
                  <a:pt x="118869" y="684750"/>
                  <a:pt x="120438" y="684500"/>
                  <a:pt x="122014" y="684188"/>
                </a:cubicBezTo>
                <a:lnTo>
                  <a:pt x="387218" y="605563"/>
                </a:lnTo>
                <a:cubicBezTo>
                  <a:pt x="425524" y="598008"/>
                  <a:pt x="465226" y="602324"/>
                  <a:pt x="501011" y="617949"/>
                </a:cubicBezTo>
                <a:lnTo>
                  <a:pt x="783065" y="741084"/>
                </a:lnTo>
                <a:cubicBezTo>
                  <a:pt x="826108" y="759878"/>
                  <a:pt x="874279" y="728316"/>
                  <a:pt x="874248" y="681347"/>
                </a:cubicBezTo>
                <a:lnTo>
                  <a:pt x="875098" y="231928"/>
                </a:lnTo>
                <a:cubicBezTo>
                  <a:pt x="875098" y="219238"/>
                  <a:pt x="871539" y="207070"/>
                  <a:pt x="864578" y="19646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7" name="Google Shape;697;p33"/>
          <p:cNvGrpSpPr/>
          <p:nvPr/>
        </p:nvGrpSpPr>
        <p:grpSpPr>
          <a:xfrm rot="1800044">
            <a:off x="204481" y="4097360"/>
            <a:ext cx="1017490" cy="1013282"/>
            <a:chOff x="1001358" y="2876235"/>
            <a:chExt cx="1017513" cy="1013304"/>
          </a:xfrm>
        </p:grpSpPr>
        <p:grpSp>
          <p:nvGrpSpPr>
            <p:cNvPr id="698" name="Google Shape;698;p33"/>
            <p:cNvGrpSpPr/>
            <p:nvPr/>
          </p:nvGrpSpPr>
          <p:grpSpPr>
            <a:xfrm rot="-473396">
              <a:off x="1050928" y="2919736"/>
              <a:ext cx="686874" cy="769581"/>
              <a:chOff x="6225377" y="921581"/>
              <a:chExt cx="556268" cy="623249"/>
            </a:xfrm>
          </p:grpSpPr>
          <p:sp>
            <p:nvSpPr>
              <p:cNvPr id="699" name="Google Shape;699;p33"/>
              <p:cNvSpPr/>
              <p:nvPr/>
            </p:nvSpPr>
            <p:spPr>
              <a:xfrm>
                <a:off x="6225377" y="921581"/>
                <a:ext cx="556268" cy="623249"/>
              </a:xfrm>
              <a:custGeom>
                <a:avLst/>
                <a:gdLst/>
                <a:ahLst/>
                <a:cxnLst/>
                <a:rect l="l" t="t" r="r" b="b"/>
                <a:pathLst>
                  <a:path w="203203" h="227671" extrusionOk="0">
                    <a:moveTo>
                      <a:pt x="89629" y="227671"/>
                    </a:moveTo>
                    <a:lnTo>
                      <a:pt x="203203" y="61095"/>
                    </a:lnTo>
                    <a:lnTo>
                      <a:pt x="113855" y="0"/>
                    </a:lnTo>
                    <a:lnTo>
                      <a:pt x="0" y="166560"/>
                    </a:lnTo>
                    <a:lnTo>
                      <a:pt x="89629" y="22767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" name="Google Shape;700;p33"/>
              <p:cNvSpPr/>
              <p:nvPr/>
            </p:nvSpPr>
            <p:spPr>
              <a:xfrm>
                <a:off x="6417476" y="1141509"/>
                <a:ext cx="174781" cy="174702"/>
              </a:xfrm>
              <a:custGeom>
                <a:avLst/>
                <a:gdLst/>
                <a:ahLst/>
                <a:cxnLst/>
                <a:rect l="l" t="t" r="r" b="b"/>
                <a:pathLst>
                  <a:path w="63847" h="63818" extrusionOk="0">
                    <a:moveTo>
                      <a:pt x="57719" y="50726"/>
                    </a:moveTo>
                    <a:cubicBezTo>
                      <a:pt x="47620" y="64572"/>
                      <a:pt x="28210" y="68006"/>
                      <a:pt x="13950" y="58281"/>
                    </a:cubicBezTo>
                    <a:cubicBezTo>
                      <a:pt x="6903" y="53473"/>
                      <a:pt x="2158" y="46215"/>
                      <a:pt x="565" y="37841"/>
                    </a:cubicBezTo>
                    <a:cubicBezTo>
                      <a:pt x="-1019" y="29458"/>
                      <a:pt x="752" y="20967"/>
                      <a:pt x="5560" y="13919"/>
                    </a:cubicBezTo>
                    <a:cubicBezTo>
                      <a:pt x="15488" y="-598"/>
                      <a:pt x="35374" y="-4383"/>
                      <a:pt x="49922" y="5529"/>
                    </a:cubicBezTo>
                    <a:cubicBezTo>
                      <a:pt x="64462" y="15449"/>
                      <a:pt x="68224" y="35343"/>
                      <a:pt x="58312" y="49891"/>
                    </a:cubicBezTo>
                    <a:cubicBezTo>
                      <a:pt x="58117" y="50172"/>
                      <a:pt x="57922" y="50453"/>
                      <a:pt x="57719" y="50726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1" name="Google Shape;701;p33"/>
              <p:cNvSpPr/>
              <p:nvPr/>
            </p:nvSpPr>
            <p:spPr>
              <a:xfrm>
                <a:off x="6577613" y="1083763"/>
                <a:ext cx="31484" cy="31479"/>
              </a:xfrm>
              <a:custGeom>
                <a:avLst/>
                <a:gdLst/>
                <a:ahLst/>
                <a:cxnLst/>
                <a:rect l="l" t="t" r="r" b="b"/>
                <a:pathLst>
                  <a:path w="11501" h="11499" extrusionOk="0">
                    <a:moveTo>
                      <a:pt x="10398" y="9140"/>
                    </a:moveTo>
                    <a:cubicBezTo>
                      <a:pt x="8579" y="11638"/>
                      <a:pt x="5083" y="12255"/>
                      <a:pt x="2515" y="10499"/>
                    </a:cubicBezTo>
                    <a:cubicBezTo>
                      <a:pt x="1243" y="9632"/>
                      <a:pt x="392" y="8329"/>
                      <a:pt x="104" y="6815"/>
                    </a:cubicBezTo>
                    <a:cubicBezTo>
                      <a:pt x="-185" y="5301"/>
                      <a:pt x="135" y="3779"/>
                      <a:pt x="1001" y="2506"/>
                    </a:cubicBezTo>
                    <a:cubicBezTo>
                      <a:pt x="2788" y="-108"/>
                      <a:pt x="6371" y="-787"/>
                      <a:pt x="8993" y="992"/>
                    </a:cubicBezTo>
                    <a:cubicBezTo>
                      <a:pt x="11616" y="2780"/>
                      <a:pt x="12287" y="6362"/>
                      <a:pt x="10507" y="8984"/>
                    </a:cubicBezTo>
                    <a:cubicBezTo>
                      <a:pt x="10476" y="9031"/>
                      <a:pt x="10437" y="9086"/>
                      <a:pt x="10398" y="913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2" name="Google Shape;702;p33"/>
              <p:cNvSpPr/>
              <p:nvPr/>
            </p:nvSpPr>
            <p:spPr>
              <a:xfrm>
                <a:off x="6395551" y="1350084"/>
                <a:ext cx="31484" cy="31479"/>
              </a:xfrm>
              <a:custGeom>
                <a:avLst/>
                <a:gdLst/>
                <a:ahLst/>
                <a:cxnLst/>
                <a:rect l="l" t="t" r="r" b="b"/>
                <a:pathLst>
                  <a:path w="11501" h="11499" extrusionOk="0">
                    <a:moveTo>
                      <a:pt x="10398" y="9141"/>
                    </a:moveTo>
                    <a:cubicBezTo>
                      <a:pt x="8579" y="11638"/>
                      <a:pt x="5083" y="12255"/>
                      <a:pt x="2515" y="10499"/>
                    </a:cubicBezTo>
                    <a:cubicBezTo>
                      <a:pt x="1243" y="9632"/>
                      <a:pt x="392" y="8329"/>
                      <a:pt x="104" y="6815"/>
                    </a:cubicBezTo>
                    <a:cubicBezTo>
                      <a:pt x="-185" y="5308"/>
                      <a:pt x="135" y="3779"/>
                      <a:pt x="1001" y="2507"/>
                    </a:cubicBezTo>
                    <a:cubicBezTo>
                      <a:pt x="2788" y="-108"/>
                      <a:pt x="6371" y="-787"/>
                      <a:pt x="8993" y="992"/>
                    </a:cubicBezTo>
                    <a:cubicBezTo>
                      <a:pt x="11616" y="2780"/>
                      <a:pt x="12287" y="6362"/>
                      <a:pt x="10507" y="8984"/>
                    </a:cubicBezTo>
                    <a:cubicBezTo>
                      <a:pt x="10476" y="9039"/>
                      <a:pt x="10437" y="9086"/>
                      <a:pt x="10398" y="913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3" name="Google Shape;703;p33"/>
              <p:cNvSpPr/>
              <p:nvPr/>
            </p:nvSpPr>
            <p:spPr>
              <a:xfrm>
                <a:off x="6451205" y="1170183"/>
                <a:ext cx="99560" cy="114154"/>
              </a:xfrm>
              <a:custGeom>
                <a:avLst/>
                <a:gdLst/>
                <a:ahLst/>
                <a:cxnLst/>
                <a:rect l="l" t="t" r="r" b="b"/>
                <a:pathLst>
                  <a:path w="36369" h="41700" extrusionOk="0">
                    <a:moveTo>
                      <a:pt x="27289" y="41701"/>
                    </a:moveTo>
                    <a:lnTo>
                      <a:pt x="34500" y="31921"/>
                    </a:lnTo>
                    <a:cubicBezTo>
                      <a:pt x="37638" y="27668"/>
                      <a:pt x="36732" y="21681"/>
                      <a:pt x="32479" y="18544"/>
                    </a:cubicBezTo>
                    <a:lnTo>
                      <a:pt x="32175" y="18318"/>
                    </a:lnTo>
                    <a:cubicBezTo>
                      <a:pt x="27921" y="15180"/>
                      <a:pt x="21935" y="16085"/>
                      <a:pt x="18797" y="20339"/>
                    </a:cubicBezTo>
                    <a:lnTo>
                      <a:pt x="17268" y="22415"/>
                    </a:lnTo>
                    <a:cubicBezTo>
                      <a:pt x="14130" y="26669"/>
                      <a:pt x="8144" y="27574"/>
                      <a:pt x="3891" y="24437"/>
                    </a:cubicBezTo>
                    <a:lnTo>
                      <a:pt x="3891" y="24437"/>
                    </a:lnTo>
                    <a:cubicBezTo>
                      <a:pt x="-363" y="21299"/>
                      <a:pt x="-1269" y="15313"/>
                      <a:pt x="1869" y="11059"/>
                    </a:cubicBezTo>
                    <a:lnTo>
                      <a:pt x="10025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4" name="Google Shape;704;p33"/>
              <p:cNvSpPr/>
              <p:nvPr/>
            </p:nvSpPr>
            <p:spPr>
              <a:xfrm>
                <a:off x="6453308" y="1182493"/>
                <a:ext cx="105372" cy="77726"/>
              </a:xfrm>
              <a:custGeom>
                <a:avLst/>
                <a:gdLst/>
                <a:ahLst/>
                <a:cxnLst/>
                <a:rect l="l" t="t" r="r" b="b"/>
                <a:pathLst>
                  <a:path w="38492" h="28393" extrusionOk="0">
                    <a:moveTo>
                      <a:pt x="38493" y="28394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5" name="Google Shape;705;p33"/>
              <p:cNvSpPr/>
              <p:nvPr/>
            </p:nvSpPr>
            <p:spPr>
              <a:xfrm>
                <a:off x="6444054" y="1195041"/>
                <a:ext cx="105372" cy="77726"/>
              </a:xfrm>
              <a:custGeom>
                <a:avLst/>
                <a:gdLst/>
                <a:ahLst/>
                <a:cxnLst/>
                <a:rect l="l" t="t" r="r" b="b"/>
                <a:pathLst>
                  <a:path w="38492" h="28393" extrusionOk="0">
                    <a:moveTo>
                      <a:pt x="38493" y="28394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6" name="Google Shape;706;p33"/>
              <p:cNvSpPr/>
              <p:nvPr/>
            </p:nvSpPr>
            <p:spPr>
              <a:xfrm>
                <a:off x="6294926" y="992094"/>
                <a:ext cx="415065" cy="479952"/>
              </a:xfrm>
              <a:custGeom>
                <a:avLst/>
                <a:gdLst/>
                <a:ahLst/>
                <a:cxnLst/>
                <a:rect l="l" t="t" r="r" b="b"/>
                <a:pathLst>
                  <a:path w="151622" h="175325" extrusionOk="0">
                    <a:moveTo>
                      <a:pt x="149148" y="34200"/>
                    </a:moveTo>
                    <a:lnTo>
                      <a:pt x="98823" y="0"/>
                    </a:lnTo>
                    <a:cubicBezTo>
                      <a:pt x="95865" y="4152"/>
                      <a:pt x="90129" y="5198"/>
                      <a:pt x="85891" y="2326"/>
                    </a:cubicBezTo>
                    <a:lnTo>
                      <a:pt x="0" y="127911"/>
                    </a:lnTo>
                    <a:cubicBezTo>
                      <a:pt x="4293" y="130846"/>
                      <a:pt x="5393" y="136700"/>
                      <a:pt x="2458" y="140992"/>
                    </a:cubicBezTo>
                    <a:lnTo>
                      <a:pt x="52682" y="175325"/>
                    </a:lnTo>
                    <a:cubicBezTo>
                      <a:pt x="55616" y="171032"/>
                      <a:pt x="61470" y="169932"/>
                      <a:pt x="65762" y="172867"/>
                    </a:cubicBezTo>
                    <a:lnTo>
                      <a:pt x="151622" y="47258"/>
                    </a:lnTo>
                    <a:cubicBezTo>
                      <a:pt x="147337" y="44331"/>
                      <a:pt x="146237" y="38485"/>
                      <a:pt x="149148" y="3420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Google Shape;707;p33"/>
              <p:cNvSpPr/>
              <p:nvPr/>
            </p:nvSpPr>
            <p:spPr>
              <a:xfrm>
                <a:off x="6249356" y="946288"/>
                <a:ext cx="509243" cy="574150"/>
              </a:xfrm>
              <a:custGeom>
                <a:avLst/>
                <a:gdLst/>
                <a:ahLst/>
                <a:cxnLst/>
                <a:rect l="l" t="t" r="r" b="b"/>
                <a:pathLst>
                  <a:path w="186025" h="209735" extrusionOk="0">
                    <a:moveTo>
                      <a:pt x="0" y="154931"/>
                    </a:moveTo>
                    <a:lnTo>
                      <a:pt x="80179" y="209736"/>
                    </a:lnTo>
                    <a:lnTo>
                      <a:pt x="186026" y="54891"/>
                    </a:lnTo>
                    <a:lnTo>
                      <a:pt x="105723" y="0"/>
                    </a:lnTo>
                    <a:cubicBezTo>
                      <a:pt x="105723" y="0"/>
                      <a:pt x="-218" y="153776"/>
                      <a:pt x="0" y="15493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8" name="Google Shape;708;p33"/>
            <p:cNvGrpSpPr/>
            <p:nvPr/>
          </p:nvGrpSpPr>
          <p:grpSpPr>
            <a:xfrm rot="1326696">
              <a:off x="1212398" y="3018964"/>
              <a:ext cx="686890" cy="769599"/>
              <a:chOff x="6225377" y="921581"/>
              <a:chExt cx="556268" cy="623249"/>
            </a:xfrm>
          </p:grpSpPr>
          <p:sp>
            <p:nvSpPr>
              <p:cNvPr id="709" name="Google Shape;709;p33"/>
              <p:cNvSpPr/>
              <p:nvPr/>
            </p:nvSpPr>
            <p:spPr>
              <a:xfrm>
                <a:off x="6225377" y="921581"/>
                <a:ext cx="556268" cy="623249"/>
              </a:xfrm>
              <a:custGeom>
                <a:avLst/>
                <a:gdLst/>
                <a:ahLst/>
                <a:cxnLst/>
                <a:rect l="l" t="t" r="r" b="b"/>
                <a:pathLst>
                  <a:path w="203203" h="227671" extrusionOk="0">
                    <a:moveTo>
                      <a:pt x="89629" y="227671"/>
                    </a:moveTo>
                    <a:lnTo>
                      <a:pt x="203203" y="61095"/>
                    </a:lnTo>
                    <a:lnTo>
                      <a:pt x="113855" y="0"/>
                    </a:lnTo>
                    <a:lnTo>
                      <a:pt x="0" y="166560"/>
                    </a:lnTo>
                    <a:lnTo>
                      <a:pt x="89629" y="22767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33"/>
              <p:cNvSpPr/>
              <p:nvPr/>
            </p:nvSpPr>
            <p:spPr>
              <a:xfrm>
                <a:off x="6417476" y="1141509"/>
                <a:ext cx="174781" cy="174702"/>
              </a:xfrm>
              <a:custGeom>
                <a:avLst/>
                <a:gdLst/>
                <a:ahLst/>
                <a:cxnLst/>
                <a:rect l="l" t="t" r="r" b="b"/>
                <a:pathLst>
                  <a:path w="63847" h="63818" extrusionOk="0">
                    <a:moveTo>
                      <a:pt x="57719" y="50726"/>
                    </a:moveTo>
                    <a:cubicBezTo>
                      <a:pt x="47620" y="64572"/>
                      <a:pt x="28210" y="68006"/>
                      <a:pt x="13950" y="58281"/>
                    </a:cubicBezTo>
                    <a:cubicBezTo>
                      <a:pt x="6903" y="53473"/>
                      <a:pt x="2158" y="46215"/>
                      <a:pt x="565" y="37841"/>
                    </a:cubicBezTo>
                    <a:cubicBezTo>
                      <a:pt x="-1019" y="29458"/>
                      <a:pt x="752" y="20967"/>
                      <a:pt x="5560" y="13919"/>
                    </a:cubicBezTo>
                    <a:cubicBezTo>
                      <a:pt x="15488" y="-598"/>
                      <a:pt x="35374" y="-4383"/>
                      <a:pt x="49922" y="5529"/>
                    </a:cubicBezTo>
                    <a:cubicBezTo>
                      <a:pt x="64462" y="15449"/>
                      <a:pt x="68224" y="35343"/>
                      <a:pt x="58312" y="49891"/>
                    </a:cubicBezTo>
                    <a:cubicBezTo>
                      <a:pt x="58117" y="50172"/>
                      <a:pt x="57922" y="50453"/>
                      <a:pt x="57719" y="50726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1" name="Google Shape;711;p33"/>
              <p:cNvSpPr/>
              <p:nvPr/>
            </p:nvSpPr>
            <p:spPr>
              <a:xfrm>
                <a:off x="6577613" y="1083763"/>
                <a:ext cx="31484" cy="31479"/>
              </a:xfrm>
              <a:custGeom>
                <a:avLst/>
                <a:gdLst/>
                <a:ahLst/>
                <a:cxnLst/>
                <a:rect l="l" t="t" r="r" b="b"/>
                <a:pathLst>
                  <a:path w="11501" h="11499" extrusionOk="0">
                    <a:moveTo>
                      <a:pt x="10398" y="9140"/>
                    </a:moveTo>
                    <a:cubicBezTo>
                      <a:pt x="8579" y="11638"/>
                      <a:pt x="5083" y="12255"/>
                      <a:pt x="2515" y="10499"/>
                    </a:cubicBezTo>
                    <a:cubicBezTo>
                      <a:pt x="1243" y="9632"/>
                      <a:pt x="392" y="8329"/>
                      <a:pt x="104" y="6815"/>
                    </a:cubicBezTo>
                    <a:cubicBezTo>
                      <a:pt x="-185" y="5301"/>
                      <a:pt x="135" y="3779"/>
                      <a:pt x="1001" y="2506"/>
                    </a:cubicBezTo>
                    <a:cubicBezTo>
                      <a:pt x="2788" y="-108"/>
                      <a:pt x="6371" y="-787"/>
                      <a:pt x="8993" y="992"/>
                    </a:cubicBezTo>
                    <a:cubicBezTo>
                      <a:pt x="11616" y="2780"/>
                      <a:pt x="12287" y="6362"/>
                      <a:pt x="10507" y="8984"/>
                    </a:cubicBezTo>
                    <a:cubicBezTo>
                      <a:pt x="10476" y="9031"/>
                      <a:pt x="10437" y="9086"/>
                      <a:pt x="10398" y="913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2" name="Google Shape;712;p33"/>
              <p:cNvSpPr/>
              <p:nvPr/>
            </p:nvSpPr>
            <p:spPr>
              <a:xfrm>
                <a:off x="6395551" y="1350084"/>
                <a:ext cx="31484" cy="31479"/>
              </a:xfrm>
              <a:custGeom>
                <a:avLst/>
                <a:gdLst/>
                <a:ahLst/>
                <a:cxnLst/>
                <a:rect l="l" t="t" r="r" b="b"/>
                <a:pathLst>
                  <a:path w="11501" h="11499" extrusionOk="0">
                    <a:moveTo>
                      <a:pt x="10398" y="9141"/>
                    </a:moveTo>
                    <a:cubicBezTo>
                      <a:pt x="8579" y="11638"/>
                      <a:pt x="5083" y="12255"/>
                      <a:pt x="2515" y="10499"/>
                    </a:cubicBezTo>
                    <a:cubicBezTo>
                      <a:pt x="1243" y="9632"/>
                      <a:pt x="392" y="8329"/>
                      <a:pt x="104" y="6815"/>
                    </a:cubicBezTo>
                    <a:cubicBezTo>
                      <a:pt x="-185" y="5308"/>
                      <a:pt x="135" y="3779"/>
                      <a:pt x="1001" y="2507"/>
                    </a:cubicBezTo>
                    <a:cubicBezTo>
                      <a:pt x="2788" y="-108"/>
                      <a:pt x="6371" y="-787"/>
                      <a:pt x="8993" y="992"/>
                    </a:cubicBezTo>
                    <a:cubicBezTo>
                      <a:pt x="11616" y="2780"/>
                      <a:pt x="12287" y="6362"/>
                      <a:pt x="10507" y="8984"/>
                    </a:cubicBezTo>
                    <a:cubicBezTo>
                      <a:pt x="10476" y="9039"/>
                      <a:pt x="10437" y="9086"/>
                      <a:pt x="10398" y="913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3" name="Google Shape;713;p33"/>
              <p:cNvSpPr/>
              <p:nvPr/>
            </p:nvSpPr>
            <p:spPr>
              <a:xfrm>
                <a:off x="6451205" y="1170183"/>
                <a:ext cx="99560" cy="114154"/>
              </a:xfrm>
              <a:custGeom>
                <a:avLst/>
                <a:gdLst/>
                <a:ahLst/>
                <a:cxnLst/>
                <a:rect l="l" t="t" r="r" b="b"/>
                <a:pathLst>
                  <a:path w="36369" h="41700" extrusionOk="0">
                    <a:moveTo>
                      <a:pt x="27289" y="41701"/>
                    </a:moveTo>
                    <a:lnTo>
                      <a:pt x="34500" y="31921"/>
                    </a:lnTo>
                    <a:cubicBezTo>
                      <a:pt x="37638" y="27668"/>
                      <a:pt x="36732" y="21681"/>
                      <a:pt x="32479" y="18544"/>
                    </a:cubicBezTo>
                    <a:lnTo>
                      <a:pt x="32175" y="18318"/>
                    </a:lnTo>
                    <a:cubicBezTo>
                      <a:pt x="27921" y="15180"/>
                      <a:pt x="21935" y="16085"/>
                      <a:pt x="18797" y="20339"/>
                    </a:cubicBezTo>
                    <a:lnTo>
                      <a:pt x="17268" y="22415"/>
                    </a:lnTo>
                    <a:cubicBezTo>
                      <a:pt x="14130" y="26669"/>
                      <a:pt x="8144" y="27574"/>
                      <a:pt x="3891" y="24437"/>
                    </a:cubicBezTo>
                    <a:lnTo>
                      <a:pt x="3891" y="24437"/>
                    </a:lnTo>
                    <a:cubicBezTo>
                      <a:pt x="-363" y="21299"/>
                      <a:pt x="-1269" y="15313"/>
                      <a:pt x="1869" y="11059"/>
                    </a:cubicBezTo>
                    <a:lnTo>
                      <a:pt x="10025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4" name="Google Shape;714;p33"/>
              <p:cNvSpPr/>
              <p:nvPr/>
            </p:nvSpPr>
            <p:spPr>
              <a:xfrm>
                <a:off x="6453308" y="1182493"/>
                <a:ext cx="105372" cy="77726"/>
              </a:xfrm>
              <a:custGeom>
                <a:avLst/>
                <a:gdLst/>
                <a:ahLst/>
                <a:cxnLst/>
                <a:rect l="l" t="t" r="r" b="b"/>
                <a:pathLst>
                  <a:path w="38492" h="28393" extrusionOk="0">
                    <a:moveTo>
                      <a:pt x="38493" y="28394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715;p33"/>
              <p:cNvSpPr/>
              <p:nvPr/>
            </p:nvSpPr>
            <p:spPr>
              <a:xfrm>
                <a:off x="6444054" y="1195041"/>
                <a:ext cx="105372" cy="77726"/>
              </a:xfrm>
              <a:custGeom>
                <a:avLst/>
                <a:gdLst/>
                <a:ahLst/>
                <a:cxnLst/>
                <a:rect l="l" t="t" r="r" b="b"/>
                <a:pathLst>
                  <a:path w="38492" h="28393" extrusionOk="0">
                    <a:moveTo>
                      <a:pt x="38493" y="28394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33"/>
              <p:cNvSpPr/>
              <p:nvPr/>
            </p:nvSpPr>
            <p:spPr>
              <a:xfrm>
                <a:off x="6294926" y="992094"/>
                <a:ext cx="415065" cy="479952"/>
              </a:xfrm>
              <a:custGeom>
                <a:avLst/>
                <a:gdLst/>
                <a:ahLst/>
                <a:cxnLst/>
                <a:rect l="l" t="t" r="r" b="b"/>
                <a:pathLst>
                  <a:path w="151622" h="175325" extrusionOk="0">
                    <a:moveTo>
                      <a:pt x="149148" y="34200"/>
                    </a:moveTo>
                    <a:lnTo>
                      <a:pt x="98823" y="0"/>
                    </a:lnTo>
                    <a:cubicBezTo>
                      <a:pt x="95865" y="4152"/>
                      <a:pt x="90129" y="5198"/>
                      <a:pt x="85891" y="2326"/>
                    </a:cubicBezTo>
                    <a:lnTo>
                      <a:pt x="0" y="127911"/>
                    </a:lnTo>
                    <a:cubicBezTo>
                      <a:pt x="4293" y="130846"/>
                      <a:pt x="5393" y="136700"/>
                      <a:pt x="2458" y="140992"/>
                    </a:cubicBezTo>
                    <a:lnTo>
                      <a:pt x="52682" y="175325"/>
                    </a:lnTo>
                    <a:cubicBezTo>
                      <a:pt x="55616" y="171032"/>
                      <a:pt x="61470" y="169932"/>
                      <a:pt x="65762" y="172867"/>
                    </a:cubicBezTo>
                    <a:lnTo>
                      <a:pt x="151622" y="47258"/>
                    </a:lnTo>
                    <a:cubicBezTo>
                      <a:pt x="147337" y="44331"/>
                      <a:pt x="146237" y="38485"/>
                      <a:pt x="149148" y="3420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33"/>
              <p:cNvSpPr/>
              <p:nvPr/>
            </p:nvSpPr>
            <p:spPr>
              <a:xfrm>
                <a:off x="6249356" y="946288"/>
                <a:ext cx="509243" cy="574150"/>
              </a:xfrm>
              <a:custGeom>
                <a:avLst/>
                <a:gdLst/>
                <a:ahLst/>
                <a:cxnLst/>
                <a:rect l="l" t="t" r="r" b="b"/>
                <a:pathLst>
                  <a:path w="186025" h="209735" extrusionOk="0">
                    <a:moveTo>
                      <a:pt x="0" y="154931"/>
                    </a:moveTo>
                    <a:lnTo>
                      <a:pt x="80179" y="209736"/>
                    </a:lnTo>
                    <a:lnTo>
                      <a:pt x="186026" y="54891"/>
                    </a:lnTo>
                    <a:lnTo>
                      <a:pt x="105723" y="0"/>
                    </a:lnTo>
                    <a:cubicBezTo>
                      <a:pt x="105723" y="0"/>
                      <a:pt x="-218" y="153776"/>
                      <a:pt x="0" y="15493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18" name="Google Shape;718;p33"/>
          <p:cNvGrpSpPr/>
          <p:nvPr/>
        </p:nvGrpSpPr>
        <p:grpSpPr>
          <a:xfrm>
            <a:off x="4945897" y="1306000"/>
            <a:ext cx="697865" cy="515597"/>
            <a:chOff x="1289311" y="2926222"/>
            <a:chExt cx="408156" cy="299783"/>
          </a:xfrm>
        </p:grpSpPr>
        <p:sp>
          <p:nvSpPr>
            <p:cNvPr id="719" name="Google Shape;719;p33"/>
            <p:cNvSpPr/>
            <p:nvPr/>
          </p:nvSpPr>
          <p:spPr>
            <a:xfrm>
              <a:off x="1334029" y="2952385"/>
              <a:ext cx="318339" cy="216395"/>
            </a:xfrm>
            <a:custGeom>
              <a:avLst/>
              <a:gdLst/>
              <a:ahLst/>
              <a:cxnLst/>
              <a:rect l="l" t="t" r="r" b="b"/>
              <a:pathLst>
                <a:path w="10002" h="6799" extrusionOk="0">
                  <a:moveTo>
                    <a:pt x="3203" y="1369"/>
                  </a:moveTo>
                  <a:cubicBezTo>
                    <a:pt x="3429" y="1369"/>
                    <a:pt x="3620" y="1548"/>
                    <a:pt x="3620" y="1786"/>
                  </a:cubicBezTo>
                  <a:lnTo>
                    <a:pt x="3620" y="2179"/>
                  </a:lnTo>
                  <a:cubicBezTo>
                    <a:pt x="3620" y="2524"/>
                    <a:pt x="3334" y="2798"/>
                    <a:pt x="3012" y="2798"/>
                  </a:cubicBezTo>
                  <a:cubicBezTo>
                    <a:pt x="2679" y="2798"/>
                    <a:pt x="2381" y="2524"/>
                    <a:pt x="2381" y="2179"/>
                  </a:cubicBezTo>
                  <a:lnTo>
                    <a:pt x="2381" y="1786"/>
                  </a:lnTo>
                  <a:cubicBezTo>
                    <a:pt x="2381" y="1560"/>
                    <a:pt x="2560" y="1369"/>
                    <a:pt x="2798" y="1369"/>
                  </a:cubicBezTo>
                  <a:close/>
                  <a:moveTo>
                    <a:pt x="8013" y="1191"/>
                  </a:moveTo>
                  <a:cubicBezTo>
                    <a:pt x="8132" y="1191"/>
                    <a:pt x="8215" y="1274"/>
                    <a:pt x="8215" y="1393"/>
                  </a:cubicBezTo>
                  <a:lnTo>
                    <a:pt x="8215" y="1989"/>
                  </a:lnTo>
                  <a:cubicBezTo>
                    <a:pt x="8215" y="2060"/>
                    <a:pt x="8168" y="2131"/>
                    <a:pt x="8108" y="2167"/>
                  </a:cubicBezTo>
                  <a:cubicBezTo>
                    <a:pt x="8061" y="2203"/>
                    <a:pt x="8025" y="2262"/>
                    <a:pt x="8025" y="2334"/>
                  </a:cubicBezTo>
                  <a:lnTo>
                    <a:pt x="8025" y="2632"/>
                  </a:lnTo>
                  <a:cubicBezTo>
                    <a:pt x="8025" y="2715"/>
                    <a:pt x="8085" y="2798"/>
                    <a:pt x="8168" y="2810"/>
                  </a:cubicBezTo>
                  <a:lnTo>
                    <a:pt x="8680" y="2929"/>
                  </a:lnTo>
                  <a:cubicBezTo>
                    <a:pt x="8763" y="2953"/>
                    <a:pt x="8847" y="3036"/>
                    <a:pt x="8847" y="3132"/>
                  </a:cubicBezTo>
                  <a:lnTo>
                    <a:pt x="8847" y="3191"/>
                  </a:lnTo>
                  <a:lnTo>
                    <a:pt x="6799" y="3191"/>
                  </a:lnTo>
                  <a:lnTo>
                    <a:pt x="6799" y="3132"/>
                  </a:lnTo>
                  <a:cubicBezTo>
                    <a:pt x="6799" y="3024"/>
                    <a:pt x="6858" y="2953"/>
                    <a:pt x="6965" y="2929"/>
                  </a:cubicBezTo>
                  <a:lnTo>
                    <a:pt x="7477" y="2810"/>
                  </a:lnTo>
                  <a:cubicBezTo>
                    <a:pt x="7561" y="2798"/>
                    <a:pt x="7620" y="2715"/>
                    <a:pt x="7620" y="2632"/>
                  </a:cubicBezTo>
                  <a:lnTo>
                    <a:pt x="7620" y="2334"/>
                  </a:lnTo>
                  <a:cubicBezTo>
                    <a:pt x="7596" y="2274"/>
                    <a:pt x="7561" y="2215"/>
                    <a:pt x="7501" y="2167"/>
                  </a:cubicBezTo>
                  <a:cubicBezTo>
                    <a:pt x="7430" y="2120"/>
                    <a:pt x="7406" y="2060"/>
                    <a:pt x="7406" y="1989"/>
                  </a:cubicBezTo>
                  <a:lnTo>
                    <a:pt x="7406" y="1393"/>
                  </a:lnTo>
                  <a:cubicBezTo>
                    <a:pt x="7406" y="1274"/>
                    <a:pt x="7489" y="1191"/>
                    <a:pt x="7608" y="1191"/>
                  </a:cubicBezTo>
                  <a:close/>
                  <a:moveTo>
                    <a:pt x="9620" y="369"/>
                  </a:moveTo>
                  <a:lnTo>
                    <a:pt x="9620" y="3191"/>
                  </a:lnTo>
                  <a:lnTo>
                    <a:pt x="9192" y="3191"/>
                  </a:lnTo>
                  <a:lnTo>
                    <a:pt x="9192" y="3132"/>
                  </a:lnTo>
                  <a:cubicBezTo>
                    <a:pt x="9192" y="2870"/>
                    <a:pt x="9013" y="2632"/>
                    <a:pt x="8739" y="2572"/>
                  </a:cubicBezTo>
                  <a:lnTo>
                    <a:pt x="8382" y="2477"/>
                  </a:lnTo>
                  <a:lnTo>
                    <a:pt x="8382" y="2417"/>
                  </a:lnTo>
                  <a:cubicBezTo>
                    <a:pt x="8501" y="2322"/>
                    <a:pt x="8573" y="2155"/>
                    <a:pt x="8573" y="1977"/>
                  </a:cubicBezTo>
                  <a:lnTo>
                    <a:pt x="8573" y="1381"/>
                  </a:lnTo>
                  <a:cubicBezTo>
                    <a:pt x="8573" y="1048"/>
                    <a:pt x="8311" y="786"/>
                    <a:pt x="7977" y="786"/>
                  </a:cubicBezTo>
                  <a:lnTo>
                    <a:pt x="7584" y="786"/>
                  </a:lnTo>
                  <a:cubicBezTo>
                    <a:pt x="7251" y="786"/>
                    <a:pt x="6989" y="1048"/>
                    <a:pt x="6989" y="1381"/>
                  </a:cubicBezTo>
                  <a:lnTo>
                    <a:pt x="6989" y="1977"/>
                  </a:lnTo>
                  <a:cubicBezTo>
                    <a:pt x="6989" y="2143"/>
                    <a:pt x="7061" y="2298"/>
                    <a:pt x="7180" y="2417"/>
                  </a:cubicBezTo>
                  <a:lnTo>
                    <a:pt x="7180" y="2477"/>
                  </a:lnTo>
                  <a:lnTo>
                    <a:pt x="6822" y="2572"/>
                  </a:lnTo>
                  <a:cubicBezTo>
                    <a:pt x="6549" y="2632"/>
                    <a:pt x="6370" y="2870"/>
                    <a:pt x="6370" y="3132"/>
                  </a:cubicBezTo>
                  <a:lnTo>
                    <a:pt x="6370" y="3191"/>
                  </a:lnTo>
                  <a:lnTo>
                    <a:pt x="5941" y="3191"/>
                  </a:lnTo>
                  <a:lnTo>
                    <a:pt x="5941" y="369"/>
                  </a:lnTo>
                  <a:close/>
                  <a:moveTo>
                    <a:pt x="3227" y="3179"/>
                  </a:moveTo>
                  <a:lnTo>
                    <a:pt x="3227" y="3274"/>
                  </a:lnTo>
                  <a:cubicBezTo>
                    <a:pt x="3203" y="3346"/>
                    <a:pt x="3239" y="3405"/>
                    <a:pt x="3262" y="3465"/>
                  </a:cubicBezTo>
                  <a:lnTo>
                    <a:pt x="3012" y="3715"/>
                  </a:lnTo>
                  <a:lnTo>
                    <a:pt x="3001" y="3715"/>
                  </a:lnTo>
                  <a:lnTo>
                    <a:pt x="2739" y="3465"/>
                  </a:lnTo>
                  <a:cubicBezTo>
                    <a:pt x="2774" y="3405"/>
                    <a:pt x="2798" y="3346"/>
                    <a:pt x="2798" y="3274"/>
                  </a:cubicBezTo>
                  <a:lnTo>
                    <a:pt x="2798" y="3179"/>
                  </a:lnTo>
                  <a:close/>
                  <a:moveTo>
                    <a:pt x="3572" y="3667"/>
                  </a:moveTo>
                  <a:lnTo>
                    <a:pt x="3953" y="3822"/>
                  </a:lnTo>
                  <a:cubicBezTo>
                    <a:pt x="4108" y="3882"/>
                    <a:pt x="4215" y="4048"/>
                    <a:pt x="4215" y="4203"/>
                  </a:cubicBezTo>
                  <a:lnTo>
                    <a:pt x="4215" y="5394"/>
                  </a:lnTo>
                  <a:cubicBezTo>
                    <a:pt x="4215" y="5513"/>
                    <a:pt x="4132" y="5608"/>
                    <a:pt x="4013" y="5608"/>
                  </a:cubicBezTo>
                  <a:lnTo>
                    <a:pt x="3191" y="5608"/>
                  </a:lnTo>
                  <a:lnTo>
                    <a:pt x="3191" y="5382"/>
                  </a:lnTo>
                  <a:lnTo>
                    <a:pt x="3608" y="5382"/>
                  </a:lnTo>
                  <a:cubicBezTo>
                    <a:pt x="3715" y="5382"/>
                    <a:pt x="3798" y="5299"/>
                    <a:pt x="3798" y="5191"/>
                  </a:cubicBezTo>
                  <a:lnTo>
                    <a:pt x="3798" y="4596"/>
                  </a:lnTo>
                  <a:cubicBezTo>
                    <a:pt x="3798" y="4489"/>
                    <a:pt x="3715" y="4406"/>
                    <a:pt x="3608" y="4406"/>
                  </a:cubicBezTo>
                  <a:cubicBezTo>
                    <a:pt x="3501" y="4406"/>
                    <a:pt x="3417" y="4489"/>
                    <a:pt x="3417" y="4596"/>
                  </a:cubicBezTo>
                  <a:lnTo>
                    <a:pt x="3417" y="5013"/>
                  </a:lnTo>
                  <a:lnTo>
                    <a:pt x="2584" y="5013"/>
                  </a:lnTo>
                  <a:lnTo>
                    <a:pt x="2584" y="4596"/>
                  </a:lnTo>
                  <a:cubicBezTo>
                    <a:pt x="2584" y="4489"/>
                    <a:pt x="2489" y="4406"/>
                    <a:pt x="2381" y="4406"/>
                  </a:cubicBezTo>
                  <a:cubicBezTo>
                    <a:pt x="2286" y="4406"/>
                    <a:pt x="2191" y="4489"/>
                    <a:pt x="2191" y="4596"/>
                  </a:cubicBezTo>
                  <a:lnTo>
                    <a:pt x="2191" y="5191"/>
                  </a:lnTo>
                  <a:cubicBezTo>
                    <a:pt x="2191" y="5299"/>
                    <a:pt x="2286" y="5382"/>
                    <a:pt x="2381" y="5382"/>
                  </a:cubicBezTo>
                  <a:lnTo>
                    <a:pt x="2798" y="5382"/>
                  </a:lnTo>
                  <a:lnTo>
                    <a:pt x="2798" y="5608"/>
                  </a:lnTo>
                  <a:lnTo>
                    <a:pt x="1989" y="5608"/>
                  </a:lnTo>
                  <a:cubicBezTo>
                    <a:pt x="1869" y="5608"/>
                    <a:pt x="1774" y="5513"/>
                    <a:pt x="1774" y="5394"/>
                  </a:cubicBezTo>
                  <a:lnTo>
                    <a:pt x="1774" y="4203"/>
                  </a:lnTo>
                  <a:cubicBezTo>
                    <a:pt x="1774" y="4048"/>
                    <a:pt x="1881" y="3882"/>
                    <a:pt x="2048" y="3822"/>
                  </a:cubicBezTo>
                  <a:lnTo>
                    <a:pt x="2417" y="3667"/>
                  </a:lnTo>
                  <a:lnTo>
                    <a:pt x="2727" y="3989"/>
                  </a:lnTo>
                  <a:cubicBezTo>
                    <a:pt x="2798" y="4060"/>
                    <a:pt x="2905" y="4108"/>
                    <a:pt x="3001" y="4108"/>
                  </a:cubicBezTo>
                  <a:cubicBezTo>
                    <a:pt x="3096" y="4108"/>
                    <a:pt x="3191" y="4060"/>
                    <a:pt x="3262" y="3989"/>
                  </a:cubicBezTo>
                  <a:lnTo>
                    <a:pt x="3572" y="3667"/>
                  </a:lnTo>
                  <a:close/>
                  <a:moveTo>
                    <a:pt x="5632" y="5596"/>
                  </a:moveTo>
                  <a:lnTo>
                    <a:pt x="5632" y="6406"/>
                  </a:lnTo>
                  <a:lnTo>
                    <a:pt x="381" y="6406"/>
                  </a:lnTo>
                  <a:lnTo>
                    <a:pt x="381" y="5596"/>
                  </a:lnTo>
                  <a:lnTo>
                    <a:pt x="1429" y="5596"/>
                  </a:lnTo>
                  <a:cubicBezTo>
                    <a:pt x="1512" y="5834"/>
                    <a:pt x="1727" y="5989"/>
                    <a:pt x="2000" y="5989"/>
                  </a:cubicBezTo>
                  <a:lnTo>
                    <a:pt x="4013" y="5989"/>
                  </a:lnTo>
                  <a:cubicBezTo>
                    <a:pt x="4263" y="5989"/>
                    <a:pt x="4489" y="5834"/>
                    <a:pt x="4572" y="5596"/>
                  </a:cubicBezTo>
                  <a:close/>
                  <a:moveTo>
                    <a:pt x="8025" y="4406"/>
                  </a:moveTo>
                  <a:cubicBezTo>
                    <a:pt x="8144" y="4406"/>
                    <a:pt x="8227" y="4489"/>
                    <a:pt x="8227" y="4608"/>
                  </a:cubicBezTo>
                  <a:lnTo>
                    <a:pt x="8227" y="5203"/>
                  </a:lnTo>
                  <a:cubicBezTo>
                    <a:pt x="8227" y="5275"/>
                    <a:pt x="8192" y="5358"/>
                    <a:pt x="8132" y="5382"/>
                  </a:cubicBezTo>
                  <a:cubicBezTo>
                    <a:pt x="8073" y="5418"/>
                    <a:pt x="8037" y="5477"/>
                    <a:pt x="8037" y="5549"/>
                  </a:cubicBezTo>
                  <a:lnTo>
                    <a:pt x="8037" y="5846"/>
                  </a:lnTo>
                  <a:cubicBezTo>
                    <a:pt x="8037" y="5930"/>
                    <a:pt x="8096" y="6013"/>
                    <a:pt x="8192" y="6025"/>
                  </a:cubicBezTo>
                  <a:lnTo>
                    <a:pt x="8692" y="6144"/>
                  </a:lnTo>
                  <a:cubicBezTo>
                    <a:pt x="8787" y="6168"/>
                    <a:pt x="8858" y="6251"/>
                    <a:pt x="8858" y="6346"/>
                  </a:cubicBezTo>
                  <a:lnTo>
                    <a:pt x="8858" y="6406"/>
                  </a:lnTo>
                  <a:lnTo>
                    <a:pt x="6787" y="6406"/>
                  </a:lnTo>
                  <a:lnTo>
                    <a:pt x="6787" y="6346"/>
                  </a:lnTo>
                  <a:cubicBezTo>
                    <a:pt x="6787" y="6251"/>
                    <a:pt x="6846" y="6168"/>
                    <a:pt x="6953" y="6144"/>
                  </a:cubicBezTo>
                  <a:lnTo>
                    <a:pt x="7465" y="6025"/>
                  </a:lnTo>
                  <a:cubicBezTo>
                    <a:pt x="7549" y="6013"/>
                    <a:pt x="7608" y="5930"/>
                    <a:pt x="7608" y="5846"/>
                  </a:cubicBezTo>
                  <a:lnTo>
                    <a:pt x="7608" y="5549"/>
                  </a:lnTo>
                  <a:cubicBezTo>
                    <a:pt x="7608" y="5489"/>
                    <a:pt x="7584" y="5418"/>
                    <a:pt x="7513" y="5382"/>
                  </a:cubicBezTo>
                  <a:cubicBezTo>
                    <a:pt x="7442" y="5334"/>
                    <a:pt x="7418" y="5275"/>
                    <a:pt x="7418" y="5203"/>
                  </a:cubicBezTo>
                  <a:lnTo>
                    <a:pt x="7418" y="4608"/>
                  </a:lnTo>
                  <a:cubicBezTo>
                    <a:pt x="7418" y="4489"/>
                    <a:pt x="7501" y="4406"/>
                    <a:pt x="7620" y="4406"/>
                  </a:cubicBezTo>
                  <a:close/>
                  <a:moveTo>
                    <a:pt x="9585" y="3584"/>
                  </a:moveTo>
                  <a:lnTo>
                    <a:pt x="9585" y="6406"/>
                  </a:lnTo>
                  <a:lnTo>
                    <a:pt x="9204" y="6406"/>
                  </a:lnTo>
                  <a:lnTo>
                    <a:pt x="9204" y="6346"/>
                  </a:lnTo>
                  <a:cubicBezTo>
                    <a:pt x="9204" y="6084"/>
                    <a:pt x="9025" y="5846"/>
                    <a:pt x="8751" y="5787"/>
                  </a:cubicBezTo>
                  <a:lnTo>
                    <a:pt x="8394" y="5691"/>
                  </a:lnTo>
                  <a:lnTo>
                    <a:pt x="8394" y="5632"/>
                  </a:lnTo>
                  <a:cubicBezTo>
                    <a:pt x="8513" y="5537"/>
                    <a:pt x="8596" y="5370"/>
                    <a:pt x="8596" y="5191"/>
                  </a:cubicBezTo>
                  <a:lnTo>
                    <a:pt x="8596" y="4596"/>
                  </a:lnTo>
                  <a:cubicBezTo>
                    <a:pt x="8596" y="4263"/>
                    <a:pt x="8323" y="4001"/>
                    <a:pt x="8001" y="4001"/>
                  </a:cubicBezTo>
                  <a:lnTo>
                    <a:pt x="7596" y="4001"/>
                  </a:lnTo>
                  <a:cubicBezTo>
                    <a:pt x="7263" y="4001"/>
                    <a:pt x="7001" y="4263"/>
                    <a:pt x="7001" y="4596"/>
                  </a:cubicBezTo>
                  <a:lnTo>
                    <a:pt x="7001" y="5191"/>
                  </a:lnTo>
                  <a:cubicBezTo>
                    <a:pt x="7001" y="5358"/>
                    <a:pt x="7072" y="5513"/>
                    <a:pt x="7192" y="5632"/>
                  </a:cubicBezTo>
                  <a:lnTo>
                    <a:pt x="7192" y="5691"/>
                  </a:lnTo>
                  <a:lnTo>
                    <a:pt x="6834" y="5787"/>
                  </a:lnTo>
                  <a:cubicBezTo>
                    <a:pt x="6572" y="5846"/>
                    <a:pt x="6394" y="6084"/>
                    <a:pt x="6394" y="6346"/>
                  </a:cubicBezTo>
                  <a:lnTo>
                    <a:pt x="6394" y="6406"/>
                  </a:lnTo>
                  <a:lnTo>
                    <a:pt x="5953" y="6406"/>
                  </a:lnTo>
                  <a:lnTo>
                    <a:pt x="5953" y="3584"/>
                  </a:lnTo>
                  <a:close/>
                  <a:moveTo>
                    <a:pt x="203" y="0"/>
                  </a:moveTo>
                  <a:cubicBezTo>
                    <a:pt x="95" y="0"/>
                    <a:pt x="0" y="84"/>
                    <a:pt x="0" y="191"/>
                  </a:cubicBezTo>
                  <a:lnTo>
                    <a:pt x="0" y="6596"/>
                  </a:lnTo>
                  <a:cubicBezTo>
                    <a:pt x="0" y="6703"/>
                    <a:pt x="95" y="6799"/>
                    <a:pt x="203" y="6799"/>
                  </a:cubicBezTo>
                  <a:lnTo>
                    <a:pt x="9811" y="6799"/>
                  </a:lnTo>
                  <a:cubicBezTo>
                    <a:pt x="9918" y="6799"/>
                    <a:pt x="10001" y="6703"/>
                    <a:pt x="10001" y="6596"/>
                  </a:cubicBezTo>
                  <a:lnTo>
                    <a:pt x="10001" y="191"/>
                  </a:lnTo>
                  <a:cubicBezTo>
                    <a:pt x="10001" y="84"/>
                    <a:pt x="9918" y="0"/>
                    <a:pt x="9811" y="0"/>
                  </a:cubicBezTo>
                  <a:lnTo>
                    <a:pt x="1584" y="0"/>
                  </a:lnTo>
                  <a:cubicBezTo>
                    <a:pt x="1477" y="0"/>
                    <a:pt x="1381" y="84"/>
                    <a:pt x="1381" y="191"/>
                  </a:cubicBezTo>
                  <a:cubicBezTo>
                    <a:pt x="1381" y="286"/>
                    <a:pt x="1477" y="381"/>
                    <a:pt x="1584" y="381"/>
                  </a:cubicBezTo>
                  <a:lnTo>
                    <a:pt x="5596" y="381"/>
                  </a:lnTo>
                  <a:lnTo>
                    <a:pt x="5596" y="5215"/>
                  </a:lnTo>
                  <a:lnTo>
                    <a:pt x="4572" y="5215"/>
                  </a:lnTo>
                  <a:lnTo>
                    <a:pt x="4572" y="4203"/>
                  </a:lnTo>
                  <a:cubicBezTo>
                    <a:pt x="4572" y="3882"/>
                    <a:pt x="4370" y="3584"/>
                    <a:pt x="4072" y="3477"/>
                  </a:cubicBezTo>
                  <a:lnTo>
                    <a:pt x="3572" y="3286"/>
                  </a:lnTo>
                  <a:lnTo>
                    <a:pt x="3572" y="3274"/>
                  </a:lnTo>
                  <a:lnTo>
                    <a:pt x="3572" y="2989"/>
                  </a:lnTo>
                  <a:cubicBezTo>
                    <a:pt x="3810" y="2810"/>
                    <a:pt x="3977" y="2512"/>
                    <a:pt x="3977" y="2203"/>
                  </a:cubicBezTo>
                  <a:lnTo>
                    <a:pt x="3977" y="1798"/>
                  </a:lnTo>
                  <a:cubicBezTo>
                    <a:pt x="3977" y="1369"/>
                    <a:pt x="3620" y="1012"/>
                    <a:pt x="3191" y="1012"/>
                  </a:cubicBezTo>
                  <a:lnTo>
                    <a:pt x="2786" y="1012"/>
                  </a:lnTo>
                  <a:cubicBezTo>
                    <a:pt x="2358" y="1012"/>
                    <a:pt x="2000" y="1369"/>
                    <a:pt x="2000" y="1798"/>
                  </a:cubicBezTo>
                  <a:lnTo>
                    <a:pt x="2000" y="2203"/>
                  </a:lnTo>
                  <a:cubicBezTo>
                    <a:pt x="2000" y="2524"/>
                    <a:pt x="2167" y="2810"/>
                    <a:pt x="2405" y="2989"/>
                  </a:cubicBezTo>
                  <a:lnTo>
                    <a:pt x="2405" y="3274"/>
                  </a:lnTo>
                  <a:lnTo>
                    <a:pt x="2405" y="3286"/>
                  </a:lnTo>
                  <a:lnTo>
                    <a:pt x="1905" y="3477"/>
                  </a:lnTo>
                  <a:cubicBezTo>
                    <a:pt x="1608" y="3596"/>
                    <a:pt x="1405" y="3894"/>
                    <a:pt x="1405" y="4203"/>
                  </a:cubicBezTo>
                  <a:lnTo>
                    <a:pt x="1405" y="5215"/>
                  </a:lnTo>
                  <a:lnTo>
                    <a:pt x="381" y="5215"/>
                  </a:lnTo>
                  <a:lnTo>
                    <a:pt x="381" y="381"/>
                  </a:lnTo>
                  <a:lnTo>
                    <a:pt x="798" y="381"/>
                  </a:lnTo>
                  <a:cubicBezTo>
                    <a:pt x="893" y="381"/>
                    <a:pt x="988" y="286"/>
                    <a:pt x="988" y="191"/>
                  </a:cubicBezTo>
                  <a:cubicBezTo>
                    <a:pt x="988" y="84"/>
                    <a:pt x="893" y="0"/>
                    <a:pt x="7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0" name="Google Shape;720;p33"/>
            <p:cNvSpPr/>
            <p:nvPr/>
          </p:nvSpPr>
          <p:spPr>
            <a:xfrm>
              <a:off x="1289311" y="2926222"/>
              <a:ext cx="408156" cy="299783"/>
            </a:xfrm>
            <a:custGeom>
              <a:avLst/>
              <a:gdLst/>
              <a:ahLst/>
              <a:cxnLst/>
              <a:rect l="l" t="t" r="r" b="b"/>
              <a:pathLst>
                <a:path w="12824" h="9419" extrusionOk="0">
                  <a:moveTo>
                    <a:pt x="11621" y="382"/>
                  </a:moveTo>
                  <a:cubicBezTo>
                    <a:pt x="11740" y="382"/>
                    <a:pt x="11823" y="477"/>
                    <a:pt x="11823" y="596"/>
                  </a:cubicBezTo>
                  <a:lnTo>
                    <a:pt x="11823" y="8037"/>
                  </a:lnTo>
                  <a:lnTo>
                    <a:pt x="11406" y="8037"/>
                  </a:lnTo>
                  <a:cubicBezTo>
                    <a:pt x="11299" y="8037"/>
                    <a:pt x="11216" y="8121"/>
                    <a:pt x="11216" y="8228"/>
                  </a:cubicBezTo>
                  <a:cubicBezTo>
                    <a:pt x="11216" y="8335"/>
                    <a:pt x="11299" y="8418"/>
                    <a:pt x="11406" y="8418"/>
                  </a:cubicBezTo>
                  <a:lnTo>
                    <a:pt x="12407" y="8418"/>
                  </a:lnTo>
                  <a:cubicBezTo>
                    <a:pt x="12407" y="8418"/>
                    <a:pt x="12418" y="8418"/>
                    <a:pt x="12418" y="8442"/>
                  </a:cubicBezTo>
                  <a:lnTo>
                    <a:pt x="12418" y="8835"/>
                  </a:lnTo>
                  <a:cubicBezTo>
                    <a:pt x="12442" y="8942"/>
                    <a:pt x="12347" y="9049"/>
                    <a:pt x="12228" y="9049"/>
                  </a:cubicBezTo>
                  <a:lnTo>
                    <a:pt x="596" y="9049"/>
                  </a:lnTo>
                  <a:cubicBezTo>
                    <a:pt x="476" y="9049"/>
                    <a:pt x="381" y="8954"/>
                    <a:pt x="381" y="8835"/>
                  </a:cubicBezTo>
                  <a:lnTo>
                    <a:pt x="381" y="8442"/>
                  </a:lnTo>
                  <a:cubicBezTo>
                    <a:pt x="381" y="8442"/>
                    <a:pt x="381" y="8418"/>
                    <a:pt x="393" y="8418"/>
                  </a:cubicBezTo>
                  <a:lnTo>
                    <a:pt x="10621" y="8418"/>
                  </a:lnTo>
                  <a:cubicBezTo>
                    <a:pt x="10728" y="8418"/>
                    <a:pt x="10811" y="8335"/>
                    <a:pt x="10811" y="8228"/>
                  </a:cubicBezTo>
                  <a:cubicBezTo>
                    <a:pt x="10811" y="8121"/>
                    <a:pt x="10728" y="8037"/>
                    <a:pt x="10621" y="8037"/>
                  </a:cubicBezTo>
                  <a:lnTo>
                    <a:pt x="977" y="8037"/>
                  </a:lnTo>
                  <a:lnTo>
                    <a:pt x="977" y="596"/>
                  </a:lnTo>
                  <a:cubicBezTo>
                    <a:pt x="977" y="477"/>
                    <a:pt x="1072" y="382"/>
                    <a:pt x="1179" y="382"/>
                  </a:cubicBezTo>
                  <a:close/>
                  <a:moveTo>
                    <a:pt x="1191" y="1"/>
                  </a:moveTo>
                  <a:cubicBezTo>
                    <a:pt x="857" y="1"/>
                    <a:pt x="596" y="263"/>
                    <a:pt x="596" y="596"/>
                  </a:cubicBezTo>
                  <a:lnTo>
                    <a:pt x="596" y="8037"/>
                  </a:lnTo>
                  <a:lnTo>
                    <a:pt x="381" y="8037"/>
                  </a:lnTo>
                  <a:cubicBezTo>
                    <a:pt x="179" y="8037"/>
                    <a:pt x="0" y="8216"/>
                    <a:pt x="0" y="8418"/>
                  </a:cubicBezTo>
                  <a:lnTo>
                    <a:pt x="0" y="8823"/>
                  </a:lnTo>
                  <a:cubicBezTo>
                    <a:pt x="0" y="9157"/>
                    <a:pt x="262" y="9419"/>
                    <a:pt x="596" y="9419"/>
                  </a:cubicBezTo>
                  <a:lnTo>
                    <a:pt x="12228" y="9419"/>
                  </a:lnTo>
                  <a:cubicBezTo>
                    <a:pt x="12561" y="9419"/>
                    <a:pt x="12823" y="9157"/>
                    <a:pt x="12823" y="8823"/>
                  </a:cubicBezTo>
                  <a:lnTo>
                    <a:pt x="12823" y="8418"/>
                  </a:lnTo>
                  <a:cubicBezTo>
                    <a:pt x="12811" y="8216"/>
                    <a:pt x="12645" y="8037"/>
                    <a:pt x="12418" y="8037"/>
                  </a:cubicBezTo>
                  <a:lnTo>
                    <a:pt x="12216" y="8037"/>
                  </a:lnTo>
                  <a:lnTo>
                    <a:pt x="12216" y="596"/>
                  </a:lnTo>
                  <a:cubicBezTo>
                    <a:pt x="12216" y="263"/>
                    <a:pt x="11942" y="1"/>
                    <a:pt x="116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en-GB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en-GB"/>
            </a:p>
          </p:txBody>
        </p:sp>
      </p:grpSp>
      <p:sp>
        <p:nvSpPr>
          <p:cNvPr id="721" name="Google Shape;721;p33"/>
          <p:cNvSpPr/>
          <p:nvPr/>
        </p:nvSpPr>
        <p:spPr>
          <a:xfrm>
            <a:off x="4976660" y="2403102"/>
            <a:ext cx="636333" cy="640075"/>
          </a:xfrm>
          <a:custGeom>
            <a:avLst/>
            <a:gdLst/>
            <a:ahLst/>
            <a:cxnLst/>
            <a:rect l="l" t="t" r="r" b="b"/>
            <a:pathLst>
              <a:path w="11693" h="11693" extrusionOk="0">
                <a:moveTo>
                  <a:pt x="10252" y="584"/>
                </a:moveTo>
                <a:lnTo>
                  <a:pt x="10252" y="1263"/>
                </a:lnTo>
                <a:cubicBezTo>
                  <a:pt x="10252" y="1358"/>
                  <a:pt x="10323" y="1429"/>
                  <a:pt x="10406" y="1429"/>
                </a:cubicBezTo>
                <a:lnTo>
                  <a:pt x="11097" y="1429"/>
                </a:lnTo>
                <a:lnTo>
                  <a:pt x="9609" y="2918"/>
                </a:lnTo>
                <a:lnTo>
                  <a:pt x="9001" y="2918"/>
                </a:lnTo>
                <a:lnTo>
                  <a:pt x="9978" y="1941"/>
                </a:lnTo>
                <a:cubicBezTo>
                  <a:pt x="10037" y="1882"/>
                  <a:pt x="10037" y="1751"/>
                  <a:pt x="9978" y="1691"/>
                </a:cubicBezTo>
                <a:cubicBezTo>
                  <a:pt x="9948" y="1667"/>
                  <a:pt x="9903" y="1656"/>
                  <a:pt x="9859" y="1656"/>
                </a:cubicBezTo>
                <a:cubicBezTo>
                  <a:pt x="9814" y="1656"/>
                  <a:pt x="9769" y="1667"/>
                  <a:pt x="9740" y="1691"/>
                </a:cubicBezTo>
                <a:lnTo>
                  <a:pt x="8763" y="2679"/>
                </a:lnTo>
                <a:lnTo>
                  <a:pt x="8763" y="2072"/>
                </a:lnTo>
                <a:lnTo>
                  <a:pt x="10252" y="584"/>
                </a:lnTo>
                <a:close/>
                <a:moveTo>
                  <a:pt x="4739" y="2537"/>
                </a:moveTo>
                <a:cubicBezTo>
                  <a:pt x="5894" y="2537"/>
                  <a:pt x="6942" y="2977"/>
                  <a:pt x="7739" y="3703"/>
                </a:cubicBezTo>
                <a:lnTo>
                  <a:pt x="4620" y="6811"/>
                </a:lnTo>
                <a:cubicBezTo>
                  <a:pt x="4560" y="6870"/>
                  <a:pt x="4560" y="7001"/>
                  <a:pt x="4620" y="7049"/>
                </a:cubicBezTo>
                <a:cubicBezTo>
                  <a:pt x="4656" y="7085"/>
                  <a:pt x="4703" y="7097"/>
                  <a:pt x="4739" y="7097"/>
                </a:cubicBezTo>
                <a:cubicBezTo>
                  <a:pt x="4787" y="7097"/>
                  <a:pt x="4834" y="7085"/>
                  <a:pt x="4858" y="7049"/>
                </a:cubicBezTo>
                <a:lnTo>
                  <a:pt x="5632" y="6275"/>
                </a:lnTo>
                <a:cubicBezTo>
                  <a:pt x="5775" y="6478"/>
                  <a:pt x="5846" y="6692"/>
                  <a:pt x="5846" y="6930"/>
                </a:cubicBezTo>
                <a:cubicBezTo>
                  <a:pt x="5846" y="7549"/>
                  <a:pt x="5358" y="8037"/>
                  <a:pt x="4739" y="8037"/>
                </a:cubicBezTo>
                <a:cubicBezTo>
                  <a:pt x="4132" y="8037"/>
                  <a:pt x="3644" y="7549"/>
                  <a:pt x="3644" y="6930"/>
                </a:cubicBezTo>
                <a:cubicBezTo>
                  <a:pt x="3644" y="6323"/>
                  <a:pt x="4132" y="5835"/>
                  <a:pt x="4739" y="5835"/>
                </a:cubicBezTo>
                <a:cubicBezTo>
                  <a:pt x="4822" y="5835"/>
                  <a:pt x="4882" y="5835"/>
                  <a:pt x="4953" y="5847"/>
                </a:cubicBezTo>
                <a:cubicBezTo>
                  <a:pt x="4962" y="5848"/>
                  <a:pt x="4970" y="5848"/>
                  <a:pt x="4979" y="5848"/>
                </a:cubicBezTo>
                <a:cubicBezTo>
                  <a:pt x="5055" y="5848"/>
                  <a:pt x="5133" y="5801"/>
                  <a:pt x="5144" y="5716"/>
                </a:cubicBezTo>
                <a:cubicBezTo>
                  <a:pt x="5156" y="5620"/>
                  <a:pt x="5096" y="5537"/>
                  <a:pt x="5013" y="5525"/>
                </a:cubicBezTo>
                <a:cubicBezTo>
                  <a:pt x="4918" y="5513"/>
                  <a:pt x="4834" y="5489"/>
                  <a:pt x="4739" y="5489"/>
                </a:cubicBezTo>
                <a:cubicBezTo>
                  <a:pt x="3941" y="5489"/>
                  <a:pt x="3298" y="6144"/>
                  <a:pt x="3298" y="6942"/>
                </a:cubicBezTo>
                <a:cubicBezTo>
                  <a:pt x="3298" y="7740"/>
                  <a:pt x="3953" y="8383"/>
                  <a:pt x="4739" y="8383"/>
                </a:cubicBezTo>
                <a:cubicBezTo>
                  <a:pt x="5549" y="8383"/>
                  <a:pt x="6192" y="7728"/>
                  <a:pt x="6192" y="6942"/>
                </a:cubicBezTo>
                <a:cubicBezTo>
                  <a:pt x="6192" y="6609"/>
                  <a:pt x="6084" y="6299"/>
                  <a:pt x="5870" y="6049"/>
                </a:cubicBezTo>
                <a:lnTo>
                  <a:pt x="6406" y="5513"/>
                </a:lnTo>
                <a:cubicBezTo>
                  <a:pt x="6751" y="5906"/>
                  <a:pt x="6942" y="6418"/>
                  <a:pt x="6942" y="6942"/>
                </a:cubicBezTo>
                <a:cubicBezTo>
                  <a:pt x="6942" y="8156"/>
                  <a:pt x="5965" y="9133"/>
                  <a:pt x="4739" y="9133"/>
                </a:cubicBezTo>
                <a:cubicBezTo>
                  <a:pt x="3525" y="9133"/>
                  <a:pt x="2536" y="8156"/>
                  <a:pt x="2536" y="6942"/>
                </a:cubicBezTo>
                <a:cubicBezTo>
                  <a:pt x="2536" y="5716"/>
                  <a:pt x="3525" y="4739"/>
                  <a:pt x="4739" y="4739"/>
                </a:cubicBezTo>
                <a:cubicBezTo>
                  <a:pt x="5120" y="4739"/>
                  <a:pt x="5477" y="4823"/>
                  <a:pt x="5787" y="5001"/>
                </a:cubicBezTo>
                <a:cubicBezTo>
                  <a:pt x="5812" y="5016"/>
                  <a:pt x="5840" y="5022"/>
                  <a:pt x="5868" y="5022"/>
                </a:cubicBezTo>
                <a:cubicBezTo>
                  <a:pt x="5930" y="5022"/>
                  <a:pt x="5992" y="4988"/>
                  <a:pt x="6025" y="4930"/>
                </a:cubicBezTo>
                <a:cubicBezTo>
                  <a:pt x="6073" y="4834"/>
                  <a:pt x="6037" y="4739"/>
                  <a:pt x="5953" y="4692"/>
                </a:cubicBezTo>
                <a:cubicBezTo>
                  <a:pt x="5572" y="4501"/>
                  <a:pt x="5156" y="4370"/>
                  <a:pt x="4739" y="4370"/>
                </a:cubicBezTo>
                <a:cubicBezTo>
                  <a:pt x="3346" y="4370"/>
                  <a:pt x="2203" y="5525"/>
                  <a:pt x="2203" y="6918"/>
                </a:cubicBezTo>
                <a:cubicBezTo>
                  <a:pt x="2203" y="8323"/>
                  <a:pt x="3346" y="9466"/>
                  <a:pt x="4739" y="9466"/>
                </a:cubicBezTo>
                <a:cubicBezTo>
                  <a:pt x="6144" y="9466"/>
                  <a:pt x="7287" y="8323"/>
                  <a:pt x="7287" y="6918"/>
                </a:cubicBezTo>
                <a:cubicBezTo>
                  <a:pt x="7287" y="6299"/>
                  <a:pt x="7061" y="5716"/>
                  <a:pt x="6668" y="5239"/>
                </a:cubicBezTo>
                <a:lnTo>
                  <a:pt x="7204" y="4704"/>
                </a:lnTo>
                <a:cubicBezTo>
                  <a:pt x="7751" y="5311"/>
                  <a:pt x="8049" y="6085"/>
                  <a:pt x="8049" y="6918"/>
                </a:cubicBezTo>
                <a:cubicBezTo>
                  <a:pt x="8049" y="8740"/>
                  <a:pt x="6561" y="10228"/>
                  <a:pt x="4739" y="10228"/>
                </a:cubicBezTo>
                <a:cubicBezTo>
                  <a:pt x="2929" y="10228"/>
                  <a:pt x="1441" y="8740"/>
                  <a:pt x="1441" y="6918"/>
                </a:cubicBezTo>
                <a:cubicBezTo>
                  <a:pt x="1441" y="5108"/>
                  <a:pt x="2929" y="3620"/>
                  <a:pt x="4739" y="3620"/>
                </a:cubicBezTo>
                <a:cubicBezTo>
                  <a:pt x="5382" y="3620"/>
                  <a:pt x="5989" y="3799"/>
                  <a:pt x="6525" y="4132"/>
                </a:cubicBezTo>
                <a:cubicBezTo>
                  <a:pt x="6558" y="4151"/>
                  <a:pt x="6594" y="4161"/>
                  <a:pt x="6628" y="4161"/>
                </a:cubicBezTo>
                <a:cubicBezTo>
                  <a:pt x="6679" y="4161"/>
                  <a:pt x="6727" y="4139"/>
                  <a:pt x="6763" y="4096"/>
                </a:cubicBezTo>
                <a:cubicBezTo>
                  <a:pt x="6811" y="4025"/>
                  <a:pt x="6799" y="3918"/>
                  <a:pt x="6727" y="3858"/>
                </a:cubicBezTo>
                <a:cubicBezTo>
                  <a:pt x="6144" y="3477"/>
                  <a:pt x="5453" y="3275"/>
                  <a:pt x="4763" y="3275"/>
                </a:cubicBezTo>
                <a:cubicBezTo>
                  <a:pt x="2751" y="3275"/>
                  <a:pt x="1108" y="4918"/>
                  <a:pt x="1108" y="6918"/>
                </a:cubicBezTo>
                <a:cubicBezTo>
                  <a:pt x="1108" y="8930"/>
                  <a:pt x="2751" y="10573"/>
                  <a:pt x="4763" y="10573"/>
                </a:cubicBezTo>
                <a:cubicBezTo>
                  <a:pt x="6763" y="10573"/>
                  <a:pt x="8406" y="8930"/>
                  <a:pt x="8406" y="6918"/>
                </a:cubicBezTo>
                <a:cubicBezTo>
                  <a:pt x="8406" y="6013"/>
                  <a:pt x="8061" y="5132"/>
                  <a:pt x="7454" y="4465"/>
                </a:cubicBezTo>
                <a:lnTo>
                  <a:pt x="7989" y="3930"/>
                </a:lnTo>
                <a:cubicBezTo>
                  <a:pt x="8704" y="4739"/>
                  <a:pt x="9144" y="5775"/>
                  <a:pt x="9144" y="6942"/>
                </a:cubicBezTo>
                <a:cubicBezTo>
                  <a:pt x="9144" y="9359"/>
                  <a:pt x="7168" y="11347"/>
                  <a:pt x="4739" y="11347"/>
                </a:cubicBezTo>
                <a:cubicBezTo>
                  <a:pt x="2322" y="11347"/>
                  <a:pt x="334" y="9359"/>
                  <a:pt x="334" y="6942"/>
                </a:cubicBezTo>
                <a:cubicBezTo>
                  <a:pt x="334" y="4513"/>
                  <a:pt x="2322" y="2537"/>
                  <a:pt x="4739" y="2537"/>
                </a:cubicBezTo>
                <a:close/>
                <a:moveTo>
                  <a:pt x="10403" y="1"/>
                </a:moveTo>
                <a:cubicBezTo>
                  <a:pt x="10360" y="1"/>
                  <a:pt x="10315" y="16"/>
                  <a:pt x="10275" y="48"/>
                </a:cubicBezTo>
                <a:lnTo>
                  <a:pt x="8466" y="1882"/>
                </a:lnTo>
                <a:cubicBezTo>
                  <a:pt x="8430" y="1906"/>
                  <a:pt x="8418" y="1953"/>
                  <a:pt x="8418" y="1989"/>
                </a:cubicBezTo>
                <a:lnTo>
                  <a:pt x="8418" y="3025"/>
                </a:lnTo>
                <a:lnTo>
                  <a:pt x="7978" y="3465"/>
                </a:lnTo>
                <a:cubicBezTo>
                  <a:pt x="7120" y="2679"/>
                  <a:pt x="5989" y="2203"/>
                  <a:pt x="4739" y="2203"/>
                </a:cubicBezTo>
                <a:cubicBezTo>
                  <a:pt x="2120" y="2203"/>
                  <a:pt x="0" y="4334"/>
                  <a:pt x="0" y="6954"/>
                </a:cubicBezTo>
                <a:cubicBezTo>
                  <a:pt x="0" y="9573"/>
                  <a:pt x="2120" y="11692"/>
                  <a:pt x="4739" y="11692"/>
                </a:cubicBezTo>
                <a:cubicBezTo>
                  <a:pt x="7358" y="11692"/>
                  <a:pt x="9490" y="9573"/>
                  <a:pt x="9490" y="6954"/>
                </a:cubicBezTo>
                <a:cubicBezTo>
                  <a:pt x="9490" y="5704"/>
                  <a:pt x="9013" y="4573"/>
                  <a:pt x="8228" y="3715"/>
                </a:cubicBezTo>
                <a:lnTo>
                  <a:pt x="8668" y="3275"/>
                </a:lnTo>
                <a:lnTo>
                  <a:pt x="9704" y="3275"/>
                </a:lnTo>
                <a:cubicBezTo>
                  <a:pt x="9740" y="3275"/>
                  <a:pt x="9787" y="3263"/>
                  <a:pt x="9823" y="3227"/>
                </a:cubicBezTo>
                <a:lnTo>
                  <a:pt x="11645" y="1394"/>
                </a:lnTo>
                <a:cubicBezTo>
                  <a:pt x="11680" y="1346"/>
                  <a:pt x="11692" y="1263"/>
                  <a:pt x="11668" y="1203"/>
                </a:cubicBezTo>
                <a:cubicBezTo>
                  <a:pt x="11633" y="1144"/>
                  <a:pt x="11573" y="1096"/>
                  <a:pt x="11502" y="1096"/>
                </a:cubicBezTo>
                <a:lnTo>
                  <a:pt x="10573" y="1096"/>
                </a:lnTo>
                <a:lnTo>
                  <a:pt x="10573" y="179"/>
                </a:lnTo>
                <a:cubicBezTo>
                  <a:pt x="10573" y="108"/>
                  <a:pt x="10537" y="48"/>
                  <a:pt x="10466" y="12"/>
                </a:cubicBezTo>
                <a:cubicBezTo>
                  <a:pt x="10446" y="5"/>
                  <a:pt x="10425" y="1"/>
                  <a:pt x="104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722" name="Google Shape;722;p33"/>
          <p:cNvGrpSpPr/>
          <p:nvPr/>
        </p:nvGrpSpPr>
        <p:grpSpPr>
          <a:xfrm>
            <a:off x="1147876" y="1276058"/>
            <a:ext cx="645405" cy="577453"/>
            <a:chOff x="854261" y="2908813"/>
            <a:chExt cx="377474" cy="335748"/>
          </a:xfrm>
        </p:grpSpPr>
        <p:sp>
          <p:nvSpPr>
            <p:cNvPr id="723" name="Google Shape;723;p33"/>
            <p:cNvSpPr/>
            <p:nvPr/>
          </p:nvSpPr>
          <p:spPr>
            <a:xfrm>
              <a:off x="896337" y="3079695"/>
              <a:ext cx="47391" cy="17091"/>
            </a:xfrm>
            <a:custGeom>
              <a:avLst/>
              <a:gdLst/>
              <a:ahLst/>
              <a:cxnLst/>
              <a:rect l="l" t="t" r="r" b="b"/>
              <a:pathLst>
                <a:path w="1489" h="537" extrusionOk="0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63"/>
                    <a:pt x="84" y="358"/>
                    <a:pt x="179" y="358"/>
                  </a:cubicBezTo>
                  <a:cubicBezTo>
                    <a:pt x="381" y="358"/>
                    <a:pt x="941" y="382"/>
                    <a:pt x="1227" y="525"/>
                  </a:cubicBezTo>
                  <a:cubicBezTo>
                    <a:pt x="1251" y="537"/>
                    <a:pt x="1274" y="537"/>
                    <a:pt x="1298" y="537"/>
                  </a:cubicBezTo>
                  <a:cubicBezTo>
                    <a:pt x="1358" y="537"/>
                    <a:pt x="1417" y="501"/>
                    <a:pt x="1453" y="441"/>
                  </a:cubicBezTo>
                  <a:cubicBezTo>
                    <a:pt x="1489" y="358"/>
                    <a:pt x="1465" y="251"/>
                    <a:pt x="1370" y="203"/>
                  </a:cubicBezTo>
                  <a:cubicBezTo>
                    <a:pt x="977" y="1"/>
                    <a:pt x="215" y="1"/>
                    <a:pt x="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4" name="Google Shape;724;p33"/>
            <p:cNvSpPr/>
            <p:nvPr/>
          </p:nvSpPr>
          <p:spPr>
            <a:xfrm>
              <a:off x="878514" y="3191855"/>
              <a:ext cx="11426" cy="52706"/>
            </a:xfrm>
            <a:custGeom>
              <a:avLst/>
              <a:gdLst/>
              <a:ahLst/>
              <a:cxnLst/>
              <a:rect l="l" t="t" r="r" b="b"/>
              <a:pathLst>
                <a:path w="359" h="1656" extrusionOk="0">
                  <a:moveTo>
                    <a:pt x="179" y="1"/>
                  </a:moveTo>
                  <a:cubicBezTo>
                    <a:pt x="84" y="1"/>
                    <a:pt x="1" y="72"/>
                    <a:pt x="1" y="180"/>
                  </a:cubicBezTo>
                  <a:lnTo>
                    <a:pt x="1" y="1477"/>
                  </a:lnTo>
                  <a:cubicBezTo>
                    <a:pt x="1" y="1561"/>
                    <a:pt x="72" y="1656"/>
                    <a:pt x="179" y="1656"/>
                  </a:cubicBezTo>
                  <a:cubicBezTo>
                    <a:pt x="287" y="1656"/>
                    <a:pt x="358" y="1585"/>
                    <a:pt x="358" y="1477"/>
                  </a:cubicBezTo>
                  <a:lnTo>
                    <a:pt x="358" y="180"/>
                  </a:lnTo>
                  <a:cubicBezTo>
                    <a:pt x="358" y="72"/>
                    <a:pt x="287" y="1"/>
                    <a:pt x="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5" name="Google Shape;725;p33"/>
            <p:cNvSpPr/>
            <p:nvPr/>
          </p:nvSpPr>
          <p:spPr>
            <a:xfrm>
              <a:off x="854261" y="3050159"/>
              <a:ext cx="219451" cy="194052"/>
            </a:xfrm>
            <a:custGeom>
              <a:avLst/>
              <a:gdLst/>
              <a:ahLst/>
              <a:cxnLst/>
              <a:rect l="l" t="t" r="r" b="b"/>
              <a:pathLst>
                <a:path w="6895" h="6097" extrusionOk="0">
                  <a:moveTo>
                    <a:pt x="6406" y="679"/>
                  </a:moveTo>
                  <a:lnTo>
                    <a:pt x="6466" y="929"/>
                  </a:lnTo>
                  <a:cubicBezTo>
                    <a:pt x="6490" y="1000"/>
                    <a:pt x="6478" y="1072"/>
                    <a:pt x="6418" y="1119"/>
                  </a:cubicBezTo>
                  <a:lnTo>
                    <a:pt x="6311" y="1226"/>
                  </a:lnTo>
                  <a:lnTo>
                    <a:pt x="6073" y="988"/>
                  </a:lnTo>
                  <a:lnTo>
                    <a:pt x="6406" y="679"/>
                  </a:lnTo>
                  <a:close/>
                  <a:moveTo>
                    <a:pt x="3192" y="345"/>
                  </a:moveTo>
                  <a:lnTo>
                    <a:pt x="3192" y="1060"/>
                  </a:lnTo>
                  <a:cubicBezTo>
                    <a:pt x="3192" y="1179"/>
                    <a:pt x="3156" y="1298"/>
                    <a:pt x="3108" y="1405"/>
                  </a:cubicBezTo>
                  <a:lnTo>
                    <a:pt x="3025" y="1584"/>
                  </a:lnTo>
                  <a:cubicBezTo>
                    <a:pt x="3013" y="1607"/>
                    <a:pt x="3013" y="1619"/>
                    <a:pt x="3013" y="1655"/>
                  </a:cubicBezTo>
                  <a:lnTo>
                    <a:pt x="3013" y="2024"/>
                  </a:lnTo>
                  <a:cubicBezTo>
                    <a:pt x="2989" y="2286"/>
                    <a:pt x="2894" y="2524"/>
                    <a:pt x="2715" y="2703"/>
                  </a:cubicBezTo>
                  <a:cubicBezTo>
                    <a:pt x="2537" y="2881"/>
                    <a:pt x="2275" y="2965"/>
                    <a:pt x="2025" y="2965"/>
                  </a:cubicBezTo>
                  <a:cubicBezTo>
                    <a:pt x="1525" y="2953"/>
                    <a:pt x="1120" y="2500"/>
                    <a:pt x="1120" y="1988"/>
                  </a:cubicBezTo>
                  <a:lnTo>
                    <a:pt x="1120" y="1655"/>
                  </a:lnTo>
                  <a:cubicBezTo>
                    <a:pt x="1120" y="1619"/>
                    <a:pt x="1120" y="1596"/>
                    <a:pt x="1108" y="1584"/>
                  </a:cubicBezTo>
                  <a:lnTo>
                    <a:pt x="1001" y="1369"/>
                  </a:lnTo>
                  <a:cubicBezTo>
                    <a:pt x="953" y="1298"/>
                    <a:pt x="941" y="1203"/>
                    <a:pt x="941" y="1119"/>
                  </a:cubicBezTo>
                  <a:lnTo>
                    <a:pt x="941" y="1107"/>
                  </a:lnTo>
                  <a:cubicBezTo>
                    <a:pt x="941" y="691"/>
                    <a:pt x="1287" y="345"/>
                    <a:pt x="1703" y="345"/>
                  </a:cubicBezTo>
                  <a:close/>
                  <a:moveTo>
                    <a:pt x="2442" y="3227"/>
                  </a:moveTo>
                  <a:cubicBezTo>
                    <a:pt x="2454" y="3298"/>
                    <a:pt x="2477" y="3334"/>
                    <a:pt x="2489" y="3381"/>
                  </a:cubicBezTo>
                  <a:lnTo>
                    <a:pt x="2323" y="3548"/>
                  </a:lnTo>
                  <a:cubicBezTo>
                    <a:pt x="2251" y="3620"/>
                    <a:pt x="2156" y="3655"/>
                    <a:pt x="2059" y="3655"/>
                  </a:cubicBezTo>
                  <a:cubicBezTo>
                    <a:pt x="1962" y="3655"/>
                    <a:pt x="1864" y="3620"/>
                    <a:pt x="1787" y="3548"/>
                  </a:cubicBezTo>
                  <a:lnTo>
                    <a:pt x="1644" y="3393"/>
                  </a:lnTo>
                  <a:cubicBezTo>
                    <a:pt x="1656" y="3358"/>
                    <a:pt x="1668" y="3286"/>
                    <a:pt x="1668" y="3227"/>
                  </a:cubicBezTo>
                  <a:cubicBezTo>
                    <a:pt x="1775" y="3262"/>
                    <a:pt x="1894" y="3286"/>
                    <a:pt x="2013" y="3286"/>
                  </a:cubicBezTo>
                  <a:lnTo>
                    <a:pt x="2061" y="3286"/>
                  </a:lnTo>
                  <a:cubicBezTo>
                    <a:pt x="2192" y="3286"/>
                    <a:pt x="2323" y="3274"/>
                    <a:pt x="2442" y="3227"/>
                  </a:cubicBezTo>
                  <a:close/>
                  <a:moveTo>
                    <a:pt x="1680" y="0"/>
                  </a:moveTo>
                  <a:cubicBezTo>
                    <a:pt x="1072" y="0"/>
                    <a:pt x="584" y="500"/>
                    <a:pt x="584" y="1107"/>
                  </a:cubicBezTo>
                  <a:lnTo>
                    <a:pt x="584" y="1119"/>
                  </a:lnTo>
                  <a:cubicBezTo>
                    <a:pt x="584" y="1250"/>
                    <a:pt x="608" y="1405"/>
                    <a:pt x="668" y="1524"/>
                  </a:cubicBezTo>
                  <a:lnTo>
                    <a:pt x="763" y="1703"/>
                  </a:lnTo>
                  <a:lnTo>
                    <a:pt x="763" y="1988"/>
                  </a:lnTo>
                  <a:cubicBezTo>
                    <a:pt x="763" y="2429"/>
                    <a:pt x="977" y="2834"/>
                    <a:pt x="1311" y="3072"/>
                  </a:cubicBezTo>
                  <a:lnTo>
                    <a:pt x="1311" y="3215"/>
                  </a:lnTo>
                  <a:cubicBezTo>
                    <a:pt x="1311" y="3310"/>
                    <a:pt x="1251" y="3381"/>
                    <a:pt x="1156" y="3417"/>
                  </a:cubicBezTo>
                  <a:lnTo>
                    <a:pt x="537" y="3596"/>
                  </a:lnTo>
                  <a:cubicBezTo>
                    <a:pt x="227" y="3679"/>
                    <a:pt x="1" y="3965"/>
                    <a:pt x="1" y="4286"/>
                  </a:cubicBezTo>
                  <a:lnTo>
                    <a:pt x="1" y="5917"/>
                  </a:lnTo>
                  <a:cubicBezTo>
                    <a:pt x="1" y="6001"/>
                    <a:pt x="72" y="6096"/>
                    <a:pt x="179" y="6096"/>
                  </a:cubicBezTo>
                  <a:cubicBezTo>
                    <a:pt x="287" y="6096"/>
                    <a:pt x="358" y="6013"/>
                    <a:pt x="358" y="5917"/>
                  </a:cubicBezTo>
                  <a:lnTo>
                    <a:pt x="358" y="4310"/>
                  </a:lnTo>
                  <a:cubicBezTo>
                    <a:pt x="358" y="4143"/>
                    <a:pt x="477" y="3977"/>
                    <a:pt x="644" y="3929"/>
                  </a:cubicBezTo>
                  <a:lnTo>
                    <a:pt x="1263" y="3751"/>
                  </a:lnTo>
                  <a:cubicBezTo>
                    <a:pt x="1322" y="3739"/>
                    <a:pt x="1370" y="3715"/>
                    <a:pt x="1418" y="3679"/>
                  </a:cubicBezTo>
                  <a:lnTo>
                    <a:pt x="1513" y="3786"/>
                  </a:lnTo>
                  <a:cubicBezTo>
                    <a:pt x="1668" y="3929"/>
                    <a:pt x="1846" y="3989"/>
                    <a:pt x="2037" y="3989"/>
                  </a:cubicBezTo>
                  <a:cubicBezTo>
                    <a:pt x="2227" y="3989"/>
                    <a:pt x="2406" y="3917"/>
                    <a:pt x="2561" y="3786"/>
                  </a:cubicBezTo>
                  <a:lnTo>
                    <a:pt x="2727" y="3620"/>
                  </a:lnTo>
                  <a:cubicBezTo>
                    <a:pt x="2799" y="3655"/>
                    <a:pt x="2870" y="3679"/>
                    <a:pt x="2966" y="3679"/>
                  </a:cubicBezTo>
                  <a:lnTo>
                    <a:pt x="3001" y="3679"/>
                  </a:lnTo>
                  <a:cubicBezTo>
                    <a:pt x="3144" y="3679"/>
                    <a:pt x="3275" y="3620"/>
                    <a:pt x="3382" y="3524"/>
                  </a:cubicBezTo>
                  <a:lnTo>
                    <a:pt x="5823" y="1226"/>
                  </a:lnTo>
                  <a:lnTo>
                    <a:pt x="6061" y="1465"/>
                  </a:lnTo>
                  <a:lnTo>
                    <a:pt x="3239" y="4274"/>
                  </a:lnTo>
                  <a:cubicBezTo>
                    <a:pt x="3061" y="4453"/>
                    <a:pt x="2977" y="4679"/>
                    <a:pt x="2977" y="4917"/>
                  </a:cubicBezTo>
                  <a:lnTo>
                    <a:pt x="2977" y="5906"/>
                  </a:lnTo>
                  <a:cubicBezTo>
                    <a:pt x="2977" y="6001"/>
                    <a:pt x="3049" y="6096"/>
                    <a:pt x="3156" y="6096"/>
                  </a:cubicBezTo>
                  <a:cubicBezTo>
                    <a:pt x="3239" y="6096"/>
                    <a:pt x="3335" y="6013"/>
                    <a:pt x="3335" y="5906"/>
                  </a:cubicBezTo>
                  <a:lnTo>
                    <a:pt x="3335" y="4917"/>
                  </a:lnTo>
                  <a:cubicBezTo>
                    <a:pt x="3335" y="4763"/>
                    <a:pt x="3394" y="4620"/>
                    <a:pt x="3501" y="4513"/>
                  </a:cubicBezTo>
                  <a:lnTo>
                    <a:pt x="6656" y="1357"/>
                  </a:lnTo>
                  <a:cubicBezTo>
                    <a:pt x="6787" y="1226"/>
                    <a:pt x="6847" y="1024"/>
                    <a:pt x="6799" y="834"/>
                  </a:cubicBezTo>
                  <a:lnTo>
                    <a:pt x="6704" y="405"/>
                  </a:lnTo>
                  <a:lnTo>
                    <a:pt x="6823" y="298"/>
                  </a:lnTo>
                  <a:cubicBezTo>
                    <a:pt x="6895" y="238"/>
                    <a:pt x="6895" y="119"/>
                    <a:pt x="6823" y="60"/>
                  </a:cubicBezTo>
                  <a:cubicBezTo>
                    <a:pt x="6793" y="24"/>
                    <a:pt x="6749" y="6"/>
                    <a:pt x="6704" y="6"/>
                  </a:cubicBezTo>
                  <a:cubicBezTo>
                    <a:pt x="6659" y="6"/>
                    <a:pt x="6615" y="24"/>
                    <a:pt x="6585" y="60"/>
                  </a:cubicBezTo>
                  <a:lnTo>
                    <a:pt x="3156" y="3274"/>
                  </a:lnTo>
                  <a:cubicBezTo>
                    <a:pt x="3132" y="3310"/>
                    <a:pt x="3073" y="3334"/>
                    <a:pt x="3025" y="3334"/>
                  </a:cubicBezTo>
                  <a:lnTo>
                    <a:pt x="2977" y="3334"/>
                  </a:lnTo>
                  <a:cubicBezTo>
                    <a:pt x="2870" y="3334"/>
                    <a:pt x="2787" y="3250"/>
                    <a:pt x="2787" y="3143"/>
                  </a:cubicBezTo>
                  <a:lnTo>
                    <a:pt x="2787" y="3084"/>
                  </a:lnTo>
                  <a:cubicBezTo>
                    <a:pt x="2846" y="3036"/>
                    <a:pt x="2906" y="3000"/>
                    <a:pt x="2942" y="2953"/>
                  </a:cubicBezTo>
                  <a:cubicBezTo>
                    <a:pt x="3204" y="2715"/>
                    <a:pt x="3335" y="2381"/>
                    <a:pt x="3335" y="2024"/>
                  </a:cubicBezTo>
                  <a:lnTo>
                    <a:pt x="3335" y="1703"/>
                  </a:lnTo>
                  <a:lnTo>
                    <a:pt x="3406" y="1572"/>
                  </a:lnTo>
                  <a:cubicBezTo>
                    <a:pt x="3477" y="1417"/>
                    <a:pt x="3525" y="1238"/>
                    <a:pt x="3525" y="1072"/>
                  </a:cubicBezTo>
                  <a:lnTo>
                    <a:pt x="3525" y="179"/>
                  </a:lnTo>
                  <a:cubicBezTo>
                    <a:pt x="3525" y="95"/>
                    <a:pt x="3454" y="0"/>
                    <a:pt x="33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6" name="Google Shape;726;p33"/>
            <p:cNvSpPr/>
            <p:nvPr/>
          </p:nvSpPr>
          <p:spPr>
            <a:xfrm>
              <a:off x="1008115" y="2908813"/>
              <a:ext cx="223620" cy="188355"/>
            </a:xfrm>
            <a:custGeom>
              <a:avLst/>
              <a:gdLst/>
              <a:ahLst/>
              <a:cxnLst/>
              <a:rect l="l" t="t" r="r" b="b"/>
              <a:pathLst>
                <a:path w="7026" h="5918" extrusionOk="0">
                  <a:moveTo>
                    <a:pt x="560" y="0"/>
                  </a:moveTo>
                  <a:cubicBezTo>
                    <a:pt x="263" y="0"/>
                    <a:pt x="1" y="238"/>
                    <a:pt x="1" y="548"/>
                  </a:cubicBezTo>
                  <a:lnTo>
                    <a:pt x="1" y="5251"/>
                  </a:lnTo>
                  <a:cubicBezTo>
                    <a:pt x="1" y="5334"/>
                    <a:pt x="84" y="5429"/>
                    <a:pt x="179" y="5429"/>
                  </a:cubicBezTo>
                  <a:cubicBezTo>
                    <a:pt x="287" y="5429"/>
                    <a:pt x="358" y="5358"/>
                    <a:pt x="358" y="5251"/>
                  </a:cubicBezTo>
                  <a:lnTo>
                    <a:pt x="358" y="548"/>
                  </a:lnTo>
                  <a:cubicBezTo>
                    <a:pt x="358" y="441"/>
                    <a:pt x="453" y="357"/>
                    <a:pt x="560" y="357"/>
                  </a:cubicBezTo>
                  <a:lnTo>
                    <a:pt x="6478" y="357"/>
                  </a:lnTo>
                  <a:cubicBezTo>
                    <a:pt x="6585" y="357"/>
                    <a:pt x="6668" y="441"/>
                    <a:pt x="6668" y="548"/>
                  </a:cubicBezTo>
                  <a:lnTo>
                    <a:pt x="6668" y="5370"/>
                  </a:lnTo>
                  <a:cubicBezTo>
                    <a:pt x="6668" y="5477"/>
                    <a:pt x="6585" y="5560"/>
                    <a:pt x="6478" y="5560"/>
                  </a:cubicBezTo>
                  <a:lnTo>
                    <a:pt x="2525" y="5560"/>
                  </a:lnTo>
                  <a:cubicBezTo>
                    <a:pt x="2430" y="5560"/>
                    <a:pt x="2346" y="5632"/>
                    <a:pt x="2346" y="5739"/>
                  </a:cubicBezTo>
                  <a:cubicBezTo>
                    <a:pt x="2346" y="5846"/>
                    <a:pt x="2418" y="5917"/>
                    <a:pt x="2525" y="5917"/>
                  </a:cubicBezTo>
                  <a:lnTo>
                    <a:pt x="6478" y="5917"/>
                  </a:lnTo>
                  <a:cubicBezTo>
                    <a:pt x="6775" y="5917"/>
                    <a:pt x="7025" y="5679"/>
                    <a:pt x="7025" y="5370"/>
                  </a:cubicBezTo>
                  <a:lnTo>
                    <a:pt x="7025" y="548"/>
                  </a:lnTo>
                  <a:cubicBezTo>
                    <a:pt x="7025" y="226"/>
                    <a:pt x="6787" y="0"/>
                    <a:pt x="64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7" name="Google Shape;727;p33"/>
            <p:cNvSpPr/>
            <p:nvPr/>
          </p:nvSpPr>
          <p:spPr>
            <a:xfrm>
              <a:off x="1037301" y="2944046"/>
              <a:ext cx="165248" cy="105763"/>
            </a:xfrm>
            <a:custGeom>
              <a:avLst/>
              <a:gdLst/>
              <a:ahLst/>
              <a:cxnLst/>
              <a:rect l="l" t="t" r="r" b="b"/>
              <a:pathLst>
                <a:path w="5192" h="3323" extrusionOk="0">
                  <a:moveTo>
                    <a:pt x="4084" y="0"/>
                  </a:moveTo>
                  <a:cubicBezTo>
                    <a:pt x="4001" y="0"/>
                    <a:pt x="3906" y="84"/>
                    <a:pt x="3906" y="179"/>
                  </a:cubicBezTo>
                  <a:cubicBezTo>
                    <a:pt x="3906" y="286"/>
                    <a:pt x="3989" y="358"/>
                    <a:pt x="4084" y="358"/>
                  </a:cubicBezTo>
                  <a:lnTo>
                    <a:pt x="4596" y="358"/>
                  </a:lnTo>
                  <a:lnTo>
                    <a:pt x="2691" y="2263"/>
                  </a:lnTo>
                  <a:lnTo>
                    <a:pt x="1882" y="1465"/>
                  </a:lnTo>
                  <a:cubicBezTo>
                    <a:pt x="1846" y="1429"/>
                    <a:pt x="1801" y="1411"/>
                    <a:pt x="1758" y="1411"/>
                  </a:cubicBezTo>
                  <a:cubicBezTo>
                    <a:pt x="1715" y="1411"/>
                    <a:pt x="1673" y="1429"/>
                    <a:pt x="1644" y="1465"/>
                  </a:cubicBezTo>
                  <a:lnTo>
                    <a:pt x="72" y="3036"/>
                  </a:lnTo>
                  <a:cubicBezTo>
                    <a:pt x="1" y="3120"/>
                    <a:pt x="1" y="3215"/>
                    <a:pt x="72" y="3275"/>
                  </a:cubicBezTo>
                  <a:cubicBezTo>
                    <a:pt x="96" y="3310"/>
                    <a:pt x="143" y="3322"/>
                    <a:pt x="191" y="3322"/>
                  </a:cubicBezTo>
                  <a:cubicBezTo>
                    <a:pt x="239" y="3322"/>
                    <a:pt x="274" y="3310"/>
                    <a:pt x="310" y="3275"/>
                  </a:cubicBezTo>
                  <a:lnTo>
                    <a:pt x="1763" y="1822"/>
                  </a:lnTo>
                  <a:lnTo>
                    <a:pt x="2572" y="2620"/>
                  </a:lnTo>
                  <a:cubicBezTo>
                    <a:pt x="2608" y="2661"/>
                    <a:pt x="2653" y="2682"/>
                    <a:pt x="2696" y="2682"/>
                  </a:cubicBezTo>
                  <a:cubicBezTo>
                    <a:pt x="2739" y="2682"/>
                    <a:pt x="2781" y="2661"/>
                    <a:pt x="2810" y="2620"/>
                  </a:cubicBezTo>
                  <a:lnTo>
                    <a:pt x="4835" y="596"/>
                  </a:lnTo>
                  <a:lnTo>
                    <a:pt x="4835" y="1108"/>
                  </a:lnTo>
                  <a:cubicBezTo>
                    <a:pt x="4835" y="1191"/>
                    <a:pt x="4906" y="1286"/>
                    <a:pt x="5013" y="1286"/>
                  </a:cubicBezTo>
                  <a:cubicBezTo>
                    <a:pt x="5120" y="1286"/>
                    <a:pt x="5192" y="1215"/>
                    <a:pt x="5192" y="1108"/>
                  </a:cubicBezTo>
                  <a:lnTo>
                    <a:pt x="5192" y="179"/>
                  </a:lnTo>
                  <a:cubicBezTo>
                    <a:pt x="5192" y="84"/>
                    <a:pt x="5120" y="0"/>
                    <a:pt x="50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28" name="Google Shape;728;p33"/>
          <p:cNvGrpSpPr/>
          <p:nvPr/>
        </p:nvGrpSpPr>
        <p:grpSpPr>
          <a:xfrm>
            <a:off x="1139795" y="2410282"/>
            <a:ext cx="661568" cy="625077"/>
            <a:chOff x="1749728" y="2894777"/>
            <a:chExt cx="386927" cy="363438"/>
          </a:xfrm>
        </p:grpSpPr>
        <p:sp>
          <p:nvSpPr>
            <p:cNvPr id="729" name="Google Shape;729;p33"/>
            <p:cNvSpPr/>
            <p:nvPr/>
          </p:nvSpPr>
          <p:spPr>
            <a:xfrm>
              <a:off x="1809595" y="3025333"/>
              <a:ext cx="97424" cy="32432"/>
            </a:xfrm>
            <a:custGeom>
              <a:avLst/>
              <a:gdLst/>
              <a:ahLst/>
              <a:cxnLst/>
              <a:rect l="l" t="t" r="r" b="b"/>
              <a:pathLst>
                <a:path w="3061" h="1019" extrusionOk="0">
                  <a:moveTo>
                    <a:pt x="1208" y="0"/>
                  </a:moveTo>
                  <a:cubicBezTo>
                    <a:pt x="852" y="0"/>
                    <a:pt x="531" y="35"/>
                    <a:pt x="322" y="66"/>
                  </a:cubicBezTo>
                  <a:cubicBezTo>
                    <a:pt x="143" y="101"/>
                    <a:pt x="1" y="244"/>
                    <a:pt x="1" y="423"/>
                  </a:cubicBezTo>
                  <a:lnTo>
                    <a:pt x="1" y="840"/>
                  </a:lnTo>
                  <a:cubicBezTo>
                    <a:pt x="1" y="947"/>
                    <a:pt x="84" y="1018"/>
                    <a:pt x="179" y="1018"/>
                  </a:cubicBezTo>
                  <a:cubicBezTo>
                    <a:pt x="286" y="1018"/>
                    <a:pt x="358" y="947"/>
                    <a:pt x="358" y="840"/>
                  </a:cubicBezTo>
                  <a:lnTo>
                    <a:pt x="358" y="423"/>
                  </a:lnTo>
                  <a:cubicBezTo>
                    <a:pt x="358" y="423"/>
                    <a:pt x="358" y="411"/>
                    <a:pt x="382" y="411"/>
                  </a:cubicBezTo>
                  <a:cubicBezTo>
                    <a:pt x="549" y="383"/>
                    <a:pt x="870" y="340"/>
                    <a:pt x="1231" y="340"/>
                  </a:cubicBezTo>
                  <a:cubicBezTo>
                    <a:pt x="1330" y="340"/>
                    <a:pt x="1433" y="344"/>
                    <a:pt x="1536" y="351"/>
                  </a:cubicBezTo>
                  <a:cubicBezTo>
                    <a:pt x="2084" y="387"/>
                    <a:pt x="2489" y="530"/>
                    <a:pt x="2727" y="768"/>
                  </a:cubicBezTo>
                  <a:cubicBezTo>
                    <a:pt x="2763" y="804"/>
                    <a:pt x="2807" y="822"/>
                    <a:pt x="2852" y="822"/>
                  </a:cubicBezTo>
                  <a:cubicBezTo>
                    <a:pt x="2897" y="822"/>
                    <a:pt x="2941" y="804"/>
                    <a:pt x="2977" y="768"/>
                  </a:cubicBezTo>
                  <a:cubicBezTo>
                    <a:pt x="3060" y="709"/>
                    <a:pt x="3060" y="590"/>
                    <a:pt x="2977" y="530"/>
                  </a:cubicBezTo>
                  <a:cubicBezTo>
                    <a:pt x="2554" y="107"/>
                    <a:pt x="1828" y="0"/>
                    <a:pt x="12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0" name="Google Shape;730;p33"/>
            <p:cNvSpPr/>
            <p:nvPr/>
          </p:nvSpPr>
          <p:spPr>
            <a:xfrm>
              <a:off x="1749728" y="2974346"/>
              <a:ext cx="216777" cy="283869"/>
            </a:xfrm>
            <a:custGeom>
              <a:avLst/>
              <a:gdLst/>
              <a:ahLst/>
              <a:cxnLst/>
              <a:rect l="l" t="t" r="r" b="b"/>
              <a:pathLst>
                <a:path w="6811" h="8919" extrusionOk="0">
                  <a:moveTo>
                    <a:pt x="5311" y="334"/>
                  </a:moveTo>
                  <a:lnTo>
                    <a:pt x="5311" y="2061"/>
                  </a:lnTo>
                  <a:cubicBezTo>
                    <a:pt x="5311" y="2311"/>
                    <a:pt x="5251" y="2561"/>
                    <a:pt x="5132" y="2799"/>
                  </a:cubicBezTo>
                  <a:cubicBezTo>
                    <a:pt x="5120" y="2835"/>
                    <a:pt x="5120" y="2846"/>
                    <a:pt x="5120" y="2882"/>
                  </a:cubicBezTo>
                  <a:lnTo>
                    <a:pt x="5120" y="3382"/>
                  </a:lnTo>
                  <a:cubicBezTo>
                    <a:pt x="5120" y="3858"/>
                    <a:pt x="4918" y="4311"/>
                    <a:pt x="4560" y="4644"/>
                  </a:cubicBezTo>
                  <a:cubicBezTo>
                    <a:pt x="4227" y="4955"/>
                    <a:pt x="3811" y="5111"/>
                    <a:pt x="3369" y="5111"/>
                  </a:cubicBezTo>
                  <a:cubicBezTo>
                    <a:pt x="3338" y="5111"/>
                    <a:pt x="3306" y="5110"/>
                    <a:pt x="3275" y="5109"/>
                  </a:cubicBezTo>
                  <a:cubicBezTo>
                    <a:pt x="2382" y="5061"/>
                    <a:pt x="1679" y="4275"/>
                    <a:pt x="1679" y="3323"/>
                  </a:cubicBezTo>
                  <a:lnTo>
                    <a:pt x="1679" y="2882"/>
                  </a:lnTo>
                  <a:cubicBezTo>
                    <a:pt x="1679" y="2846"/>
                    <a:pt x="1679" y="2823"/>
                    <a:pt x="1667" y="2799"/>
                  </a:cubicBezTo>
                  <a:cubicBezTo>
                    <a:pt x="1548" y="2561"/>
                    <a:pt x="1489" y="2311"/>
                    <a:pt x="1489" y="2061"/>
                  </a:cubicBezTo>
                  <a:lnTo>
                    <a:pt x="1489" y="1668"/>
                  </a:lnTo>
                  <a:cubicBezTo>
                    <a:pt x="1489" y="930"/>
                    <a:pt x="2096" y="334"/>
                    <a:pt x="2822" y="334"/>
                  </a:cubicBezTo>
                  <a:close/>
                  <a:moveTo>
                    <a:pt x="4358" y="5240"/>
                  </a:moveTo>
                  <a:lnTo>
                    <a:pt x="4358" y="5573"/>
                  </a:lnTo>
                  <a:lnTo>
                    <a:pt x="3406" y="6228"/>
                  </a:lnTo>
                  <a:lnTo>
                    <a:pt x="2441" y="5573"/>
                  </a:lnTo>
                  <a:lnTo>
                    <a:pt x="2441" y="5240"/>
                  </a:lnTo>
                  <a:cubicBezTo>
                    <a:pt x="2691" y="5371"/>
                    <a:pt x="2977" y="5466"/>
                    <a:pt x="3251" y="5478"/>
                  </a:cubicBezTo>
                  <a:lnTo>
                    <a:pt x="3394" y="5478"/>
                  </a:lnTo>
                  <a:cubicBezTo>
                    <a:pt x="3727" y="5478"/>
                    <a:pt x="4060" y="5406"/>
                    <a:pt x="4358" y="5240"/>
                  </a:cubicBezTo>
                  <a:close/>
                  <a:moveTo>
                    <a:pt x="2286" y="5883"/>
                  </a:moveTo>
                  <a:lnTo>
                    <a:pt x="3120" y="6466"/>
                  </a:lnTo>
                  <a:lnTo>
                    <a:pt x="2679" y="6906"/>
                  </a:lnTo>
                  <a:lnTo>
                    <a:pt x="2655" y="6906"/>
                  </a:lnTo>
                  <a:lnTo>
                    <a:pt x="2108" y="6073"/>
                  </a:lnTo>
                  <a:lnTo>
                    <a:pt x="2286" y="5883"/>
                  </a:lnTo>
                  <a:close/>
                  <a:moveTo>
                    <a:pt x="4525" y="5883"/>
                  </a:moveTo>
                  <a:lnTo>
                    <a:pt x="4703" y="6073"/>
                  </a:lnTo>
                  <a:lnTo>
                    <a:pt x="4144" y="6906"/>
                  </a:lnTo>
                  <a:lnTo>
                    <a:pt x="4132" y="6906"/>
                  </a:lnTo>
                  <a:lnTo>
                    <a:pt x="3691" y="6466"/>
                  </a:lnTo>
                  <a:lnTo>
                    <a:pt x="4525" y="5883"/>
                  </a:lnTo>
                  <a:close/>
                  <a:moveTo>
                    <a:pt x="2834" y="1"/>
                  </a:moveTo>
                  <a:cubicBezTo>
                    <a:pt x="1905" y="1"/>
                    <a:pt x="1143" y="763"/>
                    <a:pt x="1143" y="1703"/>
                  </a:cubicBezTo>
                  <a:lnTo>
                    <a:pt x="1143" y="2084"/>
                  </a:lnTo>
                  <a:cubicBezTo>
                    <a:pt x="1143" y="2382"/>
                    <a:pt x="1203" y="2680"/>
                    <a:pt x="1334" y="2954"/>
                  </a:cubicBezTo>
                  <a:lnTo>
                    <a:pt x="1334" y="3358"/>
                  </a:lnTo>
                  <a:cubicBezTo>
                    <a:pt x="1334" y="4025"/>
                    <a:pt x="1631" y="4620"/>
                    <a:pt x="2096" y="5025"/>
                  </a:cubicBezTo>
                  <a:lnTo>
                    <a:pt x="2096" y="5621"/>
                  </a:lnTo>
                  <a:lnTo>
                    <a:pt x="1762" y="5954"/>
                  </a:lnTo>
                  <a:cubicBezTo>
                    <a:pt x="1739" y="6002"/>
                    <a:pt x="1703" y="6049"/>
                    <a:pt x="1727" y="6097"/>
                  </a:cubicBezTo>
                  <a:lnTo>
                    <a:pt x="619" y="6490"/>
                  </a:lnTo>
                  <a:cubicBezTo>
                    <a:pt x="250" y="6633"/>
                    <a:pt x="0" y="6990"/>
                    <a:pt x="0" y="7371"/>
                  </a:cubicBezTo>
                  <a:lnTo>
                    <a:pt x="0" y="8740"/>
                  </a:lnTo>
                  <a:cubicBezTo>
                    <a:pt x="0" y="8847"/>
                    <a:pt x="72" y="8919"/>
                    <a:pt x="179" y="8919"/>
                  </a:cubicBezTo>
                  <a:cubicBezTo>
                    <a:pt x="274" y="8919"/>
                    <a:pt x="358" y="8847"/>
                    <a:pt x="358" y="8740"/>
                  </a:cubicBezTo>
                  <a:lnTo>
                    <a:pt x="358" y="7371"/>
                  </a:lnTo>
                  <a:cubicBezTo>
                    <a:pt x="358" y="7133"/>
                    <a:pt x="500" y="6906"/>
                    <a:pt x="739" y="6823"/>
                  </a:cubicBezTo>
                  <a:lnTo>
                    <a:pt x="1905" y="6406"/>
                  </a:lnTo>
                  <a:lnTo>
                    <a:pt x="2382" y="7121"/>
                  </a:lnTo>
                  <a:cubicBezTo>
                    <a:pt x="2441" y="7204"/>
                    <a:pt x="2536" y="7264"/>
                    <a:pt x="2644" y="7287"/>
                  </a:cubicBezTo>
                  <a:lnTo>
                    <a:pt x="2679" y="7287"/>
                  </a:lnTo>
                  <a:cubicBezTo>
                    <a:pt x="2774" y="7287"/>
                    <a:pt x="2870" y="7240"/>
                    <a:pt x="2929" y="7180"/>
                  </a:cubicBezTo>
                  <a:lnTo>
                    <a:pt x="3227" y="6883"/>
                  </a:lnTo>
                  <a:lnTo>
                    <a:pt x="3227" y="8740"/>
                  </a:lnTo>
                  <a:cubicBezTo>
                    <a:pt x="3227" y="8847"/>
                    <a:pt x="3298" y="8919"/>
                    <a:pt x="3406" y="8919"/>
                  </a:cubicBezTo>
                  <a:cubicBezTo>
                    <a:pt x="3513" y="8919"/>
                    <a:pt x="3584" y="8847"/>
                    <a:pt x="3584" y="8740"/>
                  </a:cubicBezTo>
                  <a:lnTo>
                    <a:pt x="3584" y="6883"/>
                  </a:lnTo>
                  <a:lnTo>
                    <a:pt x="3882" y="7180"/>
                  </a:lnTo>
                  <a:cubicBezTo>
                    <a:pt x="3953" y="7252"/>
                    <a:pt x="4048" y="7287"/>
                    <a:pt x="4132" y="7287"/>
                  </a:cubicBezTo>
                  <a:lnTo>
                    <a:pt x="4168" y="7287"/>
                  </a:lnTo>
                  <a:cubicBezTo>
                    <a:pt x="4263" y="7264"/>
                    <a:pt x="4370" y="7204"/>
                    <a:pt x="4429" y="7121"/>
                  </a:cubicBezTo>
                  <a:lnTo>
                    <a:pt x="4906" y="6406"/>
                  </a:lnTo>
                  <a:lnTo>
                    <a:pt x="6073" y="6823"/>
                  </a:lnTo>
                  <a:cubicBezTo>
                    <a:pt x="6287" y="6906"/>
                    <a:pt x="6454" y="7121"/>
                    <a:pt x="6454" y="7371"/>
                  </a:cubicBezTo>
                  <a:lnTo>
                    <a:pt x="6454" y="8740"/>
                  </a:lnTo>
                  <a:cubicBezTo>
                    <a:pt x="6454" y="8847"/>
                    <a:pt x="6525" y="8919"/>
                    <a:pt x="6632" y="8919"/>
                  </a:cubicBezTo>
                  <a:cubicBezTo>
                    <a:pt x="6739" y="8919"/>
                    <a:pt x="6811" y="8847"/>
                    <a:pt x="6811" y="8740"/>
                  </a:cubicBezTo>
                  <a:lnTo>
                    <a:pt x="6811" y="7371"/>
                  </a:lnTo>
                  <a:cubicBezTo>
                    <a:pt x="6811" y="6954"/>
                    <a:pt x="6573" y="6609"/>
                    <a:pt x="6203" y="6478"/>
                  </a:cubicBezTo>
                  <a:lnTo>
                    <a:pt x="5096" y="6073"/>
                  </a:lnTo>
                  <a:cubicBezTo>
                    <a:pt x="5096" y="6037"/>
                    <a:pt x="5084" y="5966"/>
                    <a:pt x="5060" y="5942"/>
                  </a:cubicBezTo>
                  <a:lnTo>
                    <a:pt x="4727" y="5597"/>
                  </a:lnTo>
                  <a:lnTo>
                    <a:pt x="4727" y="5025"/>
                  </a:lnTo>
                  <a:cubicBezTo>
                    <a:pt x="4763" y="4990"/>
                    <a:pt x="4799" y="4966"/>
                    <a:pt x="4834" y="4930"/>
                  </a:cubicBezTo>
                  <a:cubicBezTo>
                    <a:pt x="5251" y="4549"/>
                    <a:pt x="5489" y="3978"/>
                    <a:pt x="5489" y="3418"/>
                  </a:cubicBezTo>
                  <a:lnTo>
                    <a:pt x="5489" y="2954"/>
                  </a:lnTo>
                  <a:cubicBezTo>
                    <a:pt x="5608" y="2680"/>
                    <a:pt x="5680" y="2382"/>
                    <a:pt x="5680" y="2084"/>
                  </a:cubicBezTo>
                  <a:lnTo>
                    <a:pt x="5680" y="179"/>
                  </a:lnTo>
                  <a:cubicBezTo>
                    <a:pt x="5680" y="84"/>
                    <a:pt x="5608" y="1"/>
                    <a:pt x="55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1" name="Google Shape;731;p33"/>
            <p:cNvSpPr/>
            <p:nvPr/>
          </p:nvSpPr>
          <p:spPr>
            <a:xfrm>
              <a:off x="1785725" y="3222186"/>
              <a:ext cx="11394" cy="35647"/>
            </a:xfrm>
            <a:custGeom>
              <a:avLst/>
              <a:gdLst/>
              <a:ahLst/>
              <a:cxnLst/>
              <a:rect l="l" t="t" r="r" b="b"/>
              <a:pathLst>
                <a:path w="358" h="1120" extrusionOk="0">
                  <a:moveTo>
                    <a:pt x="179" y="0"/>
                  </a:moveTo>
                  <a:cubicBezTo>
                    <a:pt x="72" y="0"/>
                    <a:pt x="0" y="72"/>
                    <a:pt x="0" y="179"/>
                  </a:cubicBezTo>
                  <a:lnTo>
                    <a:pt x="0" y="941"/>
                  </a:lnTo>
                  <a:cubicBezTo>
                    <a:pt x="0" y="1048"/>
                    <a:pt x="72" y="1120"/>
                    <a:pt x="179" y="1120"/>
                  </a:cubicBezTo>
                  <a:cubicBezTo>
                    <a:pt x="274" y="1120"/>
                    <a:pt x="358" y="1048"/>
                    <a:pt x="358" y="941"/>
                  </a:cubicBezTo>
                  <a:lnTo>
                    <a:pt x="358" y="179"/>
                  </a:lnTo>
                  <a:cubicBezTo>
                    <a:pt x="358" y="72"/>
                    <a:pt x="274" y="0"/>
                    <a:pt x="1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2" name="Google Shape;732;p33"/>
            <p:cNvSpPr/>
            <p:nvPr/>
          </p:nvSpPr>
          <p:spPr>
            <a:xfrm>
              <a:off x="1919114" y="3222186"/>
              <a:ext cx="11394" cy="35647"/>
            </a:xfrm>
            <a:custGeom>
              <a:avLst/>
              <a:gdLst/>
              <a:ahLst/>
              <a:cxnLst/>
              <a:rect l="l" t="t" r="r" b="b"/>
              <a:pathLst>
                <a:path w="358" h="1120" extrusionOk="0">
                  <a:moveTo>
                    <a:pt x="179" y="0"/>
                  </a:moveTo>
                  <a:cubicBezTo>
                    <a:pt x="72" y="0"/>
                    <a:pt x="0" y="72"/>
                    <a:pt x="0" y="179"/>
                  </a:cubicBezTo>
                  <a:lnTo>
                    <a:pt x="0" y="941"/>
                  </a:lnTo>
                  <a:cubicBezTo>
                    <a:pt x="0" y="1048"/>
                    <a:pt x="72" y="1120"/>
                    <a:pt x="179" y="1120"/>
                  </a:cubicBezTo>
                  <a:cubicBezTo>
                    <a:pt x="286" y="1120"/>
                    <a:pt x="358" y="1048"/>
                    <a:pt x="358" y="941"/>
                  </a:cubicBezTo>
                  <a:lnTo>
                    <a:pt x="358" y="179"/>
                  </a:lnTo>
                  <a:cubicBezTo>
                    <a:pt x="358" y="72"/>
                    <a:pt x="274" y="0"/>
                    <a:pt x="1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3" name="Google Shape;733;p33"/>
            <p:cNvSpPr/>
            <p:nvPr/>
          </p:nvSpPr>
          <p:spPr>
            <a:xfrm>
              <a:off x="1956257" y="2931156"/>
              <a:ext cx="180398" cy="188737"/>
            </a:xfrm>
            <a:custGeom>
              <a:avLst/>
              <a:gdLst/>
              <a:ahLst/>
              <a:cxnLst/>
              <a:rect l="l" t="t" r="r" b="b"/>
              <a:pathLst>
                <a:path w="5668" h="5930" extrusionOk="0">
                  <a:moveTo>
                    <a:pt x="738" y="1"/>
                  </a:moveTo>
                  <a:cubicBezTo>
                    <a:pt x="322" y="1"/>
                    <a:pt x="0" y="346"/>
                    <a:pt x="0" y="751"/>
                  </a:cubicBezTo>
                  <a:lnTo>
                    <a:pt x="0" y="3799"/>
                  </a:lnTo>
                  <a:cubicBezTo>
                    <a:pt x="0" y="4215"/>
                    <a:pt x="334" y="4549"/>
                    <a:pt x="738" y="4549"/>
                  </a:cubicBezTo>
                  <a:lnTo>
                    <a:pt x="1084" y="4549"/>
                  </a:lnTo>
                  <a:lnTo>
                    <a:pt x="810" y="5585"/>
                  </a:lnTo>
                  <a:cubicBezTo>
                    <a:pt x="786" y="5704"/>
                    <a:pt x="834" y="5811"/>
                    <a:pt x="929" y="5882"/>
                  </a:cubicBezTo>
                  <a:cubicBezTo>
                    <a:pt x="977" y="5918"/>
                    <a:pt x="1036" y="5930"/>
                    <a:pt x="1084" y="5930"/>
                  </a:cubicBezTo>
                  <a:cubicBezTo>
                    <a:pt x="1143" y="5930"/>
                    <a:pt x="1203" y="5918"/>
                    <a:pt x="1250" y="5870"/>
                  </a:cubicBezTo>
                  <a:lnTo>
                    <a:pt x="3072" y="4525"/>
                  </a:lnTo>
                  <a:lnTo>
                    <a:pt x="4918" y="4525"/>
                  </a:lnTo>
                  <a:cubicBezTo>
                    <a:pt x="5334" y="4525"/>
                    <a:pt x="5668" y="4192"/>
                    <a:pt x="5668" y="3787"/>
                  </a:cubicBezTo>
                  <a:lnTo>
                    <a:pt x="5668" y="751"/>
                  </a:lnTo>
                  <a:cubicBezTo>
                    <a:pt x="5656" y="334"/>
                    <a:pt x="5322" y="12"/>
                    <a:pt x="4906" y="12"/>
                  </a:cubicBezTo>
                  <a:lnTo>
                    <a:pt x="3953" y="12"/>
                  </a:lnTo>
                  <a:cubicBezTo>
                    <a:pt x="3846" y="12"/>
                    <a:pt x="3775" y="84"/>
                    <a:pt x="3775" y="191"/>
                  </a:cubicBezTo>
                  <a:cubicBezTo>
                    <a:pt x="3775" y="286"/>
                    <a:pt x="3846" y="370"/>
                    <a:pt x="3953" y="370"/>
                  </a:cubicBezTo>
                  <a:lnTo>
                    <a:pt x="4906" y="370"/>
                  </a:lnTo>
                  <a:cubicBezTo>
                    <a:pt x="5132" y="370"/>
                    <a:pt x="5299" y="548"/>
                    <a:pt x="5299" y="751"/>
                  </a:cubicBezTo>
                  <a:lnTo>
                    <a:pt x="5299" y="3799"/>
                  </a:lnTo>
                  <a:cubicBezTo>
                    <a:pt x="5299" y="4025"/>
                    <a:pt x="5120" y="4192"/>
                    <a:pt x="4906" y="4192"/>
                  </a:cubicBezTo>
                  <a:lnTo>
                    <a:pt x="3001" y="4192"/>
                  </a:lnTo>
                  <a:cubicBezTo>
                    <a:pt x="2953" y="4192"/>
                    <a:pt x="2929" y="4203"/>
                    <a:pt x="2893" y="4215"/>
                  </a:cubicBezTo>
                  <a:lnTo>
                    <a:pt x="1203" y="5454"/>
                  </a:lnTo>
                  <a:lnTo>
                    <a:pt x="1203" y="5454"/>
                  </a:lnTo>
                  <a:lnTo>
                    <a:pt x="1465" y="4418"/>
                  </a:lnTo>
                  <a:cubicBezTo>
                    <a:pt x="1489" y="4358"/>
                    <a:pt x="1465" y="4311"/>
                    <a:pt x="1441" y="4263"/>
                  </a:cubicBezTo>
                  <a:cubicBezTo>
                    <a:pt x="1405" y="4215"/>
                    <a:pt x="1346" y="4192"/>
                    <a:pt x="1310" y="4192"/>
                  </a:cubicBezTo>
                  <a:lnTo>
                    <a:pt x="738" y="4192"/>
                  </a:lnTo>
                  <a:cubicBezTo>
                    <a:pt x="512" y="4192"/>
                    <a:pt x="357" y="4013"/>
                    <a:pt x="357" y="3799"/>
                  </a:cubicBezTo>
                  <a:lnTo>
                    <a:pt x="357" y="751"/>
                  </a:lnTo>
                  <a:cubicBezTo>
                    <a:pt x="357" y="524"/>
                    <a:pt x="536" y="370"/>
                    <a:pt x="738" y="370"/>
                  </a:cubicBezTo>
                  <a:lnTo>
                    <a:pt x="1691" y="370"/>
                  </a:lnTo>
                  <a:cubicBezTo>
                    <a:pt x="1798" y="370"/>
                    <a:pt x="1870" y="286"/>
                    <a:pt x="1870" y="179"/>
                  </a:cubicBezTo>
                  <a:cubicBezTo>
                    <a:pt x="1870" y="84"/>
                    <a:pt x="1798" y="1"/>
                    <a:pt x="16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4" name="Google Shape;734;p33"/>
            <p:cNvSpPr/>
            <p:nvPr/>
          </p:nvSpPr>
          <p:spPr>
            <a:xfrm>
              <a:off x="2027487" y="2894777"/>
              <a:ext cx="36029" cy="108786"/>
            </a:xfrm>
            <a:custGeom>
              <a:avLst/>
              <a:gdLst/>
              <a:ahLst/>
              <a:cxnLst/>
              <a:rect l="l" t="t" r="r" b="b"/>
              <a:pathLst>
                <a:path w="1132" h="3418" extrusionOk="0">
                  <a:moveTo>
                    <a:pt x="775" y="358"/>
                  </a:moveTo>
                  <a:lnTo>
                    <a:pt x="596" y="3049"/>
                  </a:lnTo>
                  <a:lnTo>
                    <a:pt x="560" y="3049"/>
                  </a:lnTo>
                  <a:lnTo>
                    <a:pt x="394" y="358"/>
                  </a:lnTo>
                  <a:close/>
                  <a:moveTo>
                    <a:pt x="179" y="1"/>
                  </a:moveTo>
                  <a:cubicBezTo>
                    <a:pt x="143" y="1"/>
                    <a:pt x="96" y="24"/>
                    <a:pt x="48" y="60"/>
                  </a:cubicBezTo>
                  <a:cubicBezTo>
                    <a:pt x="24" y="96"/>
                    <a:pt x="1" y="155"/>
                    <a:pt x="1" y="203"/>
                  </a:cubicBezTo>
                  <a:lnTo>
                    <a:pt x="203" y="3251"/>
                  </a:lnTo>
                  <a:cubicBezTo>
                    <a:pt x="203" y="3334"/>
                    <a:pt x="286" y="3418"/>
                    <a:pt x="382" y="3418"/>
                  </a:cubicBezTo>
                  <a:lnTo>
                    <a:pt x="763" y="3418"/>
                  </a:lnTo>
                  <a:cubicBezTo>
                    <a:pt x="858" y="3418"/>
                    <a:pt x="941" y="3334"/>
                    <a:pt x="941" y="3251"/>
                  </a:cubicBezTo>
                  <a:lnTo>
                    <a:pt x="1132" y="203"/>
                  </a:lnTo>
                  <a:cubicBezTo>
                    <a:pt x="1132" y="155"/>
                    <a:pt x="1120" y="96"/>
                    <a:pt x="1072" y="60"/>
                  </a:cubicBezTo>
                  <a:cubicBezTo>
                    <a:pt x="1048" y="36"/>
                    <a:pt x="1001" y="1"/>
                    <a:pt x="9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5" name="Google Shape;735;p33"/>
            <p:cNvSpPr/>
            <p:nvPr/>
          </p:nvSpPr>
          <p:spPr>
            <a:xfrm>
              <a:off x="2027487" y="3009992"/>
              <a:ext cx="36029" cy="36029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345"/>
                  </a:moveTo>
                  <a:cubicBezTo>
                    <a:pt x="691" y="345"/>
                    <a:pt x="775" y="429"/>
                    <a:pt x="775" y="548"/>
                  </a:cubicBezTo>
                  <a:cubicBezTo>
                    <a:pt x="775" y="667"/>
                    <a:pt x="691" y="762"/>
                    <a:pt x="572" y="762"/>
                  </a:cubicBezTo>
                  <a:cubicBezTo>
                    <a:pt x="453" y="762"/>
                    <a:pt x="358" y="667"/>
                    <a:pt x="358" y="548"/>
                  </a:cubicBezTo>
                  <a:cubicBezTo>
                    <a:pt x="358" y="429"/>
                    <a:pt x="453" y="345"/>
                    <a:pt x="572" y="345"/>
                  </a:cubicBezTo>
                  <a:close/>
                  <a:moveTo>
                    <a:pt x="572" y="0"/>
                  </a:moveTo>
                  <a:cubicBezTo>
                    <a:pt x="263" y="0"/>
                    <a:pt x="1" y="250"/>
                    <a:pt x="1" y="572"/>
                  </a:cubicBezTo>
                  <a:cubicBezTo>
                    <a:pt x="1" y="881"/>
                    <a:pt x="263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1" name="图片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96280" y="3313430"/>
            <a:ext cx="2715895" cy="14808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9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p46"/>
          <p:cNvSpPr txBox="1"/>
          <p:nvPr>
            <p:ph type="title"/>
          </p:nvPr>
        </p:nvSpPr>
        <p:spPr>
          <a:xfrm>
            <a:off x="720000" y="37327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sym typeface="+mn-ea"/>
              </a:rPr>
              <a:t>ML Model  ---- CatBoost</a:t>
            </a:r>
            <a:r>
              <a:rPr lang="en-US" altLang="zh-CN"/>
              <a:t>Classifier</a:t>
            </a:r>
            <a:endParaRPr lang="en-US" altLang="zh-CN"/>
          </a:p>
        </p:txBody>
      </p:sp>
      <p:sp>
        <p:nvSpPr>
          <p:cNvPr id="1393" name="Google Shape;1393;p46"/>
          <p:cNvSpPr txBox="1"/>
          <p:nvPr/>
        </p:nvSpPr>
        <p:spPr>
          <a:xfrm>
            <a:off x="720090" y="1080770"/>
            <a:ext cx="7703820" cy="883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en-US" altLang="zh-CN" sz="1600">
                <a:solidFill>
                  <a:schemeClr val="accent4"/>
                </a:solidFill>
                <a:highlight>
                  <a:srgbClr val="FFFFFF"/>
                </a:highlight>
                <a:latin typeface="Atkinson Hyperlegible"/>
                <a:ea typeface="Atkinson Hyperlegible"/>
                <a:cs typeface="Atkinson Hyperlegible"/>
                <a:sym typeface="Atkinson Hyperlegible"/>
              </a:rPr>
              <a:t>Model Used :</a:t>
            </a:r>
            <a:endParaRPr lang="en-US" altLang="zh-CN" sz="1600">
              <a:solidFill>
                <a:schemeClr val="accent4"/>
              </a:solidFill>
              <a:highlight>
                <a:srgbClr val="FFFFFF"/>
              </a:highlight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</a:pPr>
            <a:r>
              <a:rPr lang="en-US" altLang="zh-CN">
                <a:solidFill>
                  <a:schemeClr val="accent4"/>
                </a:solidFill>
                <a:highlight>
                  <a:srgbClr val="FFFFFF"/>
                </a:highlight>
                <a:latin typeface="Atkinson Hyperlegible"/>
                <a:ea typeface="Atkinson Hyperlegible"/>
                <a:cs typeface="Atkinson Hyperlegible"/>
                <a:sym typeface="Atkinson Hyperlegible"/>
              </a:rPr>
              <a:t>CatBoost is a machine learning model based on gradient boosting that specializes in handling categorical variables and high-dimensional data.</a:t>
            </a:r>
            <a:endParaRPr lang="en-US" altLang="zh-CN">
              <a:solidFill>
                <a:schemeClr val="accent4"/>
              </a:solidFill>
              <a:highlight>
                <a:srgbClr val="FFFFFF"/>
              </a:highlight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</a:pPr>
            <a:endParaRPr lang="en-US" altLang="zh-CN" sz="1600">
              <a:solidFill>
                <a:schemeClr val="accent4"/>
              </a:solidFill>
              <a:highlight>
                <a:srgbClr val="FFFFFF"/>
              </a:highlight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en-US" altLang="zh-CN" sz="1600">
                <a:solidFill>
                  <a:schemeClr val="accent4"/>
                </a:solidFill>
                <a:highlight>
                  <a:srgbClr val="FFFFFF"/>
                </a:highlight>
                <a:latin typeface="Atkinson Hyperlegible"/>
                <a:ea typeface="Atkinson Hyperlegible"/>
                <a:cs typeface="Atkinson Hyperlegible"/>
                <a:sym typeface="Atkinson Hyperlegible"/>
              </a:rPr>
              <a:t>Why CatBoost? :</a:t>
            </a:r>
            <a:endParaRPr lang="en-GB" altLang="zh-CN" sz="1200">
              <a:solidFill>
                <a:schemeClr val="accent4"/>
              </a:solidFill>
              <a:highlight>
                <a:srgbClr val="FFFFFF"/>
              </a:highlight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</a:pPr>
            <a:r>
              <a:rPr lang="en-US" altLang="zh-CN">
                <a:solidFill>
                  <a:schemeClr val="accent4"/>
                </a:solidFill>
                <a:highlight>
                  <a:srgbClr val="FFFFFF"/>
                </a:highlight>
                <a:latin typeface="Atkinson Hyperlegible"/>
                <a:ea typeface="Atkinson Hyperlegible"/>
                <a:cs typeface="Atkinson Hyperlegible"/>
                <a:sym typeface="Atkinson Hyperlegible"/>
              </a:rPr>
              <a:t>- Automatic handling of category variables: no additional coding is required and category data can be used directly.</a:t>
            </a:r>
            <a:endParaRPr lang="en-US" altLang="zh-CN">
              <a:solidFill>
                <a:schemeClr val="accent4"/>
              </a:solidFill>
              <a:highlight>
                <a:srgbClr val="FFFFFF"/>
              </a:highlight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</a:pPr>
            <a:r>
              <a:rPr lang="en-US" altLang="zh-CN">
                <a:solidFill>
                  <a:schemeClr val="accent4"/>
                </a:solidFill>
                <a:highlight>
                  <a:srgbClr val="FFFFFF"/>
                </a:highlight>
                <a:latin typeface="Atkinson Hyperlegible"/>
                <a:ea typeface="Atkinson Hyperlegible"/>
                <a:cs typeface="Atkinson Hyperlegible"/>
                <a:sym typeface="Atkinson Hyperlegible"/>
              </a:rPr>
              <a:t>- Excellent performance: performs well for handling unbalanced data and complex features in multi-categorization tasks.</a:t>
            </a:r>
            <a:endParaRPr lang="en-US" altLang="zh-CN">
              <a:solidFill>
                <a:schemeClr val="accent4"/>
              </a:solidFill>
              <a:highlight>
                <a:srgbClr val="FFFFFF"/>
              </a:highlight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</a:pPr>
            <a:r>
              <a:rPr lang="en-US" altLang="zh-CN">
                <a:solidFill>
                  <a:schemeClr val="accent4"/>
                </a:solidFill>
                <a:highlight>
                  <a:srgbClr val="FFFFFF"/>
                </a:highlight>
                <a:latin typeface="Atkinson Hyperlegible"/>
                <a:ea typeface="Atkinson Hyperlegible"/>
                <a:cs typeface="Atkinson Hyperlegible"/>
                <a:sym typeface="Atkinson Hyperlegible"/>
              </a:rPr>
              <a:t>- Fast training: optimized algorithms</a:t>
            </a:r>
            <a:endParaRPr lang="en-US" altLang="zh-CN">
              <a:solidFill>
                <a:schemeClr val="accent4"/>
              </a:solidFill>
              <a:highlight>
                <a:srgbClr val="FFFFFF"/>
              </a:highlight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</a:pPr>
            <a:r>
              <a:rPr lang="en-US" altLang="zh-CN">
                <a:solidFill>
                  <a:schemeClr val="accent4"/>
                </a:solidFill>
                <a:highlight>
                  <a:srgbClr val="FFFFFF"/>
                </a:highlight>
                <a:latin typeface="Atkinson Hyperlegible"/>
                <a:ea typeface="Atkinson Hyperlegible"/>
                <a:cs typeface="Atkinson Hyperlegible"/>
                <a:sym typeface="Atkinson Hyperlegible"/>
              </a:rPr>
              <a:t>- Less parameter tuning: less reliance on parameter selection, easier to use compared to other models.</a:t>
            </a:r>
            <a:endParaRPr lang="en-US" altLang="zh-CN">
              <a:solidFill>
                <a:schemeClr val="accent4"/>
              </a:solidFill>
              <a:highlight>
                <a:srgbClr val="FFFFFF"/>
              </a:highlight>
              <a:latin typeface="Atkinson Hyperlegible"/>
              <a:ea typeface="Atkinson Hyperlegible"/>
              <a:cs typeface="Atkinson Hyperlegible"/>
              <a:sym typeface="Atkinson Hyperlegible"/>
            </a:endParaRPr>
          </a:p>
        </p:txBody>
      </p:sp>
      <p:grpSp>
        <p:nvGrpSpPr>
          <p:cNvPr id="1394" name="Google Shape;1394;p46"/>
          <p:cNvGrpSpPr/>
          <p:nvPr/>
        </p:nvGrpSpPr>
        <p:grpSpPr>
          <a:xfrm rot="-1800044">
            <a:off x="175919" y="3409893"/>
            <a:ext cx="203056" cy="203172"/>
            <a:chOff x="2017716" y="3443733"/>
            <a:chExt cx="203060" cy="203176"/>
          </a:xfrm>
        </p:grpSpPr>
        <p:sp>
          <p:nvSpPr>
            <p:cNvPr id="1395" name="Google Shape;1395;p46"/>
            <p:cNvSpPr/>
            <p:nvPr/>
          </p:nvSpPr>
          <p:spPr>
            <a:xfrm>
              <a:off x="2017716" y="3443733"/>
              <a:ext cx="203060" cy="203176"/>
            </a:xfrm>
            <a:custGeom>
              <a:avLst/>
              <a:gdLst/>
              <a:ahLst/>
              <a:cxnLst/>
              <a:rect l="l" t="t" r="r" b="b"/>
              <a:pathLst>
                <a:path w="75347" h="75390" extrusionOk="0">
                  <a:moveTo>
                    <a:pt x="5750" y="57739"/>
                  </a:moveTo>
                  <a:cubicBezTo>
                    <a:pt x="-5012" y="40592"/>
                    <a:pt x="-267" y="17810"/>
                    <a:pt x="16638" y="6431"/>
                  </a:cubicBezTo>
                  <a:cubicBezTo>
                    <a:pt x="24997" y="811"/>
                    <a:pt x="35034" y="-1218"/>
                    <a:pt x="44915" y="710"/>
                  </a:cubicBezTo>
                  <a:cubicBezTo>
                    <a:pt x="54795" y="2645"/>
                    <a:pt x="63334" y="8304"/>
                    <a:pt x="68953" y="16663"/>
                  </a:cubicBezTo>
                  <a:cubicBezTo>
                    <a:pt x="80527" y="33911"/>
                    <a:pt x="75962" y="57380"/>
                    <a:pt x="58721" y="68985"/>
                  </a:cubicBezTo>
                  <a:cubicBezTo>
                    <a:pt x="41473" y="80583"/>
                    <a:pt x="18004" y="75994"/>
                    <a:pt x="6398" y="58753"/>
                  </a:cubicBezTo>
                  <a:cubicBezTo>
                    <a:pt x="6172" y="58418"/>
                    <a:pt x="5953" y="58082"/>
                    <a:pt x="5743" y="57739"/>
                  </a:cubicBezTo>
                  <a:close/>
                </a:path>
              </a:pathLst>
            </a:custGeom>
            <a:solidFill>
              <a:srgbClr val="FCFDFF"/>
            </a:solidFill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96" name="Google Shape;1396;p46"/>
            <p:cNvGrpSpPr/>
            <p:nvPr/>
          </p:nvGrpSpPr>
          <p:grpSpPr>
            <a:xfrm>
              <a:off x="2051059" y="3490872"/>
              <a:ext cx="143696" cy="100651"/>
              <a:chOff x="4830122" y="1142450"/>
              <a:chExt cx="53290" cy="37328"/>
            </a:xfrm>
          </p:grpSpPr>
          <p:sp>
            <p:nvSpPr>
              <p:cNvPr id="1397" name="Google Shape;1397;p46"/>
              <p:cNvSpPr/>
              <p:nvPr/>
            </p:nvSpPr>
            <p:spPr>
              <a:xfrm>
                <a:off x="4830122" y="1142450"/>
                <a:ext cx="53290" cy="37328"/>
              </a:xfrm>
              <a:custGeom>
                <a:avLst/>
                <a:gdLst/>
                <a:ahLst/>
                <a:cxnLst/>
                <a:rect l="l" t="t" r="r" b="b"/>
                <a:pathLst>
                  <a:path w="53290" h="37328" extrusionOk="0">
                    <a:moveTo>
                      <a:pt x="0" y="19796"/>
                    </a:moveTo>
                    <a:lnTo>
                      <a:pt x="7563" y="31987"/>
                    </a:lnTo>
                    <a:cubicBezTo>
                      <a:pt x="10848" y="37286"/>
                      <a:pt x="17818" y="38917"/>
                      <a:pt x="23117" y="35631"/>
                    </a:cubicBezTo>
                    <a:lnTo>
                      <a:pt x="23500" y="35397"/>
                    </a:lnTo>
                    <a:cubicBezTo>
                      <a:pt x="28799" y="32112"/>
                      <a:pt x="30431" y="25142"/>
                      <a:pt x="27145" y="19843"/>
                    </a:cubicBezTo>
                    <a:lnTo>
                      <a:pt x="25537" y="17251"/>
                    </a:lnTo>
                    <a:cubicBezTo>
                      <a:pt x="22251" y="11952"/>
                      <a:pt x="23882" y="4990"/>
                      <a:pt x="29182" y="1697"/>
                    </a:cubicBezTo>
                    <a:lnTo>
                      <a:pt x="29182" y="1697"/>
                    </a:lnTo>
                    <a:cubicBezTo>
                      <a:pt x="34481" y="-1589"/>
                      <a:pt x="41451" y="42"/>
                      <a:pt x="44736" y="5341"/>
                    </a:cubicBezTo>
                    <a:lnTo>
                      <a:pt x="53291" y="19132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8" name="Google Shape;1398;p46"/>
              <p:cNvSpPr/>
              <p:nvPr/>
            </p:nvSpPr>
            <p:spPr>
              <a:xfrm>
                <a:off x="4834540" y="1149462"/>
                <a:ext cx="47998" cy="29774"/>
              </a:xfrm>
              <a:custGeom>
                <a:avLst/>
                <a:gdLst/>
                <a:ahLst/>
                <a:cxnLst/>
                <a:rect l="l" t="t" r="r" b="b"/>
                <a:pathLst>
                  <a:path w="47998" h="29774" extrusionOk="0">
                    <a:moveTo>
                      <a:pt x="0" y="29775"/>
                    </a:moveTo>
                    <a:lnTo>
                      <a:pt x="47999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9" name="Google Shape;1399;p46"/>
              <p:cNvSpPr/>
              <p:nvPr/>
            </p:nvSpPr>
            <p:spPr>
              <a:xfrm>
                <a:off x="4830996" y="1143749"/>
                <a:ext cx="47991" cy="29774"/>
              </a:xfrm>
              <a:custGeom>
                <a:avLst/>
                <a:gdLst/>
                <a:ahLst/>
                <a:cxnLst/>
                <a:rect l="l" t="t" r="r" b="b"/>
                <a:pathLst>
                  <a:path w="47991" h="29774" extrusionOk="0">
                    <a:moveTo>
                      <a:pt x="0" y="29775"/>
                    </a:moveTo>
                    <a:lnTo>
                      <a:pt x="47991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00" name="Google Shape;1400;p46"/>
          <p:cNvSpPr/>
          <p:nvPr/>
        </p:nvSpPr>
        <p:spPr>
          <a:xfrm>
            <a:off x="2699230" y="3947154"/>
            <a:ext cx="227374" cy="227372"/>
          </a:xfrm>
          <a:custGeom>
            <a:avLst/>
            <a:gdLst/>
            <a:ahLst/>
            <a:cxnLst/>
            <a:rect l="l" t="t" r="r" b="b"/>
            <a:pathLst>
              <a:path w="84369" h="84368" extrusionOk="0">
                <a:moveTo>
                  <a:pt x="71788" y="50793"/>
                </a:moveTo>
                <a:lnTo>
                  <a:pt x="84197" y="50926"/>
                </a:lnTo>
                <a:lnTo>
                  <a:pt x="84369" y="34317"/>
                </a:lnTo>
                <a:lnTo>
                  <a:pt x="71959" y="34185"/>
                </a:lnTo>
                <a:cubicBezTo>
                  <a:pt x="71312" y="31773"/>
                  <a:pt x="70383" y="29478"/>
                  <a:pt x="69204" y="27340"/>
                </a:cubicBezTo>
                <a:lnTo>
                  <a:pt x="78071" y="18661"/>
                </a:lnTo>
                <a:lnTo>
                  <a:pt x="66449" y="6798"/>
                </a:lnTo>
                <a:lnTo>
                  <a:pt x="57583" y="15477"/>
                </a:lnTo>
                <a:cubicBezTo>
                  <a:pt x="55468" y="14251"/>
                  <a:pt x="53189" y="13276"/>
                  <a:pt x="50793" y="12581"/>
                </a:cubicBezTo>
                <a:lnTo>
                  <a:pt x="50926" y="172"/>
                </a:lnTo>
                <a:lnTo>
                  <a:pt x="34317" y="0"/>
                </a:lnTo>
                <a:lnTo>
                  <a:pt x="34185" y="12410"/>
                </a:lnTo>
                <a:cubicBezTo>
                  <a:pt x="31773" y="13057"/>
                  <a:pt x="29478" y="13986"/>
                  <a:pt x="27340" y="15165"/>
                </a:cubicBezTo>
                <a:lnTo>
                  <a:pt x="18661" y="6298"/>
                </a:lnTo>
                <a:lnTo>
                  <a:pt x="6798" y="17920"/>
                </a:lnTo>
                <a:lnTo>
                  <a:pt x="15477" y="26786"/>
                </a:lnTo>
                <a:cubicBezTo>
                  <a:pt x="14251" y="28901"/>
                  <a:pt x="13276" y="31172"/>
                  <a:pt x="12581" y="33576"/>
                </a:cubicBezTo>
                <a:lnTo>
                  <a:pt x="172" y="33443"/>
                </a:lnTo>
                <a:lnTo>
                  <a:pt x="0" y="50052"/>
                </a:lnTo>
                <a:lnTo>
                  <a:pt x="12410" y="50184"/>
                </a:lnTo>
                <a:cubicBezTo>
                  <a:pt x="13057" y="52596"/>
                  <a:pt x="13986" y="54891"/>
                  <a:pt x="15165" y="57029"/>
                </a:cubicBezTo>
                <a:lnTo>
                  <a:pt x="6298" y="65708"/>
                </a:lnTo>
                <a:lnTo>
                  <a:pt x="17920" y="77571"/>
                </a:lnTo>
                <a:lnTo>
                  <a:pt x="26786" y="68892"/>
                </a:lnTo>
                <a:cubicBezTo>
                  <a:pt x="28901" y="70118"/>
                  <a:pt x="31172" y="71093"/>
                  <a:pt x="33576" y="71788"/>
                </a:cubicBezTo>
                <a:lnTo>
                  <a:pt x="33443" y="84197"/>
                </a:lnTo>
                <a:lnTo>
                  <a:pt x="50052" y="84369"/>
                </a:lnTo>
                <a:lnTo>
                  <a:pt x="50184" y="71959"/>
                </a:lnTo>
                <a:cubicBezTo>
                  <a:pt x="52596" y="71312"/>
                  <a:pt x="54891" y="70383"/>
                  <a:pt x="57029" y="69204"/>
                </a:cubicBezTo>
                <a:lnTo>
                  <a:pt x="65708" y="78070"/>
                </a:lnTo>
                <a:lnTo>
                  <a:pt x="77571" y="66449"/>
                </a:lnTo>
                <a:lnTo>
                  <a:pt x="68892" y="57583"/>
                </a:lnTo>
                <a:cubicBezTo>
                  <a:pt x="70118" y="55468"/>
                  <a:pt x="71093" y="53197"/>
                  <a:pt x="71788" y="50793"/>
                </a:cubicBezTo>
                <a:close/>
                <a:moveTo>
                  <a:pt x="42044" y="55788"/>
                </a:moveTo>
                <a:cubicBezTo>
                  <a:pt x="34528" y="55710"/>
                  <a:pt x="28503" y="49552"/>
                  <a:pt x="28581" y="42036"/>
                </a:cubicBezTo>
                <a:cubicBezTo>
                  <a:pt x="28659" y="34520"/>
                  <a:pt x="34817" y="28487"/>
                  <a:pt x="42333" y="28573"/>
                </a:cubicBezTo>
                <a:cubicBezTo>
                  <a:pt x="49849" y="28651"/>
                  <a:pt x="55882" y="34809"/>
                  <a:pt x="55796" y="42325"/>
                </a:cubicBezTo>
                <a:cubicBezTo>
                  <a:pt x="55718" y="49841"/>
                  <a:pt x="49560" y="55866"/>
                  <a:pt x="42044" y="5578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01" name="Google Shape;1401;p46"/>
          <p:cNvGrpSpPr/>
          <p:nvPr/>
        </p:nvGrpSpPr>
        <p:grpSpPr>
          <a:xfrm>
            <a:off x="6979285" y="3898265"/>
            <a:ext cx="991235" cy="653415"/>
            <a:chOff x="6253004" y="2448603"/>
            <a:chExt cx="1119851" cy="691061"/>
          </a:xfrm>
        </p:grpSpPr>
        <p:sp>
          <p:nvSpPr>
            <p:cNvPr id="1402" name="Google Shape;1402;p46"/>
            <p:cNvSpPr/>
            <p:nvPr/>
          </p:nvSpPr>
          <p:spPr>
            <a:xfrm>
              <a:off x="6253004" y="2448603"/>
              <a:ext cx="1119851" cy="691061"/>
            </a:xfrm>
            <a:custGeom>
              <a:avLst/>
              <a:gdLst/>
              <a:ahLst/>
              <a:cxnLst/>
              <a:rect l="l" t="t" r="r" b="b"/>
              <a:pathLst>
                <a:path w="827986" h="510951" extrusionOk="0">
                  <a:moveTo>
                    <a:pt x="797368" y="67956"/>
                  </a:moveTo>
                  <a:lnTo>
                    <a:pt x="72014" y="148"/>
                  </a:lnTo>
                  <a:cubicBezTo>
                    <a:pt x="53455" y="-1584"/>
                    <a:pt x="37002" y="12051"/>
                    <a:pt x="35262" y="30610"/>
                  </a:cubicBezTo>
                  <a:lnTo>
                    <a:pt x="148" y="406243"/>
                  </a:lnTo>
                  <a:cubicBezTo>
                    <a:pt x="-1584" y="424803"/>
                    <a:pt x="12051" y="441255"/>
                    <a:pt x="30618" y="442996"/>
                  </a:cubicBezTo>
                  <a:lnTo>
                    <a:pt x="755972" y="510803"/>
                  </a:lnTo>
                  <a:cubicBezTo>
                    <a:pt x="774532" y="512536"/>
                    <a:pt x="790984" y="498901"/>
                    <a:pt x="792725" y="480341"/>
                  </a:cubicBezTo>
                  <a:lnTo>
                    <a:pt x="827838" y="104708"/>
                  </a:lnTo>
                  <a:cubicBezTo>
                    <a:pt x="829571" y="86149"/>
                    <a:pt x="815936" y="69696"/>
                    <a:pt x="797368" y="6796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03" name="Google Shape;1403;p46"/>
            <p:cNvGrpSpPr/>
            <p:nvPr/>
          </p:nvGrpSpPr>
          <p:grpSpPr>
            <a:xfrm>
              <a:off x="6360010" y="2567044"/>
              <a:ext cx="250728" cy="175575"/>
              <a:chOff x="6360010" y="3405244"/>
              <a:chExt cx="250728" cy="175575"/>
            </a:xfrm>
          </p:grpSpPr>
          <p:sp>
            <p:nvSpPr>
              <p:cNvPr id="1404" name="Google Shape;1404;p46"/>
              <p:cNvSpPr/>
              <p:nvPr/>
            </p:nvSpPr>
            <p:spPr>
              <a:xfrm>
                <a:off x="6360010" y="3405244"/>
                <a:ext cx="250728" cy="175575"/>
              </a:xfrm>
              <a:custGeom>
                <a:avLst/>
                <a:gdLst/>
                <a:ahLst/>
                <a:cxnLst/>
                <a:rect l="l" t="t" r="r" b="b"/>
                <a:pathLst>
                  <a:path w="185340" h="129786" extrusionOk="0">
                    <a:moveTo>
                      <a:pt x="176313" y="14677"/>
                    </a:moveTo>
                    <a:lnTo>
                      <a:pt x="19781" y="43"/>
                    </a:lnTo>
                    <a:cubicBezTo>
                      <a:pt x="14310" y="-464"/>
                      <a:pt x="9463" y="3555"/>
                      <a:pt x="8948" y="9019"/>
                    </a:cubicBezTo>
                    <a:lnTo>
                      <a:pt x="43" y="104275"/>
                    </a:lnTo>
                    <a:cubicBezTo>
                      <a:pt x="-464" y="109746"/>
                      <a:pt x="3555" y="114593"/>
                      <a:pt x="9026" y="115108"/>
                    </a:cubicBezTo>
                    <a:lnTo>
                      <a:pt x="165558" y="129742"/>
                    </a:lnTo>
                    <a:cubicBezTo>
                      <a:pt x="171029" y="130257"/>
                      <a:pt x="175876" y="126230"/>
                      <a:pt x="176391" y="120759"/>
                    </a:cubicBezTo>
                    <a:lnTo>
                      <a:pt x="185296" y="25502"/>
                    </a:lnTo>
                    <a:cubicBezTo>
                      <a:pt x="185811" y="20031"/>
                      <a:pt x="181784" y="15184"/>
                      <a:pt x="176320" y="1466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5" name="Google Shape;1405;p46"/>
              <p:cNvSpPr/>
              <p:nvPr/>
            </p:nvSpPr>
            <p:spPr>
              <a:xfrm rot="318674">
                <a:off x="6449581" y="3457179"/>
                <a:ext cx="71607" cy="71607"/>
              </a:xfrm>
              <a:custGeom>
                <a:avLst/>
                <a:gdLst/>
                <a:ahLst/>
                <a:cxnLst/>
                <a:rect l="l" t="t" r="r" b="b"/>
                <a:pathLst>
                  <a:path w="52970" h="52970" extrusionOk="0">
                    <a:moveTo>
                      <a:pt x="0" y="0"/>
                    </a:moveTo>
                    <a:lnTo>
                      <a:pt x="52971" y="0"/>
                    </a:lnTo>
                    <a:lnTo>
                      <a:pt x="52971" y="52971"/>
                    </a:lnTo>
                    <a:lnTo>
                      <a:pt x="0" y="5297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6" name="Google Shape;1406;p46"/>
              <p:cNvSpPr/>
              <p:nvPr/>
            </p:nvSpPr>
            <p:spPr>
              <a:xfrm>
                <a:off x="6364703" y="3496769"/>
                <a:ext cx="83610" cy="7812"/>
              </a:xfrm>
              <a:custGeom>
                <a:avLst/>
                <a:gdLst/>
                <a:ahLst/>
                <a:cxnLst/>
                <a:rect l="l" t="t" r="r" b="b"/>
                <a:pathLst>
                  <a:path w="61805" h="5775" extrusionOk="0">
                    <a:moveTo>
                      <a:pt x="0" y="0"/>
                    </a:moveTo>
                    <a:lnTo>
                      <a:pt x="61805" y="5776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7" name="Google Shape;1407;p46"/>
              <p:cNvSpPr/>
              <p:nvPr/>
            </p:nvSpPr>
            <p:spPr>
              <a:xfrm>
                <a:off x="6367491" y="3466996"/>
                <a:ext cx="83599" cy="7823"/>
              </a:xfrm>
              <a:custGeom>
                <a:avLst/>
                <a:gdLst/>
                <a:ahLst/>
                <a:cxnLst/>
                <a:rect l="l" t="t" r="r" b="b"/>
                <a:pathLst>
                  <a:path w="61797" h="5783" extrusionOk="0">
                    <a:moveTo>
                      <a:pt x="0" y="0"/>
                    </a:moveTo>
                    <a:lnTo>
                      <a:pt x="61798" y="5783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8" name="Google Shape;1408;p46"/>
              <p:cNvSpPr/>
              <p:nvPr/>
            </p:nvSpPr>
            <p:spPr>
              <a:xfrm>
                <a:off x="6519666" y="3511255"/>
                <a:ext cx="83599" cy="7812"/>
              </a:xfrm>
              <a:custGeom>
                <a:avLst/>
                <a:gdLst/>
                <a:ahLst/>
                <a:cxnLst/>
                <a:rect l="l" t="t" r="r" b="b"/>
                <a:pathLst>
                  <a:path w="61797" h="5775" extrusionOk="0">
                    <a:moveTo>
                      <a:pt x="0" y="0"/>
                    </a:moveTo>
                    <a:lnTo>
                      <a:pt x="61798" y="5775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9" name="Google Shape;1409;p46"/>
              <p:cNvSpPr/>
              <p:nvPr/>
            </p:nvSpPr>
            <p:spPr>
              <a:xfrm>
                <a:off x="6522444" y="3481481"/>
                <a:ext cx="83599" cy="7823"/>
              </a:xfrm>
              <a:custGeom>
                <a:avLst/>
                <a:gdLst/>
                <a:ahLst/>
                <a:cxnLst/>
                <a:rect l="l" t="t" r="r" b="b"/>
                <a:pathLst>
                  <a:path w="61797" h="5783" extrusionOk="0">
                    <a:moveTo>
                      <a:pt x="0" y="0"/>
                    </a:moveTo>
                    <a:lnTo>
                      <a:pt x="61798" y="5783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0" name="Google Shape;1410;p46"/>
              <p:cNvSpPr/>
              <p:nvPr/>
            </p:nvSpPr>
            <p:spPr>
              <a:xfrm>
                <a:off x="6503596" y="3416601"/>
                <a:ext cx="3938" cy="42148"/>
              </a:xfrm>
              <a:custGeom>
                <a:avLst/>
                <a:gdLst/>
                <a:ahLst/>
                <a:cxnLst/>
                <a:rect l="l" t="t" r="r" b="b"/>
                <a:pathLst>
                  <a:path w="2911" h="31156" extrusionOk="0">
                    <a:moveTo>
                      <a:pt x="0" y="31156"/>
                    </a:moveTo>
                    <a:lnTo>
                      <a:pt x="2911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1" name="Google Shape;1411;p46"/>
              <p:cNvSpPr/>
              <p:nvPr/>
            </p:nvSpPr>
            <p:spPr>
              <a:xfrm>
                <a:off x="6473823" y="3413813"/>
                <a:ext cx="3938" cy="42159"/>
              </a:xfrm>
              <a:custGeom>
                <a:avLst/>
                <a:gdLst/>
                <a:ahLst/>
                <a:cxnLst/>
                <a:rect l="l" t="t" r="r" b="b"/>
                <a:pathLst>
                  <a:path w="2911" h="31164" extrusionOk="0">
                    <a:moveTo>
                      <a:pt x="0" y="31164"/>
                    </a:moveTo>
                    <a:lnTo>
                      <a:pt x="2911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2" name="Google Shape;1412;p46"/>
              <p:cNvSpPr/>
              <p:nvPr/>
            </p:nvSpPr>
            <p:spPr>
              <a:xfrm>
                <a:off x="6492986" y="3530101"/>
                <a:ext cx="3938" cy="42159"/>
              </a:xfrm>
              <a:custGeom>
                <a:avLst/>
                <a:gdLst/>
                <a:ahLst/>
                <a:cxnLst/>
                <a:rect l="l" t="t" r="r" b="b"/>
                <a:pathLst>
                  <a:path w="2911" h="31164" extrusionOk="0">
                    <a:moveTo>
                      <a:pt x="0" y="31164"/>
                    </a:moveTo>
                    <a:lnTo>
                      <a:pt x="2911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3" name="Google Shape;1413;p46"/>
              <p:cNvSpPr/>
              <p:nvPr/>
            </p:nvSpPr>
            <p:spPr>
              <a:xfrm>
                <a:off x="6463211" y="3527325"/>
                <a:ext cx="3938" cy="42148"/>
              </a:xfrm>
              <a:custGeom>
                <a:avLst/>
                <a:gdLst/>
                <a:ahLst/>
                <a:cxnLst/>
                <a:rect l="l" t="t" r="r" b="b"/>
                <a:pathLst>
                  <a:path w="2911" h="31156" extrusionOk="0">
                    <a:moveTo>
                      <a:pt x="0" y="31156"/>
                    </a:moveTo>
                    <a:lnTo>
                      <a:pt x="2911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14" name="Google Shape;1414;p46"/>
            <p:cNvSpPr/>
            <p:nvPr/>
          </p:nvSpPr>
          <p:spPr>
            <a:xfrm>
              <a:off x="6993033" y="2622121"/>
              <a:ext cx="286423" cy="26779"/>
            </a:xfrm>
            <a:custGeom>
              <a:avLst/>
              <a:gdLst/>
              <a:ahLst/>
              <a:cxnLst/>
              <a:rect l="l" t="t" r="r" b="b"/>
              <a:pathLst>
                <a:path w="211773" h="19800" extrusionOk="0">
                  <a:moveTo>
                    <a:pt x="0" y="0"/>
                  </a:moveTo>
                  <a:lnTo>
                    <a:pt x="211773" y="1980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46"/>
            <p:cNvSpPr/>
            <p:nvPr/>
          </p:nvSpPr>
          <p:spPr>
            <a:xfrm>
              <a:off x="6355837" y="2840204"/>
              <a:ext cx="200508" cy="18747"/>
            </a:xfrm>
            <a:custGeom>
              <a:avLst/>
              <a:gdLst/>
              <a:ahLst/>
              <a:cxnLst/>
              <a:rect l="l" t="t" r="r" b="b"/>
              <a:pathLst>
                <a:path w="148250" h="13861" extrusionOk="0">
                  <a:moveTo>
                    <a:pt x="0" y="0"/>
                  </a:moveTo>
                  <a:lnTo>
                    <a:pt x="148250" y="1386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46"/>
            <p:cNvSpPr/>
            <p:nvPr/>
          </p:nvSpPr>
          <p:spPr>
            <a:xfrm>
              <a:off x="6345374" y="2952159"/>
              <a:ext cx="426868" cy="39900"/>
            </a:xfrm>
            <a:custGeom>
              <a:avLst/>
              <a:gdLst/>
              <a:ahLst/>
              <a:cxnLst/>
              <a:rect l="l" t="t" r="r" b="b"/>
              <a:pathLst>
                <a:path w="315614" h="29501" extrusionOk="0">
                  <a:moveTo>
                    <a:pt x="0" y="0"/>
                  </a:moveTo>
                  <a:lnTo>
                    <a:pt x="315615" y="29502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46"/>
            <p:cNvSpPr/>
            <p:nvPr/>
          </p:nvSpPr>
          <p:spPr>
            <a:xfrm>
              <a:off x="6589102" y="2862016"/>
              <a:ext cx="200508" cy="18736"/>
            </a:xfrm>
            <a:custGeom>
              <a:avLst/>
              <a:gdLst/>
              <a:ahLst/>
              <a:cxnLst/>
              <a:rect l="l" t="t" r="r" b="b"/>
              <a:pathLst>
                <a:path w="148250" h="13853" extrusionOk="0">
                  <a:moveTo>
                    <a:pt x="0" y="0"/>
                  </a:moveTo>
                  <a:lnTo>
                    <a:pt x="148250" y="13853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46"/>
            <p:cNvSpPr/>
            <p:nvPr/>
          </p:nvSpPr>
          <p:spPr>
            <a:xfrm>
              <a:off x="6819357" y="2883543"/>
              <a:ext cx="200508" cy="18736"/>
            </a:xfrm>
            <a:custGeom>
              <a:avLst/>
              <a:gdLst/>
              <a:ahLst/>
              <a:cxnLst/>
              <a:rect l="l" t="t" r="r" b="b"/>
              <a:pathLst>
                <a:path w="148250" h="13853" extrusionOk="0">
                  <a:moveTo>
                    <a:pt x="0" y="0"/>
                  </a:moveTo>
                  <a:lnTo>
                    <a:pt x="148250" y="13853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" name="Google Shape;1419;p46"/>
            <p:cNvSpPr/>
            <p:nvPr/>
          </p:nvSpPr>
          <p:spPr>
            <a:xfrm>
              <a:off x="7051123" y="2905198"/>
              <a:ext cx="200508" cy="18747"/>
            </a:xfrm>
            <a:custGeom>
              <a:avLst/>
              <a:gdLst/>
              <a:ahLst/>
              <a:cxnLst/>
              <a:rect l="l" t="t" r="r" b="b"/>
              <a:pathLst>
                <a:path w="148250" h="13861" extrusionOk="0">
                  <a:moveTo>
                    <a:pt x="0" y="0"/>
                  </a:moveTo>
                  <a:lnTo>
                    <a:pt x="148250" y="1386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46"/>
            <p:cNvSpPr/>
            <p:nvPr/>
          </p:nvSpPr>
          <p:spPr>
            <a:xfrm>
              <a:off x="6924808" y="3006320"/>
              <a:ext cx="316338" cy="29576"/>
            </a:xfrm>
            <a:custGeom>
              <a:avLst/>
              <a:gdLst/>
              <a:ahLst/>
              <a:cxnLst/>
              <a:rect l="l" t="t" r="r" b="b"/>
              <a:pathLst>
                <a:path w="233891" h="21868" extrusionOk="0">
                  <a:moveTo>
                    <a:pt x="0" y="0"/>
                  </a:moveTo>
                  <a:lnTo>
                    <a:pt x="233892" y="21869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1" name="Google Shape;1421;p46"/>
          <p:cNvGrpSpPr/>
          <p:nvPr/>
        </p:nvGrpSpPr>
        <p:grpSpPr>
          <a:xfrm>
            <a:off x="7511415" y="4309110"/>
            <a:ext cx="1089025" cy="793750"/>
            <a:chOff x="6589260" y="3385547"/>
            <a:chExt cx="1230868" cy="839468"/>
          </a:xfrm>
        </p:grpSpPr>
        <p:sp>
          <p:nvSpPr>
            <p:cNvPr id="1422" name="Google Shape;1422;p46"/>
            <p:cNvSpPr/>
            <p:nvPr/>
          </p:nvSpPr>
          <p:spPr>
            <a:xfrm>
              <a:off x="6589260" y="3385547"/>
              <a:ext cx="1230868" cy="839468"/>
            </a:xfrm>
            <a:custGeom>
              <a:avLst/>
              <a:gdLst/>
              <a:ahLst/>
              <a:cxnLst/>
              <a:rect l="l" t="t" r="r" b="b"/>
              <a:pathLst>
                <a:path w="910069" h="620679" extrusionOk="0">
                  <a:moveTo>
                    <a:pt x="785705" y="762"/>
                  </a:moveTo>
                  <a:lnTo>
                    <a:pt x="28562" y="157676"/>
                  </a:lnTo>
                  <a:cubicBezTo>
                    <a:pt x="9191" y="161687"/>
                    <a:pt x="-3266" y="180653"/>
                    <a:pt x="754" y="200024"/>
                  </a:cubicBezTo>
                  <a:lnTo>
                    <a:pt x="82016" y="592117"/>
                  </a:lnTo>
                  <a:cubicBezTo>
                    <a:pt x="86028" y="611488"/>
                    <a:pt x="104994" y="623945"/>
                    <a:pt x="124365" y="619925"/>
                  </a:cubicBezTo>
                  <a:lnTo>
                    <a:pt x="881508" y="463004"/>
                  </a:lnTo>
                  <a:cubicBezTo>
                    <a:pt x="900879" y="458992"/>
                    <a:pt x="913335" y="440027"/>
                    <a:pt x="909316" y="420655"/>
                  </a:cubicBezTo>
                  <a:lnTo>
                    <a:pt x="828053" y="28562"/>
                  </a:lnTo>
                  <a:cubicBezTo>
                    <a:pt x="824034" y="9183"/>
                    <a:pt x="805076" y="-3265"/>
                    <a:pt x="785705" y="7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46"/>
            <p:cNvSpPr/>
            <p:nvPr/>
          </p:nvSpPr>
          <p:spPr>
            <a:xfrm rot="-703507">
              <a:off x="6590673" y="3636193"/>
              <a:ext cx="1143327" cy="78440"/>
            </a:xfrm>
            <a:custGeom>
              <a:avLst/>
              <a:gdLst/>
              <a:ahLst/>
              <a:cxnLst/>
              <a:rect l="l" t="t" r="r" b="b"/>
              <a:pathLst>
                <a:path w="844883" h="57965" extrusionOk="0">
                  <a:moveTo>
                    <a:pt x="0" y="0"/>
                  </a:moveTo>
                  <a:lnTo>
                    <a:pt x="844883" y="0"/>
                  </a:lnTo>
                  <a:lnTo>
                    <a:pt x="844883" y="57966"/>
                  </a:lnTo>
                  <a:lnTo>
                    <a:pt x="0" y="5796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46"/>
            <p:cNvSpPr/>
            <p:nvPr/>
          </p:nvSpPr>
          <p:spPr>
            <a:xfrm rot="-703507">
              <a:off x="6705867" y="3773180"/>
              <a:ext cx="971573" cy="87671"/>
            </a:xfrm>
            <a:custGeom>
              <a:avLst/>
              <a:gdLst/>
              <a:ahLst/>
              <a:cxnLst/>
              <a:rect l="l" t="t" r="r" b="b"/>
              <a:pathLst>
                <a:path w="717962" h="64786" extrusionOk="0">
                  <a:moveTo>
                    <a:pt x="0" y="0"/>
                  </a:moveTo>
                  <a:lnTo>
                    <a:pt x="717963" y="0"/>
                  </a:lnTo>
                  <a:lnTo>
                    <a:pt x="717963" y="64787"/>
                  </a:lnTo>
                  <a:lnTo>
                    <a:pt x="0" y="6478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25" name="Google Shape;1425;p46"/>
            <p:cNvGrpSpPr/>
            <p:nvPr/>
          </p:nvGrpSpPr>
          <p:grpSpPr>
            <a:xfrm>
              <a:off x="6737176" y="3699008"/>
              <a:ext cx="906444" cy="236851"/>
              <a:chOff x="3197720" y="1096023"/>
              <a:chExt cx="670050" cy="175082"/>
            </a:xfrm>
          </p:grpSpPr>
          <p:sp>
            <p:nvSpPr>
              <p:cNvPr id="1426" name="Google Shape;1426;p46"/>
              <p:cNvSpPr/>
              <p:nvPr/>
            </p:nvSpPr>
            <p:spPr>
              <a:xfrm>
                <a:off x="3197720" y="1096023"/>
                <a:ext cx="662214" cy="137238"/>
              </a:xfrm>
              <a:custGeom>
                <a:avLst/>
                <a:gdLst/>
                <a:ahLst/>
                <a:cxnLst/>
                <a:rect l="l" t="t" r="r" b="b"/>
                <a:pathLst>
                  <a:path w="662214" h="137238" extrusionOk="0">
                    <a:moveTo>
                      <a:pt x="0" y="137238"/>
                    </a:moveTo>
                    <a:lnTo>
                      <a:pt x="662214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7" name="Google Shape;1427;p46"/>
              <p:cNvSpPr/>
              <p:nvPr/>
            </p:nvSpPr>
            <p:spPr>
              <a:xfrm>
                <a:off x="3201646" y="1114942"/>
                <a:ext cx="662206" cy="137238"/>
              </a:xfrm>
              <a:custGeom>
                <a:avLst/>
                <a:gdLst/>
                <a:ahLst/>
                <a:cxnLst/>
                <a:rect l="l" t="t" r="r" b="b"/>
                <a:pathLst>
                  <a:path w="662206" h="137238" extrusionOk="0">
                    <a:moveTo>
                      <a:pt x="0" y="137238"/>
                    </a:moveTo>
                    <a:lnTo>
                      <a:pt x="662206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8" name="Google Shape;1428;p46"/>
              <p:cNvSpPr/>
              <p:nvPr/>
            </p:nvSpPr>
            <p:spPr>
              <a:xfrm>
                <a:off x="3205564" y="1133860"/>
                <a:ext cx="662206" cy="137245"/>
              </a:xfrm>
              <a:custGeom>
                <a:avLst/>
                <a:gdLst/>
                <a:ahLst/>
                <a:cxnLst/>
                <a:rect l="l" t="t" r="r" b="b"/>
                <a:pathLst>
                  <a:path w="662206" h="137245" extrusionOk="0">
                    <a:moveTo>
                      <a:pt x="0" y="137246"/>
                    </a:moveTo>
                    <a:lnTo>
                      <a:pt x="662206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9" name="Google Shape;1429;p46"/>
            <p:cNvGrpSpPr/>
            <p:nvPr/>
          </p:nvGrpSpPr>
          <p:grpSpPr>
            <a:xfrm>
              <a:off x="7457070" y="3798381"/>
              <a:ext cx="280772" cy="186133"/>
              <a:chOff x="3729871" y="1225808"/>
              <a:chExt cx="207549" cy="137591"/>
            </a:xfrm>
          </p:grpSpPr>
          <p:sp>
            <p:nvSpPr>
              <p:cNvPr id="1430" name="Google Shape;1430;p46"/>
              <p:cNvSpPr/>
              <p:nvPr/>
            </p:nvSpPr>
            <p:spPr>
              <a:xfrm>
                <a:off x="3818012" y="1241002"/>
                <a:ext cx="119408" cy="122397"/>
              </a:xfrm>
              <a:custGeom>
                <a:avLst/>
                <a:gdLst/>
                <a:ahLst/>
                <a:cxnLst/>
                <a:rect l="l" t="t" r="r" b="b"/>
                <a:pathLst>
                  <a:path w="119408" h="122397" extrusionOk="0">
                    <a:moveTo>
                      <a:pt x="39745" y="243"/>
                    </a:moveTo>
                    <a:lnTo>
                      <a:pt x="117519" y="31571"/>
                    </a:lnTo>
                    <a:cubicBezTo>
                      <a:pt x="119173" y="32274"/>
                      <a:pt x="119891" y="34233"/>
                      <a:pt x="119064" y="35833"/>
                    </a:cubicBezTo>
                    <a:lnTo>
                      <a:pt x="75420" y="120717"/>
                    </a:lnTo>
                    <a:cubicBezTo>
                      <a:pt x="74733" y="122059"/>
                      <a:pt x="73180" y="122707"/>
                      <a:pt x="71744" y="122254"/>
                    </a:cubicBezTo>
                    <a:lnTo>
                      <a:pt x="20756" y="107472"/>
                    </a:lnTo>
                    <a:cubicBezTo>
                      <a:pt x="18914" y="106895"/>
                      <a:pt x="18048" y="104787"/>
                      <a:pt x="18945" y="103078"/>
                    </a:cubicBezTo>
                    <a:lnTo>
                      <a:pt x="37388" y="68160"/>
                    </a:lnTo>
                    <a:cubicBezTo>
                      <a:pt x="38519" y="66013"/>
                      <a:pt x="36849" y="63453"/>
                      <a:pt x="34422" y="63633"/>
                    </a:cubicBezTo>
                    <a:lnTo>
                      <a:pt x="3328" y="65943"/>
                    </a:lnTo>
                    <a:cubicBezTo>
                      <a:pt x="838" y="66131"/>
                      <a:pt x="-840" y="63430"/>
                      <a:pt x="440" y="61284"/>
                    </a:cubicBezTo>
                    <a:lnTo>
                      <a:pt x="35874" y="1515"/>
                    </a:lnTo>
                    <a:cubicBezTo>
                      <a:pt x="36662" y="189"/>
                      <a:pt x="38309" y="-358"/>
                      <a:pt x="39737" y="24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1" name="Google Shape;1431;p46"/>
              <p:cNvSpPr/>
              <p:nvPr/>
            </p:nvSpPr>
            <p:spPr>
              <a:xfrm>
                <a:off x="3729871" y="1225808"/>
                <a:ext cx="120480" cy="106456"/>
              </a:xfrm>
              <a:custGeom>
                <a:avLst/>
                <a:gdLst/>
                <a:ahLst/>
                <a:cxnLst/>
                <a:rect l="l" t="t" r="r" b="b"/>
                <a:pathLst>
                  <a:path w="120480" h="106456" extrusionOk="0">
                    <a:moveTo>
                      <a:pt x="25449" y="2200"/>
                    </a:moveTo>
                    <a:lnTo>
                      <a:pt x="130" y="82128"/>
                    </a:lnTo>
                    <a:cubicBezTo>
                      <a:pt x="-385" y="83853"/>
                      <a:pt x="677" y="85648"/>
                      <a:pt x="2433" y="86038"/>
                    </a:cubicBezTo>
                    <a:lnTo>
                      <a:pt x="95683" y="106385"/>
                    </a:lnTo>
                    <a:cubicBezTo>
                      <a:pt x="97151" y="106705"/>
                      <a:pt x="98641" y="105925"/>
                      <a:pt x="99211" y="104528"/>
                    </a:cubicBezTo>
                    <a:lnTo>
                      <a:pt x="120253" y="55787"/>
                    </a:lnTo>
                    <a:cubicBezTo>
                      <a:pt x="120978" y="54000"/>
                      <a:pt x="119901" y="51986"/>
                      <a:pt x="118013" y="51596"/>
                    </a:cubicBezTo>
                    <a:lnTo>
                      <a:pt x="79340" y="43612"/>
                    </a:lnTo>
                    <a:cubicBezTo>
                      <a:pt x="76960" y="43120"/>
                      <a:pt x="76047" y="40201"/>
                      <a:pt x="77733" y="38445"/>
                    </a:cubicBezTo>
                    <a:lnTo>
                      <a:pt x="85389" y="30453"/>
                    </a:lnTo>
                    <a:lnTo>
                      <a:pt x="99297" y="15929"/>
                    </a:lnTo>
                    <a:cubicBezTo>
                      <a:pt x="101030" y="14126"/>
                      <a:pt x="100007" y="11121"/>
                      <a:pt x="97541" y="10731"/>
                    </a:cubicBezTo>
                    <a:lnTo>
                      <a:pt x="28883" y="38"/>
                    </a:lnTo>
                    <a:cubicBezTo>
                      <a:pt x="27353" y="-204"/>
                      <a:pt x="25886" y="725"/>
                      <a:pt x="25441" y="220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2" name="Google Shape;1432;p46"/>
              <p:cNvSpPr/>
              <p:nvPr/>
            </p:nvSpPr>
            <p:spPr>
              <a:xfrm>
                <a:off x="3829668" y="1304768"/>
                <a:ext cx="20963" cy="1553"/>
              </a:xfrm>
              <a:custGeom>
                <a:avLst/>
                <a:gdLst/>
                <a:ahLst/>
                <a:cxnLst/>
                <a:rect l="l" t="t" r="r" b="b"/>
                <a:pathLst>
                  <a:path w="20963" h="1553" extrusionOk="0">
                    <a:moveTo>
                      <a:pt x="0" y="1553"/>
                    </a:moveTo>
                    <a:lnTo>
                      <a:pt x="20964" y="0"/>
                    </a:lnTo>
                  </a:path>
                </a:pathLst>
              </a:custGeom>
              <a:noFill/>
              <a:ln w="9525" cap="flat" cmpd="sng">
                <a:solidFill>
                  <a:srgbClr val="E55466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33" name="Google Shape;1433;p46"/>
          <p:cNvSpPr/>
          <p:nvPr/>
        </p:nvSpPr>
        <p:spPr>
          <a:xfrm>
            <a:off x="-626643" y="3193673"/>
            <a:ext cx="1274070" cy="965825"/>
          </a:xfrm>
          <a:custGeom>
            <a:avLst/>
            <a:gdLst/>
            <a:ahLst/>
            <a:cxnLst/>
            <a:rect l="l" t="t" r="r" b="b"/>
            <a:pathLst>
              <a:path w="376387" h="285325" extrusionOk="0">
                <a:moveTo>
                  <a:pt x="374067" y="36778"/>
                </a:moveTo>
                <a:cubicBezTo>
                  <a:pt x="373950" y="29231"/>
                  <a:pt x="368799" y="22706"/>
                  <a:pt x="361486" y="20841"/>
                </a:cubicBezTo>
                <a:lnTo>
                  <a:pt x="220595" y="517"/>
                </a:lnTo>
                <a:cubicBezTo>
                  <a:pt x="215483" y="-786"/>
                  <a:pt x="210051" y="408"/>
                  <a:pt x="205954" y="3725"/>
                </a:cubicBezTo>
                <a:lnTo>
                  <a:pt x="6192" y="165665"/>
                </a:lnTo>
                <a:cubicBezTo>
                  <a:pt x="-4399" y="174250"/>
                  <a:pt x="-793" y="191225"/>
                  <a:pt x="12365" y="194768"/>
                </a:cubicBezTo>
                <a:lnTo>
                  <a:pt x="56166" y="206554"/>
                </a:lnTo>
                <a:cubicBezTo>
                  <a:pt x="64587" y="208817"/>
                  <a:pt x="69839" y="217176"/>
                  <a:pt x="68247" y="225745"/>
                </a:cubicBezTo>
                <a:lnTo>
                  <a:pt x="60817" y="265542"/>
                </a:lnTo>
                <a:cubicBezTo>
                  <a:pt x="58538" y="277733"/>
                  <a:pt x="69878" y="288066"/>
                  <a:pt x="81804" y="284671"/>
                </a:cubicBezTo>
                <a:lnTo>
                  <a:pt x="364257" y="208177"/>
                </a:lnTo>
                <a:cubicBezTo>
                  <a:pt x="371523" y="206109"/>
                  <a:pt x="376502" y="199420"/>
                  <a:pt x="376385" y="191857"/>
                </a:cubicBezTo>
                <a:lnTo>
                  <a:pt x="374059" y="36762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4" name="Google Shape;1434;p46"/>
          <p:cNvSpPr/>
          <p:nvPr/>
        </p:nvSpPr>
        <p:spPr>
          <a:xfrm>
            <a:off x="8086750" y="2938398"/>
            <a:ext cx="2200208" cy="690983"/>
          </a:xfrm>
          <a:custGeom>
            <a:avLst/>
            <a:gdLst/>
            <a:ahLst/>
            <a:cxnLst/>
            <a:rect l="l" t="t" r="r" b="b"/>
            <a:pathLst>
              <a:path w="564156" h="177175" extrusionOk="0">
                <a:moveTo>
                  <a:pt x="548023" y="17498"/>
                </a:moveTo>
                <a:lnTo>
                  <a:pt x="45275" y="0"/>
                </a:lnTo>
                <a:cubicBezTo>
                  <a:pt x="43136" y="1920"/>
                  <a:pt x="16265" y="57716"/>
                  <a:pt x="1646" y="88256"/>
                </a:cubicBezTo>
                <a:cubicBezTo>
                  <a:pt x="-3083" y="98129"/>
                  <a:pt x="2832" y="109797"/>
                  <a:pt x="13588" y="111842"/>
                </a:cubicBezTo>
                <a:lnTo>
                  <a:pt x="160659" y="139829"/>
                </a:lnTo>
                <a:cubicBezTo>
                  <a:pt x="166599" y="140961"/>
                  <a:pt x="172093" y="136411"/>
                  <a:pt x="172093" y="130362"/>
                </a:cubicBezTo>
                <a:lnTo>
                  <a:pt x="172093" y="103990"/>
                </a:lnTo>
                <a:cubicBezTo>
                  <a:pt x="172093" y="97161"/>
                  <a:pt x="179001" y="92501"/>
                  <a:pt x="185330" y="95054"/>
                </a:cubicBezTo>
                <a:lnTo>
                  <a:pt x="385989" y="175965"/>
                </a:lnTo>
                <a:cubicBezTo>
                  <a:pt x="391624" y="178236"/>
                  <a:pt x="398048" y="177268"/>
                  <a:pt x="402762" y="173428"/>
                </a:cubicBezTo>
                <a:lnTo>
                  <a:pt x="557974" y="47109"/>
                </a:lnTo>
                <a:cubicBezTo>
                  <a:pt x="569931" y="37377"/>
                  <a:pt x="563429" y="18029"/>
                  <a:pt x="548023" y="17490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5" name="Google Shape;1435;p46"/>
          <p:cNvSpPr/>
          <p:nvPr/>
        </p:nvSpPr>
        <p:spPr>
          <a:xfrm>
            <a:off x="5335979" y="4302996"/>
            <a:ext cx="1230989" cy="1157398"/>
          </a:xfrm>
          <a:custGeom>
            <a:avLst/>
            <a:gdLst/>
            <a:ahLst/>
            <a:cxnLst/>
            <a:rect l="l" t="t" r="r" b="b"/>
            <a:pathLst>
              <a:path w="196330" h="184593" extrusionOk="0">
                <a:moveTo>
                  <a:pt x="155764" y="3026"/>
                </a:moveTo>
                <a:lnTo>
                  <a:pt x="195942" y="129431"/>
                </a:lnTo>
                <a:cubicBezTo>
                  <a:pt x="197059" y="132084"/>
                  <a:pt x="195677" y="135120"/>
                  <a:pt x="192953" y="136034"/>
                </a:cubicBezTo>
                <a:lnTo>
                  <a:pt x="48293" y="184337"/>
                </a:lnTo>
                <a:cubicBezTo>
                  <a:pt x="46014" y="185102"/>
                  <a:pt x="43516" y="184111"/>
                  <a:pt x="42377" y="181988"/>
                </a:cubicBezTo>
                <a:lnTo>
                  <a:pt x="591" y="108163"/>
                </a:lnTo>
                <a:cubicBezTo>
                  <a:pt x="-869" y="105447"/>
                  <a:pt x="489" y="102067"/>
                  <a:pt x="3431" y="101123"/>
                </a:cubicBezTo>
                <a:lnTo>
                  <a:pt x="63496" y="81799"/>
                </a:lnTo>
                <a:cubicBezTo>
                  <a:pt x="67196" y="80612"/>
                  <a:pt x="68140" y="75812"/>
                  <a:pt x="65167" y="73315"/>
                </a:cubicBezTo>
                <a:lnTo>
                  <a:pt x="42307" y="44328"/>
                </a:lnTo>
                <a:cubicBezTo>
                  <a:pt x="39247" y="41760"/>
                  <a:pt x="40348" y="36812"/>
                  <a:pt x="44211" y="35774"/>
                </a:cubicBezTo>
                <a:lnTo>
                  <a:pt x="149934" y="169"/>
                </a:lnTo>
                <a:cubicBezTo>
                  <a:pt x="152322" y="-471"/>
                  <a:pt x="154812" y="754"/>
                  <a:pt x="155772" y="3026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6" name="Google Shape;1436;p46"/>
          <p:cNvSpPr/>
          <p:nvPr/>
        </p:nvSpPr>
        <p:spPr>
          <a:xfrm>
            <a:off x="2364673" y="4487123"/>
            <a:ext cx="1344846" cy="1180235"/>
          </a:xfrm>
          <a:custGeom>
            <a:avLst/>
            <a:gdLst/>
            <a:ahLst/>
            <a:cxnLst/>
            <a:rect l="l" t="t" r="r" b="b"/>
            <a:pathLst>
              <a:path w="326221" h="286291" extrusionOk="0">
                <a:moveTo>
                  <a:pt x="7247" y="132675"/>
                </a:moveTo>
                <a:cubicBezTo>
                  <a:pt x="5405" y="147379"/>
                  <a:pt x="2080" y="180417"/>
                  <a:pt x="106" y="200373"/>
                </a:cubicBezTo>
                <a:cubicBezTo>
                  <a:pt x="-846" y="210005"/>
                  <a:pt x="4710" y="219035"/>
                  <a:pt x="13701" y="222601"/>
                </a:cubicBezTo>
                <a:lnTo>
                  <a:pt x="177296" y="284048"/>
                </a:lnTo>
                <a:cubicBezTo>
                  <a:pt x="184867" y="287045"/>
                  <a:pt x="192585" y="287107"/>
                  <a:pt x="204675" y="283821"/>
                </a:cubicBezTo>
                <a:lnTo>
                  <a:pt x="311701" y="225864"/>
                </a:lnTo>
                <a:cubicBezTo>
                  <a:pt x="328013" y="220455"/>
                  <a:pt x="331595" y="198290"/>
                  <a:pt x="317235" y="188846"/>
                </a:cubicBezTo>
                <a:cubicBezTo>
                  <a:pt x="316797" y="188557"/>
                  <a:pt x="316345" y="188284"/>
                  <a:pt x="315876" y="188019"/>
                </a:cubicBezTo>
                <a:lnTo>
                  <a:pt x="216632" y="132035"/>
                </a:lnTo>
                <a:cubicBezTo>
                  <a:pt x="205284" y="125675"/>
                  <a:pt x="196152" y="116005"/>
                  <a:pt x="190455" y="104321"/>
                </a:cubicBezTo>
                <a:lnTo>
                  <a:pt x="145531" y="12186"/>
                </a:lnTo>
                <a:cubicBezTo>
                  <a:pt x="138678" y="-1870"/>
                  <a:pt x="119643" y="-4274"/>
                  <a:pt x="109512" y="7636"/>
                </a:cubicBezTo>
                <a:lnTo>
                  <a:pt x="12234" y="121398"/>
                </a:lnTo>
                <a:cubicBezTo>
                  <a:pt x="9495" y="124613"/>
                  <a:pt x="7770" y="128469"/>
                  <a:pt x="7239" y="132660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7" name="Google Shape;1437;p46"/>
          <p:cNvSpPr/>
          <p:nvPr/>
        </p:nvSpPr>
        <p:spPr>
          <a:xfrm>
            <a:off x="8903335" y="4158615"/>
            <a:ext cx="173990" cy="185420"/>
          </a:xfrm>
          <a:custGeom>
            <a:avLst/>
            <a:gdLst/>
            <a:ahLst/>
            <a:cxnLst/>
            <a:rect l="l" t="t" r="r" b="b"/>
            <a:pathLst>
              <a:path w="84369" h="84368" extrusionOk="0">
                <a:moveTo>
                  <a:pt x="71788" y="50793"/>
                </a:moveTo>
                <a:lnTo>
                  <a:pt x="84197" y="50926"/>
                </a:lnTo>
                <a:lnTo>
                  <a:pt x="84369" y="34317"/>
                </a:lnTo>
                <a:lnTo>
                  <a:pt x="71959" y="34185"/>
                </a:lnTo>
                <a:cubicBezTo>
                  <a:pt x="71312" y="31773"/>
                  <a:pt x="70383" y="29478"/>
                  <a:pt x="69204" y="27340"/>
                </a:cubicBezTo>
                <a:lnTo>
                  <a:pt x="78071" y="18661"/>
                </a:lnTo>
                <a:lnTo>
                  <a:pt x="66449" y="6798"/>
                </a:lnTo>
                <a:lnTo>
                  <a:pt x="57583" y="15477"/>
                </a:lnTo>
                <a:cubicBezTo>
                  <a:pt x="55468" y="14251"/>
                  <a:pt x="53189" y="13276"/>
                  <a:pt x="50793" y="12581"/>
                </a:cubicBezTo>
                <a:lnTo>
                  <a:pt x="50926" y="172"/>
                </a:lnTo>
                <a:lnTo>
                  <a:pt x="34317" y="0"/>
                </a:lnTo>
                <a:lnTo>
                  <a:pt x="34185" y="12410"/>
                </a:lnTo>
                <a:cubicBezTo>
                  <a:pt x="31773" y="13057"/>
                  <a:pt x="29478" y="13986"/>
                  <a:pt x="27340" y="15165"/>
                </a:cubicBezTo>
                <a:lnTo>
                  <a:pt x="18661" y="6298"/>
                </a:lnTo>
                <a:lnTo>
                  <a:pt x="6798" y="17920"/>
                </a:lnTo>
                <a:lnTo>
                  <a:pt x="15477" y="26786"/>
                </a:lnTo>
                <a:cubicBezTo>
                  <a:pt x="14251" y="28901"/>
                  <a:pt x="13276" y="31172"/>
                  <a:pt x="12581" y="33576"/>
                </a:cubicBezTo>
                <a:lnTo>
                  <a:pt x="172" y="33443"/>
                </a:lnTo>
                <a:lnTo>
                  <a:pt x="0" y="50052"/>
                </a:lnTo>
                <a:lnTo>
                  <a:pt x="12410" y="50184"/>
                </a:lnTo>
                <a:cubicBezTo>
                  <a:pt x="13057" y="52596"/>
                  <a:pt x="13986" y="54891"/>
                  <a:pt x="15165" y="57029"/>
                </a:cubicBezTo>
                <a:lnTo>
                  <a:pt x="6298" y="65708"/>
                </a:lnTo>
                <a:lnTo>
                  <a:pt x="17920" y="77571"/>
                </a:lnTo>
                <a:lnTo>
                  <a:pt x="26786" y="68892"/>
                </a:lnTo>
                <a:cubicBezTo>
                  <a:pt x="28901" y="70118"/>
                  <a:pt x="31172" y="71093"/>
                  <a:pt x="33576" y="71788"/>
                </a:cubicBezTo>
                <a:lnTo>
                  <a:pt x="33443" y="84197"/>
                </a:lnTo>
                <a:lnTo>
                  <a:pt x="50052" y="84369"/>
                </a:lnTo>
                <a:lnTo>
                  <a:pt x="50184" y="71959"/>
                </a:lnTo>
                <a:cubicBezTo>
                  <a:pt x="52596" y="71312"/>
                  <a:pt x="54891" y="70383"/>
                  <a:pt x="57029" y="69204"/>
                </a:cubicBezTo>
                <a:lnTo>
                  <a:pt x="65708" y="78070"/>
                </a:lnTo>
                <a:lnTo>
                  <a:pt x="77571" y="66449"/>
                </a:lnTo>
                <a:lnTo>
                  <a:pt x="68892" y="57583"/>
                </a:lnTo>
                <a:cubicBezTo>
                  <a:pt x="70118" y="55468"/>
                  <a:pt x="71093" y="53197"/>
                  <a:pt x="71788" y="50793"/>
                </a:cubicBezTo>
                <a:close/>
                <a:moveTo>
                  <a:pt x="42044" y="55788"/>
                </a:moveTo>
                <a:cubicBezTo>
                  <a:pt x="34528" y="55710"/>
                  <a:pt x="28503" y="49552"/>
                  <a:pt x="28581" y="42036"/>
                </a:cubicBezTo>
                <a:cubicBezTo>
                  <a:pt x="28659" y="34520"/>
                  <a:pt x="34817" y="28487"/>
                  <a:pt x="42333" y="28573"/>
                </a:cubicBezTo>
                <a:cubicBezTo>
                  <a:pt x="49849" y="28651"/>
                  <a:pt x="55882" y="34809"/>
                  <a:pt x="55796" y="42325"/>
                </a:cubicBezTo>
                <a:cubicBezTo>
                  <a:pt x="55718" y="49841"/>
                  <a:pt x="49560" y="55866"/>
                  <a:pt x="42044" y="55788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38" name="Google Shape;1438;p46"/>
          <p:cNvGrpSpPr/>
          <p:nvPr/>
        </p:nvGrpSpPr>
        <p:grpSpPr>
          <a:xfrm rot="-5400000">
            <a:off x="344443" y="300909"/>
            <a:ext cx="203060" cy="203176"/>
            <a:chOff x="2017716" y="3443733"/>
            <a:chExt cx="203060" cy="203176"/>
          </a:xfrm>
        </p:grpSpPr>
        <p:sp>
          <p:nvSpPr>
            <p:cNvPr id="1439" name="Google Shape;1439;p46"/>
            <p:cNvSpPr/>
            <p:nvPr/>
          </p:nvSpPr>
          <p:spPr>
            <a:xfrm>
              <a:off x="2017716" y="3443733"/>
              <a:ext cx="203060" cy="203176"/>
            </a:xfrm>
            <a:custGeom>
              <a:avLst/>
              <a:gdLst/>
              <a:ahLst/>
              <a:cxnLst/>
              <a:rect l="l" t="t" r="r" b="b"/>
              <a:pathLst>
                <a:path w="75347" h="75390" extrusionOk="0">
                  <a:moveTo>
                    <a:pt x="5750" y="57739"/>
                  </a:moveTo>
                  <a:cubicBezTo>
                    <a:pt x="-5012" y="40592"/>
                    <a:pt x="-267" y="17810"/>
                    <a:pt x="16638" y="6431"/>
                  </a:cubicBezTo>
                  <a:cubicBezTo>
                    <a:pt x="24997" y="811"/>
                    <a:pt x="35034" y="-1218"/>
                    <a:pt x="44915" y="710"/>
                  </a:cubicBezTo>
                  <a:cubicBezTo>
                    <a:pt x="54795" y="2645"/>
                    <a:pt x="63334" y="8304"/>
                    <a:pt x="68953" y="16663"/>
                  </a:cubicBezTo>
                  <a:cubicBezTo>
                    <a:pt x="80527" y="33911"/>
                    <a:pt x="75962" y="57380"/>
                    <a:pt x="58721" y="68985"/>
                  </a:cubicBezTo>
                  <a:cubicBezTo>
                    <a:pt x="41473" y="80583"/>
                    <a:pt x="18004" y="75994"/>
                    <a:pt x="6398" y="58753"/>
                  </a:cubicBezTo>
                  <a:cubicBezTo>
                    <a:pt x="6172" y="58418"/>
                    <a:pt x="5953" y="58082"/>
                    <a:pt x="5743" y="57739"/>
                  </a:cubicBezTo>
                  <a:close/>
                </a:path>
              </a:pathLst>
            </a:custGeom>
            <a:solidFill>
              <a:srgbClr val="FCFDFF"/>
            </a:solidFill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40" name="Google Shape;1440;p46"/>
            <p:cNvGrpSpPr/>
            <p:nvPr/>
          </p:nvGrpSpPr>
          <p:grpSpPr>
            <a:xfrm>
              <a:off x="2051059" y="3490872"/>
              <a:ext cx="143696" cy="100651"/>
              <a:chOff x="4830122" y="1142450"/>
              <a:chExt cx="53290" cy="37328"/>
            </a:xfrm>
          </p:grpSpPr>
          <p:sp>
            <p:nvSpPr>
              <p:cNvPr id="1441" name="Google Shape;1441;p46"/>
              <p:cNvSpPr/>
              <p:nvPr/>
            </p:nvSpPr>
            <p:spPr>
              <a:xfrm>
                <a:off x="4830122" y="1142450"/>
                <a:ext cx="53290" cy="37328"/>
              </a:xfrm>
              <a:custGeom>
                <a:avLst/>
                <a:gdLst/>
                <a:ahLst/>
                <a:cxnLst/>
                <a:rect l="l" t="t" r="r" b="b"/>
                <a:pathLst>
                  <a:path w="53290" h="37328" extrusionOk="0">
                    <a:moveTo>
                      <a:pt x="0" y="19796"/>
                    </a:moveTo>
                    <a:lnTo>
                      <a:pt x="7563" y="31987"/>
                    </a:lnTo>
                    <a:cubicBezTo>
                      <a:pt x="10848" y="37286"/>
                      <a:pt x="17818" y="38917"/>
                      <a:pt x="23117" y="35631"/>
                    </a:cubicBezTo>
                    <a:lnTo>
                      <a:pt x="23500" y="35397"/>
                    </a:lnTo>
                    <a:cubicBezTo>
                      <a:pt x="28799" y="32112"/>
                      <a:pt x="30431" y="25142"/>
                      <a:pt x="27145" y="19843"/>
                    </a:cubicBezTo>
                    <a:lnTo>
                      <a:pt x="25537" y="17251"/>
                    </a:lnTo>
                    <a:cubicBezTo>
                      <a:pt x="22251" y="11952"/>
                      <a:pt x="23882" y="4990"/>
                      <a:pt x="29182" y="1697"/>
                    </a:cubicBezTo>
                    <a:lnTo>
                      <a:pt x="29182" y="1697"/>
                    </a:lnTo>
                    <a:cubicBezTo>
                      <a:pt x="34481" y="-1589"/>
                      <a:pt x="41451" y="42"/>
                      <a:pt x="44736" y="5341"/>
                    </a:cubicBezTo>
                    <a:lnTo>
                      <a:pt x="53291" y="19132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2" name="Google Shape;1442;p46"/>
              <p:cNvSpPr/>
              <p:nvPr/>
            </p:nvSpPr>
            <p:spPr>
              <a:xfrm>
                <a:off x="4834540" y="1149462"/>
                <a:ext cx="47998" cy="29774"/>
              </a:xfrm>
              <a:custGeom>
                <a:avLst/>
                <a:gdLst/>
                <a:ahLst/>
                <a:cxnLst/>
                <a:rect l="l" t="t" r="r" b="b"/>
                <a:pathLst>
                  <a:path w="47998" h="29774" extrusionOk="0">
                    <a:moveTo>
                      <a:pt x="0" y="29775"/>
                    </a:moveTo>
                    <a:lnTo>
                      <a:pt x="47999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3" name="Google Shape;1443;p46"/>
              <p:cNvSpPr/>
              <p:nvPr/>
            </p:nvSpPr>
            <p:spPr>
              <a:xfrm>
                <a:off x="4830996" y="1143749"/>
                <a:ext cx="47991" cy="29774"/>
              </a:xfrm>
              <a:custGeom>
                <a:avLst/>
                <a:gdLst/>
                <a:ahLst/>
                <a:cxnLst/>
                <a:rect l="l" t="t" r="r" b="b"/>
                <a:pathLst>
                  <a:path w="47991" h="29774" extrusionOk="0">
                    <a:moveTo>
                      <a:pt x="0" y="29775"/>
                    </a:moveTo>
                    <a:lnTo>
                      <a:pt x="47991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44" name="Google Shape;1444;p46"/>
          <p:cNvGrpSpPr/>
          <p:nvPr/>
        </p:nvGrpSpPr>
        <p:grpSpPr>
          <a:xfrm>
            <a:off x="768350" y="4079240"/>
            <a:ext cx="840740" cy="946785"/>
            <a:chOff x="1361308" y="1811757"/>
            <a:chExt cx="1122546" cy="1264341"/>
          </a:xfrm>
        </p:grpSpPr>
        <p:sp>
          <p:nvSpPr>
            <p:cNvPr id="1445" name="Google Shape;1445;p46"/>
            <p:cNvSpPr/>
            <p:nvPr/>
          </p:nvSpPr>
          <p:spPr>
            <a:xfrm rot="10800000">
              <a:off x="1361308" y="1811757"/>
              <a:ext cx="1122546" cy="1179968"/>
            </a:xfrm>
            <a:custGeom>
              <a:avLst/>
              <a:gdLst/>
              <a:ahLst/>
              <a:cxnLst/>
              <a:rect l="l" t="t" r="r" b="b"/>
              <a:pathLst>
                <a:path w="416529" h="437836" extrusionOk="0">
                  <a:moveTo>
                    <a:pt x="0" y="0"/>
                  </a:moveTo>
                  <a:lnTo>
                    <a:pt x="416530" y="0"/>
                  </a:lnTo>
                  <a:lnTo>
                    <a:pt x="416530" y="437837"/>
                  </a:lnTo>
                  <a:lnTo>
                    <a:pt x="0" y="43783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6" name="Google Shape;1446;p46"/>
            <p:cNvSpPr/>
            <p:nvPr/>
          </p:nvSpPr>
          <p:spPr>
            <a:xfrm rot="10800000">
              <a:off x="1477942" y="1928597"/>
              <a:ext cx="886739" cy="886739"/>
            </a:xfrm>
            <a:custGeom>
              <a:avLst/>
              <a:gdLst/>
              <a:ahLst/>
              <a:cxnLst/>
              <a:rect l="l" t="t" r="r" b="b"/>
              <a:pathLst>
                <a:path w="329031" h="329031" extrusionOk="0">
                  <a:moveTo>
                    <a:pt x="0" y="0"/>
                  </a:moveTo>
                  <a:lnTo>
                    <a:pt x="329031" y="0"/>
                  </a:lnTo>
                  <a:lnTo>
                    <a:pt x="329031" y="329031"/>
                  </a:lnTo>
                  <a:lnTo>
                    <a:pt x="0" y="32903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46"/>
            <p:cNvSpPr/>
            <p:nvPr/>
          </p:nvSpPr>
          <p:spPr>
            <a:xfrm rot="10800000">
              <a:off x="1513053" y="1961414"/>
              <a:ext cx="821048" cy="821048"/>
            </a:xfrm>
            <a:custGeom>
              <a:avLst/>
              <a:gdLst/>
              <a:ahLst/>
              <a:cxnLst/>
              <a:rect l="l" t="t" r="r" b="b"/>
              <a:pathLst>
                <a:path w="304656" h="304656" extrusionOk="0">
                  <a:moveTo>
                    <a:pt x="0" y="0"/>
                  </a:moveTo>
                  <a:lnTo>
                    <a:pt x="304657" y="0"/>
                  </a:lnTo>
                  <a:lnTo>
                    <a:pt x="304657" y="304657"/>
                  </a:lnTo>
                  <a:lnTo>
                    <a:pt x="0" y="304657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46"/>
            <p:cNvSpPr/>
            <p:nvPr/>
          </p:nvSpPr>
          <p:spPr>
            <a:xfrm>
              <a:off x="1381366" y="2925164"/>
              <a:ext cx="1080625" cy="2102"/>
            </a:xfrm>
            <a:custGeom>
              <a:avLst/>
              <a:gdLst/>
              <a:ahLst/>
              <a:cxnLst/>
              <a:rect l="l" t="t" r="r" b="b"/>
              <a:pathLst>
                <a:path w="400974" h="780" extrusionOk="0">
                  <a:moveTo>
                    <a:pt x="400975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49" name="Google Shape;1449;p46"/>
            <p:cNvGrpSpPr/>
            <p:nvPr/>
          </p:nvGrpSpPr>
          <p:grpSpPr>
            <a:xfrm>
              <a:off x="1388983" y="2991922"/>
              <a:ext cx="1070872" cy="84176"/>
              <a:chOff x="5001483" y="1522605"/>
              <a:chExt cx="397134" cy="31218"/>
            </a:xfrm>
          </p:grpSpPr>
          <p:sp>
            <p:nvSpPr>
              <p:cNvPr id="1450" name="Google Shape;1450;p46"/>
              <p:cNvSpPr/>
              <p:nvPr/>
            </p:nvSpPr>
            <p:spPr>
              <a:xfrm>
                <a:off x="5338701" y="1522605"/>
                <a:ext cx="59916" cy="31218"/>
              </a:xfrm>
              <a:custGeom>
                <a:avLst/>
                <a:gdLst/>
                <a:ahLst/>
                <a:cxnLst/>
                <a:rect l="l" t="t" r="r" b="b"/>
                <a:pathLst>
                  <a:path w="59916" h="31218" extrusionOk="0">
                    <a:moveTo>
                      <a:pt x="59917" y="0"/>
                    </a:moveTo>
                    <a:lnTo>
                      <a:pt x="50715" y="31219"/>
                    </a:lnTo>
                    <a:lnTo>
                      <a:pt x="9210" y="31219"/>
                    </a:lnTo>
                    <a:lnTo>
                      <a:pt x="0" y="0"/>
                    </a:lnTo>
                    <a:lnTo>
                      <a:pt x="5991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1" name="Google Shape;1451;p46"/>
              <p:cNvSpPr/>
              <p:nvPr/>
            </p:nvSpPr>
            <p:spPr>
              <a:xfrm>
                <a:off x="5001483" y="1522605"/>
                <a:ext cx="59916" cy="31218"/>
              </a:xfrm>
              <a:custGeom>
                <a:avLst/>
                <a:gdLst/>
                <a:ahLst/>
                <a:cxnLst/>
                <a:rect l="l" t="t" r="r" b="b"/>
                <a:pathLst>
                  <a:path w="59916" h="31218" extrusionOk="0">
                    <a:moveTo>
                      <a:pt x="59917" y="0"/>
                    </a:moveTo>
                    <a:lnTo>
                      <a:pt x="50715" y="31219"/>
                    </a:lnTo>
                    <a:lnTo>
                      <a:pt x="9209" y="31219"/>
                    </a:lnTo>
                    <a:lnTo>
                      <a:pt x="0" y="0"/>
                    </a:lnTo>
                    <a:lnTo>
                      <a:pt x="5991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2" name="Google Shape;1452;p46"/>
            <p:cNvGrpSpPr/>
            <p:nvPr/>
          </p:nvGrpSpPr>
          <p:grpSpPr>
            <a:xfrm>
              <a:off x="2310833" y="2137406"/>
              <a:ext cx="101963" cy="462495"/>
              <a:chOff x="5343352" y="1205695"/>
              <a:chExt cx="37813" cy="171523"/>
            </a:xfrm>
          </p:grpSpPr>
          <p:sp>
            <p:nvSpPr>
              <p:cNvPr id="1453" name="Google Shape;1453;p46"/>
              <p:cNvSpPr/>
              <p:nvPr/>
            </p:nvSpPr>
            <p:spPr>
              <a:xfrm>
                <a:off x="5343352" y="1225714"/>
                <a:ext cx="37813" cy="14243"/>
              </a:xfrm>
              <a:custGeom>
                <a:avLst/>
                <a:gdLst/>
                <a:ahLst/>
                <a:cxnLst/>
                <a:rect l="l" t="t" r="r" b="b"/>
                <a:pathLst>
                  <a:path w="37813" h="14243" extrusionOk="0">
                    <a:moveTo>
                      <a:pt x="0" y="0"/>
                    </a:moveTo>
                    <a:lnTo>
                      <a:pt x="37814" y="0"/>
                    </a:lnTo>
                    <a:lnTo>
                      <a:pt x="37814" y="14244"/>
                    </a:lnTo>
                    <a:lnTo>
                      <a:pt x="0" y="1424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4" name="Google Shape;1454;p46"/>
              <p:cNvSpPr/>
              <p:nvPr/>
            </p:nvSpPr>
            <p:spPr>
              <a:xfrm>
                <a:off x="5343352" y="1205695"/>
                <a:ext cx="37813" cy="14243"/>
              </a:xfrm>
              <a:custGeom>
                <a:avLst/>
                <a:gdLst/>
                <a:ahLst/>
                <a:cxnLst/>
                <a:rect l="l" t="t" r="r" b="b"/>
                <a:pathLst>
                  <a:path w="37813" h="14243" extrusionOk="0">
                    <a:moveTo>
                      <a:pt x="0" y="0"/>
                    </a:moveTo>
                    <a:lnTo>
                      <a:pt x="37814" y="0"/>
                    </a:lnTo>
                    <a:lnTo>
                      <a:pt x="37814" y="14244"/>
                    </a:lnTo>
                    <a:lnTo>
                      <a:pt x="0" y="1424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5" name="Google Shape;1455;p46"/>
              <p:cNvSpPr/>
              <p:nvPr/>
            </p:nvSpPr>
            <p:spPr>
              <a:xfrm>
                <a:off x="5343352" y="1362975"/>
                <a:ext cx="37813" cy="14243"/>
              </a:xfrm>
              <a:custGeom>
                <a:avLst/>
                <a:gdLst/>
                <a:ahLst/>
                <a:cxnLst/>
                <a:rect l="l" t="t" r="r" b="b"/>
                <a:pathLst>
                  <a:path w="37813" h="14243" extrusionOk="0">
                    <a:moveTo>
                      <a:pt x="0" y="0"/>
                    </a:moveTo>
                    <a:lnTo>
                      <a:pt x="37814" y="0"/>
                    </a:lnTo>
                    <a:lnTo>
                      <a:pt x="37814" y="14244"/>
                    </a:lnTo>
                    <a:lnTo>
                      <a:pt x="0" y="1424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6" name="Google Shape;1456;p46"/>
              <p:cNvSpPr/>
              <p:nvPr/>
            </p:nvSpPr>
            <p:spPr>
              <a:xfrm>
                <a:off x="5343352" y="1342956"/>
                <a:ext cx="37813" cy="14243"/>
              </a:xfrm>
              <a:custGeom>
                <a:avLst/>
                <a:gdLst/>
                <a:ahLst/>
                <a:cxnLst/>
                <a:rect l="l" t="t" r="r" b="b"/>
                <a:pathLst>
                  <a:path w="37813" h="14243" extrusionOk="0">
                    <a:moveTo>
                      <a:pt x="0" y="0"/>
                    </a:moveTo>
                    <a:lnTo>
                      <a:pt x="37814" y="0"/>
                    </a:lnTo>
                    <a:lnTo>
                      <a:pt x="37814" y="14244"/>
                    </a:lnTo>
                    <a:lnTo>
                      <a:pt x="0" y="1424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7" name="Google Shape;1457;p46"/>
            <p:cNvGrpSpPr/>
            <p:nvPr/>
          </p:nvGrpSpPr>
          <p:grpSpPr>
            <a:xfrm>
              <a:off x="1553483" y="1997638"/>
              <a:ext cx="161437" cy="145047"/>
              <a:chOff x="5062488" y="1153860"/>
              <a:chExt cx="59869" cy="53793"/>
            </a:xfrm>
          </p:grpSpPr>
          <p:sp>
            <p:nvSpPr>
              <p:cNvPr id="1458" name="Google Shape;1458;p46"/>
              <p:cNvSpPr/>
              <p:nvPr/>
            </p:nvSpPr>
            <p:spPr>
              <a:xfrm>
                <a:off x="5110222" y="1155414"/>
                <a:ext cx="12135" cy="12131"/>
              </a:xfrm>
              <a:custGeom>
                <a:avLst/>
                <a:gdLst/>
                <a:ahLst/>
                <a:cxnLst/>
                <a:rect l="l" t="t" r="r" b="b"/>
                <a:pathLst>
                  <a:path w="12135" h="12131" extrusionOk="0">
                    <a:moveTo>
                      <a:pt x="5857" y="12132"/>
                    </a:moveTo>
                    <a:cubicBezTo>
                      <a:pt x="2517" y="12015"/>
                      <a:pt x="-113" y="9205"/>
                      <a:pt x="4" y="5857"/>
                    </a:cubicBezTo>
                    <a:cubicBezTo>
                      <a:pt x="121" y="2516"/>
                      <a:pt x="2938" y="-106"/>
                      <a:pt x="6279" y="3"/>
                    </a:cubicBezTo>
                    <a:cubicBezTo>
                      <a:pt x="7894" y="58"/>
                      <a:pt x="9401" y="745"/>
                      <a:pt x="10501" y="1931"/>
                    </a:cubicBezTo>
                    <a:cubicBezTo>
                      <a:pt x="11609" y="3117"/>
                      <a:pt x="12187" y="4663"/>
                      <a:pt x="12132" y="6278"/>
                    </a:cubicBezTo>
                    <a:cubicBezTo>
                      <a:pt x="12015" y="9556"/>
                      <a:pt x="9315" y="12147"/>
                      <a:pt x="6052" y="12132"/>
                    </a:cubicBezTo>
                    <a:cubicBezTo>
                      <a:pt x="5990" y="12132"/>
                      <a:pt x="5920" y="12132"/>
                      <a:pt x="5857" y="1213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9" name="Google Shape;1459;p46"/>
              <p:cNvSpPr/>
              <p:nvPr/>
            </p:nvSpPr>
            <p:spPr>
              <a:xfrm>
                <a:off x="5087026" y="1154641"/>
                <a:ext cx="12129" cy="12131"/>
              </a:xfrm>
              <a:custGeom>
                <a:avLst/>
                <a:gdLst/>
                <a:ahLst/>
                <a:cxnLst/>
                <a:rect l="l" t="t" r="r" b="b"/>
                <a:pathLst>
                  <a:path w="12129" h="12131" extrusionOk="0">
                    <a:moveTo>
                      <a:pt x="5857" y="12132"/>
                    </a:moveTo>
                    <a:cubicBezTo>
                      <a:pt x="2517" y="12015"/>
                      <a:pt x="-113" y="9205"/>
                      <a:pt x="4" y="5857"/>
                    </a:cubicBezTo>
                    <a:cubicBezTo>
                      <a:pt x="121" y="2516"/>
                      <a:pt x="2938" y="-106"/>
                      <a:pt x="6279" y="3"/>
                    </a:cubicBezTo>
                    <a:cubicBezTo>
                      <a:pt x="7902" y="58"/>
                      <a:pt x="9401" y="745"/>
                      <a:pt x="10501" y="1931"/>
                    </a:cubicBezTo>
                    <a:cubicBezTo>
                      <a:pt x="11609" y="3117"/>
                      <a:pt x="12187" y="4663"/>
                      <a:pt x="12124" y="6278"/>
                    </a:cubicBezTo>
                    <a:cubicBezTo>
                      <a:pt x="12008" y="9556"/>
                      <a:pt x="9307" y="12147"/>
                      <a:pt x="6045" y="12132"/>
                    </a:cubicBezTo>
                    <a:cubicBezTo>
                      <a:pt x="5982" y="12132"/>
                      <a:pt x="5912" y="12132"/>
                      <a:pt x="5849" y="1213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0" name="Google Shape;1460;p46"/>
              <p:cNvSpPr/>
              <p:nvPr/>
            </p:nvSpPr>
            <p:spPr>
              <a:xfrm>
                <a:off x="5063838" y="1153860"/>
                <a:ext cx="12129" cy="12131"/>
              </a:xfrm>
              <a:custGeom>
                <a:avLst/>
                <a:gdLst/>
                <a:ahLst/>
                <a:cxnLst/>
                <a:rect l="l" t="t" r="r" b="b"/>
                <a:pathLst>
                  <a:path w="12129" h="12131" extrusionOk="0">
                    <a:moveTo>
                      <a:pt x="5857" y="12132"/>
                    </a:moveTo>
                    <a:cubicBezTo>
                      <a:pt x="2517" y="12015"/>
                      <a:pt x="-113" y="9205"/>
                      <a:pt x="4" y="5857"/>
                    </a:cubicBezTo>
                    <a:cubicBezTo>
                      <a:pt x="121" y="2516"/>
                      <a:pt x="2938" y="-106"/>
                      <a:pt x="6279" y="3"/>
                    </a:cubicBezTo>
                    <a:cubicBezTo>
                      <a:pt x="7894" y="58"/>
                      <a:pt x="9401" y="745"/>
                      <a:pt x="10501" y="1931"/>
                    </a:cubicBezTo>
                    <a:cubicBezTo>
                      <a:pt x="11609" y="3117"/>
                      <a:pt x="12187" y="4663"/>
                      <a:pt x="12124" y="6278"/>
                    </a:cubicBezTo>
                    <a:cubicBezTo>
                      <a:pt x="12007" y="9556"/>
                      <a:pt x="9307" y="12147"/>
                      <a:pt x="6045" y="12132"/>
                    </a:cubicBezTo>
                    <a:cubicBezTo>
                      <a:pt x="5982" y="12132"/>
                      <a:pt x="5912" y="12132"/>
                      <a:pt x="5849" y="1213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1" name="Google Shape;1461;p46"/>
              <p:cNvSpPr/>
              <p:nvPr/>
            </p:nvSpPr>
            <p:spPr>
              <a:xfrm>
                <a:off x="5109543" y="1175472"/>
                <a:ext cx="12129" cy="12131"/>
              </a:xfrm>
              <a:custGeom>
                <a:avLst/>
                <a:gdLst/>
                <a:ahLst/>
                <a:cxnLst/>
                <a:rect l="l" t="t" r="r" b="b"/>
                <a:pathLst>
                  <a:path w="12129" h="12131" extrusionOk="0">
                    <a:moveTo>
                      <a:pt x="5857" y="12132"/>
                    </a:moveTo>
                    <a:cubicBezTo>
                      <a:pt x="2517" y="12015"/>
                      <a:pt x="-113" y="9205"/>
                      <a:pt x="4" y="5857"/>
                    </a:cubicBezTo>
                    <a:cubicBezTo>
                      <a:pt x="121" y="2516"/>
                      <a:pt x="2938" y="-106"/>
                      <a:pt x="6279" y="3"/>
                    </a:cubicBezTo>
                    <a:cubicBezTo>
                      <a:pt x="7894" y="58"/>
                      <a:pt x="9401" y="745"/>
                      <a:pt x="10501" y="1931"/>
                    </a:cubicBezTo>
                    <a:cubicBezTo>
                      <a:pt x="11609" y="3117"/>
                      <a:pt x="12187" y="4663"/>
                      <a:pt x="12125" y="6278"/>
                    </a:cubicBezTo>
                    <a:cubicBezTo>
                      <a:pt x="12007" y="9556"/>
                      <a:pt x="9307" y="12147"/>
                      <a:pt x="6045" y="12132"/>
                    </a:cubicBezTo>
                    <a:cubicBezTo>
                      <a:pt x="5982" y="12132"/>
                      <a:pt x="5912" y="12132"/>
                      <a:pt x="5849" y="1213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2" name="Google Shape;1462;p46"/>
              <p:cNvSpPr/>
              <p:nvPr/>
            </p:nvSpPr>
            <p:spPr>
              <a:xfrm>
                <a:off x="5086355" y="1174691"/>
                <a:ext cx="12135" cy="12131"/>
              </a:xfrm>
              <a:custGeom>
                <a:avLst/>
                <a:gdLst/>
                <a:ahLst/>
                <a:cxnLst/>
                <a:rect l="l" t="t" r="r" b="b"/>
                <a:pathLst>
                  <a:path w="12135" h="12131" extrusionOk="0">
                    <a:moveTo>
                      <a:pt x="5857" y="12132"/>
                    </a:moveTo>
                    <a:cubicBezTo>
                      <a:pt x="2517" y="12015"/>
                      <a:pt x="-113" y="9205"/>
                      <a:pt x="4" y="5857"/>
                    </a:cubicBezTo>
                    <a:cubicBezTo>
                      <a:pt x="121" y="2516"/>
                      <a:pt x="2938" y="-106"/>
                      <a:pt x="6279" y="3"/>
                    </a:cubicBezTo>
                    <a:cubicBezTo>
                      <a:pt x="7902" y="58"/>
                      <a:pt x="9400" y="745"/>
                      <a:pt x="10501" y="1931"/>
                    </a:cubicBezTo>
                    <a:cubicBezTo>
                      <a:pt x="11609" y="3117"/>
                      <a:pt x="12187" y="4663"/>
                      <a:pt x="12132" y="6278"/>
                    </a:cubicBezTo>
                    <a:cubicBezTo>
                      <a:pt x="12015" y="9556"/>
                      <a:pt x="9315" y="12147"/>
                      <a:pt x="6052" y="12132"/>
                    </a:cubicBezTo>
                    <a:cubicBezTo>
                      <a:pt x="5990" y="12132"/>
                      <a:pt x="5920" y="12132"/>
                      <a:pt x="5857" y="1213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3" name="Google Shape;1463;p46"/>
              <p:cNvSpPr/>
              <p:nvPr/>
            </p:nvSpPr>
            <p:spPr>
              <a:xfrm>
                <a:off x="5063159" y="1173918"/>
                <a:ext cx="12135" cy="12131"/>
              </a:xfrm>
              <a:custGeom>
                <a:avLst/>
                <a:gdLst/>
                <a:ahLst/>
                <a:cxnLst/>
                <a:rect l="l" t="t" r="r" b="b"/>
                <a:pathLst>
                  <a:path w="12135" h="12131" extrusionOk="0">
                    <a:moveTo>
                      <a:pt x="5857" y="12132"/>
                    </a:moveTo>
                    <a:cubicBezTo>
                      <a:pt x="2517" y="12015"/>
                      <a:pt x="-113" y="9205"/>
                      <a:pt x="4" y="5857"/>
                    </a:cubicBezTo>
                    <a:cubicBezTo>
                      <a:pt x="121" y="2516"/>
                      <a:pt x="2938" y="-106"/>
                      <a:pt x="6279" y="3"/>
                    </a:cubicBezTo>
                    <a:cubicBezTo>
                      <a:pt x="7902" y="58"/>
                      <a:pt x="9401" y="745"/>
                      <a:pt x="10501" y="1931"/>
                    </a:cubicBezTo>
                    <a:cubicBezTo>
                      <a:pt x="11609" y="3117"/>
                      <a:pt x="12187" y="4663"/>
                      <a:pt x="12132" y="6278"/>
                    </a:cubicBezTo>
                    <a:cubicBezTo>
                      <a:pt x="12015" y="9556"/>
                      <a:pt x="9315" y="12147"/>
                      <a:pt x="6052" y="12132"/>
                    </a:cubicBezTo>
                    <a:cubicBezTo>
                      <a:pt x="5990" y="12132"/>
                      <a:pt x="5920" y="12132"/>
                      <a:pt x="5857" y="1213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4" name="Google Shape;1464;p46"/>
              <p:cNvSpPr/>
              <p:nvPr/>
            </p:nvSpPr>
            <p:spPr>
              <a:xfrm>
                <a:off x="5108871" y="1195522"/>
                <a:ext cx="12135" cy="12131"/>
              </a:xfrm>
              <a:custGeom>
                <a:avLst/>
                <a:gdLst/>
                <a:ahLst/>
                <a:cxnLst/>
                <a:rect l="l" t="t" r="r" b="b"/>
                <a:pathLst>
                  <a:path w="12135" h="12131" extrusionOk="0">
                    <a:moveTo>
                      <a:pt x="5857" y="12132"/>
                    </a:moveTo>
                    <a:cubicBezTo>
                      <a:pt x="2517" y="12015"/>
                      <a:pt x="-113" y="9205"/>
                      <a:pt x="4" y="5857"/>
                    </a:cubicBezTo>
                    <a:cubicBezTo>
                      <a:pt x="121" y="2516"/>
                      <a:pt x="2938" y="-106"/>
                      <a:pt x="6279" y="3"/>
                    </a:cubicBezTo>
                    <a:cubicBezTo>
                      <a:pt x="7902" y="58"/>
                      <a:pt x="9401" y="745"/>
                      <a:pt x="10501" y="1931"/>
                    </a:cubicBezTo>
                    <a:cubicBezTo>
                      <a:pt x="11609" y="3117"/>
                      <a:pt x="12187" y="4663"/>
                      <a:pt x="12132" y="6278"/>
                    </a:cubicBezTo>
                    <a:cubicBezTo>
                      <a:pt x="12015" y="9556"/>
                      <a:pt x="9315" y="12147"/>
                      <a:pt x="6052" y="12132"/>
                    </a:cubicBezTo>
                    <a:cubicBezTo>
                      <a:pt x="5990" y="12132"/>
                      <a:pt x="5920" y="12132"/>
                      <a:pt x="5857" y="1213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5" name="Google Shape;1465;p46"/>
              <p:cNvSpPr/>
              <p:nvPr/>
            </p:nvSpPr>
            <p:spPr>
              <a:xfrm>
                <a:off x="5085684" y="1194749"/>
                <a:ext cx="12129" cy="12131"/>
              </a:xfrm>
              <a:custGeom>
                <a:avLst/>
                <a:gdLst/>
                <a:ahLst/>
                <a:cxnLst/>
                <a:rect l="l" t="t" r="r" b="b"/>
                <a:pathLst>
                  <a:path w="12129" h="12131" extrusionOk="0">
                    <a:moveTo>
                      <a:pt x="5857" y="12132"/>
                    </a:moveTo>
                    <a:cubicBezTo>
                      <a:pt x="2517" y="12015"/>
                      <a:pt x="-113" y="9205"/>
                      <a:pt x="4" y="5857"/>
                    </a:cubicBezTo>
                    <a:cubicBezTo>
                      <a:pt x="121" y="2516"/>
                      <a:pt x="2938" y="-106"/>
                      <a:pt x="6279" y="3"/>
                    </a:cubicBezTo>
                    <a:cubicBezTo>
                      <a:pt x="7902" y="58"/>
                      <a:pt x="9401" y="745"/>
                      <a:pt x="10501" y="1931"/>
                    </a:cubicBezTo>
                    <a:cubicBezTo>
                      <a:pt x="11609" y="3117"/>
                      <a:pt x="12187" y="4663"/>
                      <a:pt x="12124" y="6278"/>
                    </a:cubicBezTo>
                    <a:cubicBezTo>
                      <a:pt x="12007" y="9556"/>
                      <a:pt x="9307" y="12147"/>
                      <a:pt x="6045" y="12132"/>
                    </a:cubicBezTo>
                    <a:cubicBezTo>
                      <a:pt x="5982" y="12132"/>
                      <a:pt x="5912" y="12132"/>
                      <a:pt x="5849" y="1213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6" name="Google Shape;1466;p46"/>
              <p:cNvSpPr/>
              <p:nvPr/>
            </p:nvSpPr>
            <p:spPr>
              <a:xfrm>
                <a:off x="5062488" y="1193969"/>
                <a:ext cx="12129" cy="12131"/>
              </a:xfrm>
              <a:custGeom>
                <a:avLst/>
                <a:gdLst/>
                <a:ahLst/>
                <a:cxnLst/>
                <a:rect l="l" t="t" r="r" b="b"/>
                <a:pathLst>
                  <a:path w="12129" h="12131" extrusionOk="0">
                    <a:moveTo>
                      <a:pt x="5857" y="12132"/>
                    </a:moveTo>
                    <a:cubicBezTo>
                      <a:pt x="2517" y="12015"/>
                      <a:pt x="-113" y="9205"/>
                      <a:pt x="4" y="5857"/>
                    </a:cubicBezTo>
                    <a:cubicBezTo>
                      <a:pt x="121" y="2516"/>
                      <a:pt x="2938" y="-106"/>
                      <a:pt x="6279" y="3"/>
                    </a:cubicBezTo>
                    <a:cubicBezTo>
                      <a:pt x="7894" y="58"/>
                      <a:pt x="9401" y="745"/>
                      <a:pt x="10501" y="1931"/>
                    </a:cubicBezTo>
                    <a:cubicBezTo>
                      <a:pt x="11609" y="3117"/>
                      <a:pt x="12187" y="4663"/>
                      <a:pt x="12125" y="6278"/>
                    </a:cubicBezTo>
                    <a:cubicBezTo>
                      <a:pt x="12007" y="9556"/>
                      <a:pt x="9307" y="12147"/>
                      <a:pt x="6045" y="12132"/>
                    </a:cubicBezTo>
                    <a:cubicBezTo>
                      <a:pt x="5982" y="12132"/>
                      <a:pt x="5912" y="12132"/>
                      <a:pt x="5849" y="1213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7" name="Google Shape;1467;p46"/>
            <p:cNvGrpSpPr/>
            <p:nvPr/>
          </p:nvGrpSpPr>
          <p:grpSpPr>
            <a:xfrm>
              <a:off x="1511739" y="1851851"/>
              <a:ext cx="820202" cy="35396"/>
              <a:chOff x="5047007" y="1099793"/>
              <a:chExt cx="304173" cy="13127"/>
            </a:xfrm>
          </p:grpSpPr>
          <p:sp>
            <p:nvSpPr>
              <p:cNvPr id="1468" name="Google Shape;1468;p46"/>
              <p:cNvSpPr/>
              <p:nvPr/>
            </p:nvSpPr>
            <p:spPr>
              <a:xfrm>
                <a:off x="5338053" y="1099793"/>
                <a:ext cx="13127" cy="13127"/>
              </a:xfrm>
              <a:custGeom>
                <a:avLst/>
                <a:gdLst/>
                <a:ahLst/>
                <a:cxnLst/>
                <a:rect l="l" t="t" r="r" b="b"/>
                <a:pathLst>
                  <a:path w="13127" h="13127" extrusionOk="0">
                    <a:moveTo>
                      <a:pt x="0" y="6564"/>
                    </a:moveTo>
                    <a:cubicBezTo>
                      <a:pt x="0" y="10193"/>
                      <a:pt x="2942" y="13127"/>
                      <a:pt x="6564" y="13127"/>
                    </a:cubicBezTo>
                    <a:cubicBezTo>
                      <a:pt x="10185" y="13127"/>
                      <a:pt x="13127" y="10185"/>
                      <a:pt x="13127" y="6564"/>
                    </a:cubicBezTo>
                    <a:cubicBezTo>
                      <a:pt x="13127" y="2942"/>
                      <a:pt x="10185" y="0"/>
                      <a:pt x="6564" y="0"/>
                    </a:cubicBezTo>
                    <a:cubicBezTo>
                      <a:pt x="2942" y="0"/>
                      <a:pt x="0" y="2942"/>
                      <a:pt x="0" y="656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9" name="Google Shape;1469;p46"/>
              <p:cNvSpPr/>
              <p:nvPr/>
            </p:nvSpPr>
            <p:spPr>
              <a:xfrm>
                <a:off x="5241040" y="1099793"/>
                <a:ext cx="13127" cy="13127"/>
              </a:xfrm>
              <a:custGeom>
                <a:avLst/>
                <a:gdLst/>
                <a:ahLst/>
                <a:cxnLst/>
                <a:rect l="l" t="t" r="r" b="b"/>
                <a:pathLst>
                  <a:path w="13127" h="13127" extrusionOk="0">
                    <a:moveTo>
                      <a:pt x="0" y="6564"/>
                    </a:moveTo>
                    <a:cubicBezTo>
                      <a:pt x="0" y="10193"/>
                      <a:pt x="2942" y="13127"/>
                      <a:pt x="6564" y="13127"/>
                    </a:cubicBezTo>
                    <a:cubicBezTo>
                      <a:pt x="10185" y="13127"/>
                      <a:pt x="13127" y="10185"/>
                      <a:pt x="13127" y="6564"/>
                    </a:cubicBezTo>
                    <a:cubicBezTo>
                      <a:pt x="13127" y="2942"/>
                      <a:pt x="10185" y="0"/>
                      <a:pt x="6564" y="0"/>
                    </a:cubicBezTo>
                    <a:cubicBezTo>
                      <a:pt x="2942" y="0"/>
                      <a:pt x="0" y="2942"/>
                      <a:pt x="0" y="656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0" name="Google Shape;1470;p46"/>
              <p:cNvSpPr/>
              <p:nvPr/>
            </p:nvSpPr>
            <p:spPr>
              <a:xfrm>
                <a:off x="5144028" y="1099793"/>
                <a:ext cx="13127" cy="13127"/>
              </a:xfrm>
              <a:custGeom>
                <a:avLst/>
                <a:gdLst/>
                <a:ahLst/>
                <a:cxnLst/>
                <a:rect l="l" t="t" r="r" b="b"/>
                <a:pathLst>
                  <a:path w="13127" h="13127" extrusionOk="0">
                    <a:moveTo>
                      <a:pt x="0" y="6564"/>
                    </a:moveTo>
                    <a:cubicBezTo>
                      <a:pt x="0" y="10193"/>
                      <a:pt x="2942" y="13127"/>
                      <a:pt x="6564" y="13127"/>
                    </a:cubicBezTo>
                    <a:cubicBezTo>
                      <a:pt x="10185" y="13127"/>
                      <a:pt x="13128" y="10185"/>
                      <a:pt x="13128" y="6564"/>
                    </a:cubicBezTo>
                    <a:cubicBezTo>
                      <a:pt x="13128" y="2942"/>
                      <a:pt x="10185" y="0"/>
                      <a:pt x="6564" y="0"/>
                    </a:cubicBezTo>
                    <a:cubicBezTo>
                      <a:pt x="2942" y="0"/>
                      <a:pt x="0" y="2942"/>
                      <a:pt x="0" y="656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1" name="Google Shape;1471;p46"/>
              <p:cNvSpPr/>
              <p:nvPr/>
            </p:nvSpPr>
            <p:spPr>
              <a:xfrm>
                <a:off x="5047007" y="1099793"/>
                <a:ext cx="13127" cy="13127"/>
              </a:xfrm>
              <a:custGeom>
                <a:avLst/>
                <a:gdLst/>
                <a:ahLst/>
                <a:cxnLst/>
                <a:rect l="l" t="t" r="r" b="b"/>
                <a:pathLst>
                  <a:path w="13127" h="13127" extrusionOk="0">
                    <a:moveTo>
                      <a:pt x="0" y="6564"/>
                    </a:moveTo>
                    <a:cubicBezTo>
                      <a:pt x="0" y="10193"/>
                      <a:pt x="2942" y="13127"/>
                      <a:pt x="6564" y="13127"/>
                    </a:cubicBezTo>
                    <a:cubicBezTo>
                      <a:pt x="10185" y="13127"/>
                      <a:pt x="13128" y="10185"/>
                      <a:pt x="13128" y="6564"/>
                    </a:cubicBezTo>
                    <a:cubicBezTo>
                      <a:pt x="13128" y="2942"/>
                      <a:pt x="10185" y="0"/>
                      <a:pt x="6564" y="0"/>
                    </a:cubicBezTo>
                    <a:cubicBezTo>
                      <a:pt x="2942" y="0"/>
                      <a:pt x="0" y="2942"/>
                      <a:pt x="0" y="656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2" name="Google Shape;1472;p46"/>
            <p:cNvGrpSpPr/>
            <p:nvPr/>
          </p:nvGrpSpPr>
          <p:grpSpPr>
            <a:xfrm>
              <a:off x="1511739" y="2853933"/>
              <a:ext cx="820202" cy="35396"/>
              <a:chOff x="5047007" y="1471430"/>
              <a:chExt cx="304173" cy="13127"/>
            </a:xfrm>
          </p:grpSpPr>
          <p:sp>
            <p:nvSpPr>
              <p:cNvPr id="1473" name="Google Shape;1473;p46"/>
              <p:cNvSpPr/>
              <p:nvPr/>
            </p:nvSpPr>
            <p:spPr>
              <a:xfrm>
                <a:off x="5338053" y="1471430"/>
                <a:ext cx="13127" cy="13127"/>
              </a:xfrm>
              <a:custGeom>
                <a:avLst/>
                <a:gdLst/>
                <a:ahLst/>
                <a:cxnLst/>
                <a:rect l="l" t="t" r="r" b="b"/>
                <a:pathLst>
                  <a:path w="13127" h="13127" extrusionOk="0">
                    <a:moveTo>
                      <a:pt x="0" y="6564"/>
                    </a:moveTo>
                    <a:cubicBezTo>
                      <a:pt x="0" y="10193"/>
                      <a:pt x="2942" y="13127"/>
                      <a:pt x="6564" y="13127"/>
                    </a:cubicBezTo>
                    <a:cubicBezTo>
                      <a:pt x="10185" y="13127"/>
                      <a:pt x="13127" y="10185"/>
                      <a:pt x="13127" y="6564"/>
                    </a:cubicBezTo>
                    <a:cubicBezTo>
                      <a:pt x="13127" y="2942"/>
                      <a:pt x="10185" y="0"/>
                      <a:pt x="6564" y="0"/>
                    </a:cubicBezTo>
                    <a:cubicBezTo>
                      <a:pt x="2942" y="0"/>
                      <a:pt x="0" y="2942"/>
                      <a:pt x="0" y="656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4" name="Google Shape;1474;p46"/>
              <p:cNvSpPr/>
              <p:nvPr/>
            </p:nvSpPr>
            <p:spPr>
              <a:xfrm>
                <a:off x="5241040" y="1471430"/>
                <a:ext cx="13127" cy="13127"/>
              </a:xfrm>
              <a:custGeom>
                <a:avLst/>
                <a:gdLst/>
                <a:ahLst/>
                <a:cxnLst/>
                <a:rect l="l" t="t" r="r" b="b"/>
                <a:pathLst>
                  <a:path w="13127" h="13127" extrusionOk="0">
                    <a:moveTo>
                      <a:pt x="0" y="6564"/>
                    </a:moveTo>
                    <a:cubicBezTo>
                      <a:pt x="0" y="10193"/>
                      <a:pt x="2942" y="13127"/>
                      <a:pt x="6564" y="13127"/>
                    </a:cubicBezTo>
                    <a:cubicBezTo>
                      <a:pt x="10185" y="13127"/>
                      <a:pt x="13127" y="10185"/>
                      <a:pt x="13127" y="6564"/>
                    </a:cubicBezTo>
                    <a:cubicBezTo>
                      <a:pt x="13127" y="2942"/>
                      <a:pt x="10185" y="0"/>
                      <a:pt x="6564" y="0"/>
                    </a:cubicBezTo>
                    <a:cubicBezTo>
                      <a:pt x="2942" y="0"/>
                      <a:pt x="0" y="2942"/>
                      <a:pt x="0" y="656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5" name="Google Shape;1475;p46"/>
              <p:cNvSpPr/>
              <p:nvPr/>
            </p:nvSpPr>
            <p:spPr>
              <a:xfrm>
                <a:off x="5144028" y="1471430"/>
                <a:ext cx="13127" cy="13127"/>
              </a:xfrm>
              <a:custGeom>
                <a:avLst/>
                <a:gdLst/>
                <a:ahLst/>
                <a:cxnLst/>
                <a:rect l="l" t="t" r="r" b="b"/>
                <a:pathLst>
                  <a:path w="13127" h="13127" extrusionOk="0">
                    <a:moveTo>
                      <a:pt x="0" y="6564"/>
                    </a:moveTo>
                    <a:cubicBezTo>
                      <a:pt x="0" y="10193"/>
                      <a:pt x="2942" y="13127"/>
                      <a:pt x="6564" y="13127"/>
                    </a:cubicBezTo>
                    <a:cubicBezTo>
                      <a:pt x="10185" y="13127"/>
                      <a:pt x="13128" y="10185"/>
                      <a:pt x="13128" y="6564"/>
                    </a:cubicBezTo>
                    <a:cubicBezTo>
                      <a:pt x="13128" y="2942"/>
                      <a:pt x="10185" y="0"/>
                      <a:pt x="6564" y="0"/>
                    </a:cubicBezTo>
                    <a:cubicBezTo>
                      <a:pt x="2942" y="0"/>
                      <a:pt x="0" y="2942"/>
                      <a:pt x="0" y="656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6" name="Google Shape;1476;p46"/>
              <p:cNvSpPr/>
              <p:nvPr/>
            </p:nvSpPr>
            <p:spPr>
              <a:xfrm>
                <a:off x="5047007" y="1471430"/>
                <a:ext cx="13127" cy="13127"/>
              </a:xfrm>
              <a:custGeom>
                <a:avLst/>
                <a:gdLst/>
                <a:ahLst/>
                <a:cxnLst/>
                <a:rect l="l" t="t" r="r" b="b"/>
                <a:pathLst>
                  <a:path w="13127" h="13127" extrusionOk="0">
                    <a:moveTo>
                      <a:pt x="0" y="6564"/>
                    </a:moveTo>
                    <a:cubicBezTo>
                      <a:pt x="0" y="10193"/>
                      <a:pt x="2942" y="13127"/>
                      <a:pt x="6564" y="13127"/>
                    </a:cubicBezTo>
                    <a:cubicBezTo>
                      <a:pt x="10185" y="13127"/>
                      <a:pt x="13128" y="10185"/>
                      <a:pt x="13128" y="6564"/>
                    </a:cubicBezTo>
                    <a:cubicBezTo>
                      <a:pt x="13128" y="2942"/>
                      <a:pt x="10185" y="0"/>
                      <a:pt x="6564" y="0"/>
                    </a:cubicBezTo>
                    <a:cubicBezTo>
                      <a:pt x="2942" y="0"/>
                      <a:pt x="0" y="2942"/>
                      <a:pt x="0" y="656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7" name="Google Shape;1477;p46"/>
            <p:cNvGrpSpPr/>
            <p:nvPr/>
          </p:nvGrpSpPr>
          <p:grpSpPr>
            <a:xfrm>
              <a:off x="1670002" y="2179936"/>
              <a:ext cx="499068" cy="499052"/>
              <a:chOff x="5105699" y="1221468"/>
              <a:chExt cx="185080" cy="185081"/>
            </a:xfrm>
          </p:grpSpPr>
          <p:sp>
            <p:nvSpPr>
              <p:cNvPr id="1478" name="Google Shape;1478;p46"/>
              <p:cNvSpPr/>
              <p:nvPr/>
            </p:nvSpPr>
            <p:spPr>
              <a:xfrm>
                <a:off x="5105699" y="1221468"/>
                <a:ext cx="185080" cy="185080"/>
              </a:xfrm>
              <a:custGeom>
                <a:avLst/>
                <a:gdLst/>
                <a:ahLst/>
                <a:cxnLst/>
                <a:rect l="l" t="t" r="r" b="b"/>
                <a:pathLst>
                  <a:path w="185080" h="185080" extrusionOk="0">
                    <a:moveTo>
                      <a:pt x="185081" y="92540"/>
                    </a:moveTo>
                    <a:cubicBezTo>
                      <a:pt x="185081" y="143649"/>
                      <a:pt x="143649" y="185081"/>
                      <a:pt x="92540" y="185081"/>
                    </a:cubicBezTo>
                    <a:cubicBezTo>
                      <a:pt x="41432" y="185081"/>
                      <a:pt x="0" y="143649"/>
                      <a:pt x="0" y="92540"/>
                    </a:cubicBezTo>
                    <a:cubicBezTo>
                      <a:pt x="0" y="41432"/>
                      <a:pt x="41432" y="0"/>
                      <a:pt x="92540" y="0"/>
                    </a:cubicBezTo>
                    <a:cubicBezTo>
                      <a:pt x="143649" y="0"/>
                      <a:pt x="185081" y="41432"/>
                      <a:pt x="185081" y="9254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9" name="Google Shape;1479;p46"/>
              <p:cNvSpPr/>
              <p:nvPr/>
            </p:nvSpPr>
            <p:spPr>
              <a:xfrm rot="-552203">
                <a:off x="5171779" y="1287430"/>
                <a:ext cx="53123" cy="53123"/>
              </a:xfrm>
              <a:custGeom>
                <a:avLst/>
                <a:gdLst/>
                <a:ahLst/>
                <a:cxnLst/>
                <a:rect l="l" t="t" r="r" b="b"/>
                <a:pathLst>
                  <a:path w="53103" h="53103" extrusionOk="0">
                    <a:moveTo>
                      <a:pt x="53103" y="26551"/>
                    </a:moveTo>
                    <a:cubicBezTo>
                      <a:pt x="53103" y="41215"/>
                      <a:pt x="41216" y="53103"/>
                      <a:pt x="26552" y="53103"/>
                    </a:cubicBezTo>
                    <a:cubicBezTo>
                      <a:pt x="11888" y="53103"/>
                      <a:pt x="0" y="41215"/>
                      <a:pt x="0" y="26551"/>
                    </a:cubicBezTo>
                    <a:cubicBezTo>
                      <a:pt x="0" y="11887"/>
                      <a:pt x="11888" y="0"/>
                      <a:pt x="26552" y="0"/>
                    </a:cubicBezTo>
                    <a:cubicBezTo>
                      <a:pt x="41216" y="0"/>
                      <a:pt x="53103" y="11887"/>
                      <a:pt x="53103" y="2655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0" name="Google Shape;1480;p46"/>
              <p:cNvSpPr/>
              <p:nvPr/>
            </p:nvSpPr>
            <p:spPr>
              <a:xfrm>
                <a:off x="5187235" y="1297244"/>
                <a:ext cx="23031" cy="37368"/>
              </a:xfrm>
              <a:custGeom>
                <a:avLst/>
                <a:gdLst/>
                <a:ahLst/>
                <a:cxnLst/>
                <a:rect l="l" t="t" r="r" b="b"/>
                <a:pathLst>
                  <a:path w="23031" h="37368" extrusionOk="0">
                    <a:moveTo>
                      <a:pt x="8" y="11512"/>
                    </a:moveTo>
                    <a:cubicBezTo>
                      <a:pt x="8" y="5151"/>
                      <a:pt x="5159" y="0"/>
                      <a:pt x="11520" y="0"/>
                    </a:cubicBezTo>
                    <a:cubicBezTo>
                      <a:pt x="17881" y="0"/>
                      <a:pt x="23032" y="5151"/>
                      <a:pt x="23032" y="11512"/>
                    </a:cubicBezTo>
                    <a:cubicBezTo>
                      <a:pt x="23032" y="16101"/>
                      <a:pt x="20339" y="20050"/>
                      <a:pt x="16460" y="21900"/>
                    </a:cubicBezTo>
                    <a:lnTo>
                      <a:pt x="16460" y="37369"/>
                    </a:lnTo>
                    <a:lnTo>
                      <a:pt x="6548" y="37369"/>
                    </a:lnTo>
                    <a:lnTo>
                      <a:pt x="6548" y="21884"/>
                    </a:lnTo>
                    <a:cubicBezTo>
                      <a:pt x="2677" y="20027"/>
                      <a:pt x="0" y="16085"/>
                      <a:pt x="0" y="1151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1" name="Google Shape;1481;p46"/>
              <p:cNvSpPr/>
              <p:nvPr/>
            </p:nvSpPr>
            <p:spPr>
              <a:xfrm>
                <a:off x="5221076" y="1252851"/>
                <a:ext cx="47148" cy="46648"/>
              </a:xfrm>
              <a:custGeom>
                <a:avLst/>
                <a:gdLst/>
                <a:ahLst/>
                <a:cxnLst/>
                <a:rect l="l" t="t" r="r" b="b"/>
                <a:pathLst>
                  <a:path w="47148" h="46648" extrusionOk="0">
                    <a:moveTo>
                      <a:pt x="47148" y="0"/>
                    </a:moveTo>
                    <a:lnTo>
                      <a:pt x="0" y="46649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2" name="Google Shape;1482;p46"/>
              <p:cNvSpPr/>
              <p:nvPr/>
            </p:nvSpPr>
            <p:spPr>
              <a:xfrm>
                <a:off x="5129409" y="1252851"/>
                <a:ext cx="47148" cy="46648"/>
              </a:xfrm>
              <a:custGeom>
                <a:avLst/>
                <a:gdLst/>
                <a:ahLst/>
                <a:cxnLst/>
                <a:rect l="l" t="t" r="r" b="b"/>
                <a:pathLst>
                  <a:path w="47148" h="46648" extrusionOk="0">
                    <a:moveTo>
                      <a:pt x="0" y="0"/>
                    </a:moveTo>
                    <a:lnTo>
                      <a:pt x="47148" y="46649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3" name="Google Shape;1483;p46"/>
              <p:cNvSpPr/>
              <p:nvPr/>
            </p:nvSpPr>
            <p:spPr>
              <a:xfrm>
                <a:off x="5198302" y="1340662"/>
                <a:ext cx="780" cy="65887"/>
              </a:xfrm>
              <a:custGeom>
                <a:avLst/>
                <a:gdLst/>
                <a:ahLst/>
                <a:cxnLst/>
                <a:rect l="l" t="t" r="r" b="b"/>
                <a:pathLst>
                  <a:path w="780" h="65887" extrusionOk="0">
                    <a:moveTo>
                      <a:pt x="0" y="0"/>
                    </a:moveTo>
                    <a:lnTo>
                      <a:pt x="0" y="65887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84" name="Google Shape;1484;p46"/>
            <p:cNvSpPr/>
            <p:nvPr/>
          </p:nvSpPr>
          <p:spPr>
            <a:xfrm>
              <a:off x="1865680" y="2032444"/>
              <a:ext cx="85647" cy="85626"/>
            </a:xfrm>
            <a:custGeom>
              <a:avLst/>
              <a:gdLst/>
              <a:ahLst/>
              <a:cxnLst/>
              <a:rect l="l" t="t" r="r" b="b"/>
              <a:pathLst>
                <a:path w="31780" h="31772" extrusionOk="0">
                  <a:moveTo>
                    <a:pt x="0" y="15883"/>
                  </a:moveTo>
                  <a:cubicBezTo>
                    <a:pt x="0" y="24655"/>
                    <a:pt x="7110" y="31773"/>
                    <a:pt x="15890" y="31773"/>
                  </a:cubicBezTo>
                  <a:cubicBezTo>
                    <a:pt x="24671" y="31773"/>
                    <a:pt x="31781" y="24663"/>
                    <a:pt x="31781" y="15883"/>
                  </a:cubicBezTo>
                  <a:cubicBezTo>
                    <a:pt x="31781" y="7102"/>
                    <a:pt x="24671" y="0"/>
                    <a:pt x="15890" y="0"/>
                  </a:cubicBezTo>
                  <a:cubicBezTo>
                    <a:pt x="7110" y="0"/>
                    <a:pt x="0" y="7110"/>
                    <a:pt x="0" y="158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46"/>
            <p:cNvSpPr/>
            <p:nvPr/>
          </p:nvSpPr>
          <p:spPr>
            <a:xfrm>
              <a:off x="1878285" y="2045596"/>
              <a:ext cx="60072" cy="60072"/>
            </a:xfrm>
            <a:custGeom>
              <a:avLst/>
              <a:gdLst/>
              <a:ahLst/>
              <a:cxnLst/>
              <a:rect l="l" t="t" r="r" b="b"/>
              <a:pathLst>
                <a:path w="22290" h="22290" extrusionOk="0">
                  <a:moveTo>
                    <a:pt x="0" y="11145"/>
                  </a:moveTo>
                  <a:cubicBezTo>
                    <a:pt x="0" y="17303"/>
                    <a:pt x="4987" y="22290"/>
                    <a:pt x="11145" y="22290"/>
                  </a:cubicBezTo>
                  <a:cubicBezTo>
                    <a:pt x="17303" y="22290"/>
                    <a:pt x="22290" y="17303"/>
                    <a:pt x="22290" y="11145"/>
                  </a:cubicBezTo>
                  <a:cubicBezTo>
                    <a:pt x="22290" y="4987"/>
                    <a:pt x="17303" y="0"/>
                    <a:pt x="11145" y="0"/>
                  </a:cubicBezTo>
                  <a:cubicBezTo>
                    <a:pt x="4987" y="0"/>
                    <a:pt x="0" y="4987"/>
                    <a:pt x="0" y="1114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6" name="Google Shape;1486;p46"/>
          <p:cNvGrpSpPr/>
          <p:nvPr/>
        </p:nvGrpSpPr>
        <p:grpSpPr>
          <a:xfrm>
            <a:off x="3350260" y="3884930"/>
            <a:ext cx="589280" cy="934720"/>
            <a:chOff x="5091988" y="3240840"/>
            <a:chExt cx="915126" cy="1363128"/>
          </a:xfrm>
        </p:grpSpPr>
        <p:sp>
          <p:nvSpPr>
            <p:cNvPr id="1487" name="Google Shape;1487;p46"/>
            <p:cNvSpPr/>
            <p:nvPr/>
          </p:nvSpPr>
          <p:spPr>
            <a:xfrm>
              <a:off x="5262748" y="4387549"/>
              <a:ext cx="741748" cy="216418"/>
            </a:xfrm>
            <a:custGeom>
              <a:avLst/>
              <a:gdLst/>
              <a:ahLst/>
              <a:cxnLst/>
              <a:rect l="l" t="t" r="r" b="b"/>
              <a:pathLst>
                <a:path w="198860" h="58021" extrusionOk="0">
                  <a:moveTo>
                    <a:pt x="27" y="2778"/>
                  </a:moveTo>
                  <a:cubicBezTo>
                    <a:pt x="-152" y="3114"/>
                    <a:pt x="613" y="16374"/>
                    <a:pt x="613" y="16382"/>
                  </a:cubicBezTo>
                  <a:cubicBezTo>
                    <a:pt x="847" y="20495"/>
                    <a:pt x="4827" y="25358"/>
                    <a:pt x="7286" y="28276"/>
                  </a:cubicBezTo>
                  <a:cubicBezTo>
                    <a:pt x="16089" y="38719"/>
                    <a:pt x="29069" y="45025"/>
                    <a:pt x="41861" y="49076"/>
                  </a:cubicBezTo>
                  <a:cubicBezTo>
                    <a:pt x="75015" y="59573"/>
                    <a:pt x="110636" y="60728"/>
                    <a:pt x="144376" y="53088"/>
                  </a:cubicBezTo>
                  <a:cubicBezTo>
                    <a:pt x="156254" y="50395"/>
                    <a:pt x="168297" y="46438"/>
                    <a:pt x="178911" y="40108"/>
                  </a:cubicBezTo>
                  <a:cubicBezTo>
                    <a:pt x="187497" y="34981"/>
                    <a:pt x="198899" y="25084"/>
                    <a:pt x="198860" y="14009"/>
                  </a:cubicBezTo>
                  <a:lnTo>
                    <a:pt x="198806" y="0"/>
                  </a:lnTo>
                  <a:lnTo>
                    <a:pt x="19" y="278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8" name="Google Shape;1488;p46"/>
            <p:cNvSpPr/>
            <p:nvPr/>
          </p:nvSpPr>
          <p:spPr>
            <a:xfrm>
              <a:off x="5262117" y="4226910"/>
              <a:ext cx="742244" cy="316934"/>
            </a:xfrm>
            <a:custGeom>
              <a:avLst/>
              <a:gdLst/>
              <a:ahLst/>
              <a:cxnLst/>
              <a:rect l="l" t="t" r="r" b="b"/>
              <a:pathLst>
                <a:path w="198993" h="84969" extrusionOk="0">
                  <a:moveTo>
                    <a:pt x="195611" y="31236"/>
                  </a:moveTo>
                  <a:cubicBezTo>
                    <a:pt x="183568" y="12013"/>
                    <a:pt x="140767" y="-638"/>
                    <a:pt x="96741" y="25"/>
                  </a:cubicBezTo>
                  <a:cubicBezTo>
                    <a:pt x="50904" y="712"/>
                    <a:pt x="7533" y="15775"/>
                    <a:pt x="899" y="37167"/>
                  </a:cubicBezTo>
                  <a:cubicBezTo>
                    <a:pt x="-7421" y="63992"/>
                    <a:pt x="43005" y="88249"/>
                    <a:pt x="111289" y="84605"/>
                  </a:cubicBezTo>
                  <a:cubicBezTo>
                    <a:pt x="175599" y="81170"/>
                    <a:pt x="210416" y="54869"/>
                    <a:pt x="195611" y="312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9" name="Google Shape;1489;p46"/>
            <p:cNvSpPr/>
            <p:nvPr/>
          </p:nvSpPr>
          <p:spPr>
            <a:xfrm>
              <a:off x="5263665" y="4383267"/>
              <a:ext cx="737335" cy="158734"/>
            </a:xfrm>
            <a:custGeom>
              <a:avLst/>
              <a:gdLst/>
              <a:ahLst/>
              <a:cxnLst/>
              <a:rect l="l" t="t" r="r" b="b"/>
              <a:pathLst>
                <a:path w="197677" h="42556" extrusionOk="0">
                  <a:moveTo>
                    <a:pt x="0" y="7032"/>
                  </a:moveTo>
                  <a:cubicBezTo>
                    <a:pt x="7586" y="28472"/>
                    <a:pt x="52362" y="45267"/>
                    <a:pt x="109976" y="42192"/>
                  </a:cubicBezTo>
                  <a:cubicBezTo>
                    <a:pt x="164242" y="39289"/>
                    <a:pt x="197506" y="20113"/>
                    <a:pt x="197678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46"/>
            <p:cNvSpPr/>
            <p:nvPr/>
          </p:nvSpPr>
          <p:spPr>
            <a:xfrm>
              <a:off x="5372656" y="4257402"/>
              <a:ext cx="532760" cy="225564"/>
            </a:xfrm>
            <a:custGeom>
              <a:avLst/>
              <a:gdLst/>
              <a:ahLst/>
              <a:cxnLst/>
              <a:rect l="l" t="t" r="r" b="b"/>
              <a:pathLst>
                <a:path w="142831" h="60473" extrusionOk="0">
                  <a:moveTo>
                    <a:pt x="78875" y="60281"/>
                  </a:moveTo>
                  <a:cubicBezTo>
                    <a:pt x="32734" y="62404"/>
                    <a:pt x="-3035" y="46623"/>
                    <a:pt x="204" y="28110"/>
                  </a:cubicBezTo>
                  <a:cubicBezTo>
                    <a:pt x="2959" y="12360"/>
                    <a:pt x="33827" y="684"/>
                    <a:pt x="68511" y="29"/>
                  </a:cubicBezTo>
                  <a:cubicBezTo>
                    <a:pt x="102149" y="-603"/>
                    <a:pt x="133906" y="9270"/>
                    <a:pt x="141243" y="23810"/>
                  </a:cubicBezTo>
                  <a:cubicBezTo>
                    <a:pt x="149781" y="40738"/>
                    <a:pt x="123175" y="58236"/>
                    <a:pt x="78875" y="6028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91" name="Google Shape;1491;p46"/>
            <p:cNvGrpSpPr/>
            <p:nvPr/>
          </p:nvGrpSpPr>
          <p:grpSpPr>
            <a:xfrm>
              <a:off x="5479468" y="4315644"/>
              <a:ext cx="308699" cy="96616"/>
              <a:chOff x="4695686" y="1477970"/>
              <a:chExt cx="82761" cy="25903"/>
            </a:xfrm>
          </p:grpSpPr>
          <p:sp>
            <p:nvSpPr>
              <p:cNvPr id="1492" name="Google Shape;1492;p46"/>
              <p:cNvSpPr/>
              <p:nvPr/>
            </p:nvSpPr>
            <p:spPr>
              <a:xfrm>
                <a:off x="4703334" y="1477970"/>
                <a:ext cx="66817" cy="25903"/>
              </a:xfrm>
              <a:custGeom>
                <a:avLst/>
                <a:gdLst/>
                <a:ahLst/>
                <a:cxnLst/>
                <a:rect l="l" t="t" r="r" b="b"/>
                <a:pathLst>
                  <a:path w="66817" h="25903" extrusionOk="0">
                    <a:moveTo>
                      <a:pt x="196" y="0"/>
                    </a:moveTo>
                    <a:lnTo>
                      <a:pt x="1" y="12972"/>
                    </a:lnTo>
                    <a:cubicBezTo>
                      <a:pt x="-85" y="18614"/>
                      <a:pt x="7251" y="23297"/>
                      <a:pt x="16375" y="23438"/>
                    </a:cubicBezTo>
                    <a:lnTo>
                      <a:pt x="17030" y="23438"/>
                    </a:lnTo>
                    <a:cubicBezTo>
                      <a:pt x="26162" y="23586"/>
                      <a:pt x="33631" y="19129"/>
                      <a:pt x="33717" y="13487"/>
                    </a:cubicBezTo>
                    <a:lnTo>
                      <a:pt x="33756" y="10731"/>
                    </a:lnTo>
                    <a:cubicBezTo>
                      <a:pt x="33842" y="5089"/>
                      <a:pt x="41311" y="624"/>
                      <a:pt x="50443" y="765"/>
                    </a:cubicBezTo>
                    <a:lnTo>
                      <a:pt x="50443" y="765"/>
                    </a:lnTo>
                    <a:cubicBezTo>
                      <a:pt x="59574" y="905"/>
                      <a:pt x="66903" y="5588"/>
                      <a:pt x="66817" y="11231"/>
                    </a:cubicBezTo>
                    <a:lnTo>
                      <a:pt x="66590" y="25904"/>
                    </a:lnTo>
                  </a:path>
                </a:pathLst>
              </a:custGeom>
              <a:solidFill>
                <a:srgbClr val="FCFDFF"/>
              </a:solidFill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3" name="Google Shape;1493;p46"/>
              <p:cNvSpPr/>
              <p:nvPr/>
            </p:nvSpPr>
            <p:spPr>
              <a:xfrm>
                <a:off x="4695686" y="1493017"/>
                <a:ext cx="82667" cy="1264"/>
              </a:xfrm>
              <a:custGeom>
                <a:avLst/>
                <a:gdLst/>
                <a:ahLst/>
                <a:cxnLst/>
                <a:rect l="l" t="t" r="r" b="b"/>
                <a:pathLst>
                  <a:path w="82667" h="1264" extrusionOk="0">
                    <a:moveTo>
                      <a:pt x="0" y="0"/>
                    </a:moveTo>
                    <a:lnTo>
                      <a:pt x="82667" y="1264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4" name="Google Shape;1494;p46"/>
              <p:cNvSpPr/>
              <p:nvPr/>
            </p:nvSpPr>
            <p:spPr>
              <a:xfrm>
                <a:off x="4695780" y="1486938"/>
                <a:ext cx="82667" cy="1264"/>
              </a:xfrm>
              <a:custGeom>
                <a:avLst/>
                <a:gdLst/>
                <a:ahLst/>
                <a:cxnLst/>
                <a:rect l="l" t="t" r="r" b="b"/>
                <a:pathLst>
                  <a:path w="82667" h="1264" extrusionOk="0">
                    <a:moveTo>
                      <a:pt x="0" y="0"/>
                    </a:moveTo>
                    <a:lnTo>
                      <a:pt x="82668" y="1264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95" name="Google Shape;1495;p46"/>
            <p:cNvSpPr/>
            <p:nvPr/>
          </p:nvSpPr>
          <p:spPr>
            <a:xfrm>
              <a:off x="5790584" y="4527249"/>
              <a:ext cx="7859" cy="60404"/>
            </a:xfrm>
            <a:custGeom>
              <a:avLst/>
              <a:gdLst/>
              <a:ahLst/>
              <a:cxnLst/>
              <a:rect l="l" t="t" r="r" b="b"/>
              <a:pathLst>
                <a:path w="2107" h="16194" extrusionOk="0">
                  <a:moveTo>
                    <a:pt x="2107" y="0"/>
                  </a:moveTo>
                  <a:lnTo>
                    <a:pt x="0" y="16195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6" name="Google Shape;1496;p46"/>
            <p:cNvSpPr/>
            <p:nvPr/>
          </p:nvSpPr>
          <p:spPr>
            <a:xfrm>
              <a:off x="5621883" y="4543552"/>
              <a:ext cx="5558" cy="60202"/>
            </a:xfrm>
            <a:custGeom>
              <a:avLst/>
              <a:gdLst/>
              <a:ahLst/>
              <a:cxnLst/>
              <a:rect l="l" t="t" r="r" b="b"/>
              <a:pathLst>
                <a:path w="1490" h="16140" extrusionOk="0">
                  <a:moveTo>
                    <a:pt x="1491" y="0"/>
                  </a:moveTo>
                  <a:lnTo>
                    <a:pt x="0" y="1614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46"/>
            <p:cNvSpPr/>
            <p:nvPr/>
          </p:nvSpPr>
          <p:spPr>
            <a:xfrm>
              <a:off x="5438945" y="4524981"/>
              <a:ext cx="7538" cy="52168"/>
            </a:xfrm>
            <a:custGeom>
              <a:avLst/>
              <a:gdLst/>
              <a:ahLst/>
              <a:cxnLst/>
              <a:rect l="l" t="t" r="r" b="b"/>
              <a:pathLst>
                <a:path w="2021" h="13986" extrusionOk="0">
                  <a:moveTo>
                    <a:pt x="2021" y="0"/>
                  </a:moveTo>
                  <a:lnTo>
                    <a:pt x="0" y="13986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46"/>
            <p:cNvSpPr/>
            <p:nvPr/>
          </p:nvSpPr>
          <p:spPr>
            <a:xfrm>
              <a:off x="5381392" y="4506260"/>
              <a:ext cx="6751" cy="50362"/>
            </a:xfrm>
            <a:custGeom>
              <a:avLst/>
              <a:gdLst/>
              <a:ahLst/>
              <a:cxnLst/>
              <a:rect l="l" t="t" r="r" b="b"/>
              <a:pathLst>
                <a:path w="1810" h="13502" extrusionOk="0">
                  <a:moveTo>
                    <a:pt x="1811" y="0"/>
                  </a:moveTo>
                  <a:lnTo>
                    <a:pt x="0" y="13502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9" name="Google Shape;1499;p46"/>
            <p:cNvSpPr/>
            <p:nvPr/>
          </p:nvSpPr>
          <p:spPr>
            <a:xfrm>
              <a:off x="5298075" y="4460062"/>
              <a:ext cx="5647" cy="42239"/>
            </a:xfrm>
            <a:custGeom>
              <a:avLst/>
              <a:gdLst/>
              <a:ahLst/>
              <a:cxnLst/>
              <a:rect l="l" t="t" r="r" b="b"/>
              <a:pathLst>
                <a:path w="1514" h="11324" extrusionOk="0">
                  <a:moveTo>
                    <a:pt x="1514" y="0"/>
                  </a:moveTo>
                  <a:lnTo>
                    <a:pt x="0" y="11325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00" name="Google Shape;1500;p46"/>
            <p:cNvGrpSpPr/>
            <p:nvPr/>
          </p:nvGrpSpPr>
          <p:grpSpPr>
            <a:xfrm>
              <a:off x="5307828" y="4232154"/>
              <a:ext cx="654861" cy="288370"/>
              <a:chOff x="4649670" y="1455586"/>
              <a:chExt cx="175566" cy="77313"/>
            </a:xfrm>
          </p:grpSpPr>
          <p:sp>
            <p:nvSpPr>
              <p:cNvPr id="1501" name="Google Shape;1501;p46"/>
              <p:cNvSpPr/>
              <p:nvPr/>
            </p:nvSpPr>
            <p:spPr>
              <a:xfrm>
                <a:off x="4727818" y="1526718"/>
                <a:ext cx="6181" cy="6181"/>
              </a:xfrm>
              <a:custGeom>
                <a:avLst/>
                <a:gdLst/>
                <a:ahLst/>
                <a:cxnLst/>
                <a:rect l="l" t="t" r="r" b="b"/>
                <a:pathLst>
                  <a:path w="6181" h="6181" extrusionOk="0">
                    <a:moveTo>
                      <a:pt x="6181" y="3091"/>
                    </a:moveTo>
                    <a:cubicBezTo>
                      <a:pt x="6181" y="4800"/>
                      <a:pt x="4800" y="6181"/>
                      <a:pt x="3091" y="6181"/>
                    </a:cubicBezTo>
                    <a:cubicBezTo>
                      <a:pt x="1381" y="6181"/>
                      <a:pt x="0" y="4800"/>
                      <a:pt x="0" y="3091"/>
                    </a:cubicBezTo>
                    <a:cubicBezTo>
                      <a:pt x="0" y="1381"/>
                      <a:pt x="1381" y="0"/>
                      <a:pt x="3091" y="0"/>
                    </a:cubicBezTo>
                    <a:cubicBezTo>
                      <a:pt x="4800" y="0"/>
                      <a:pt x="6181" y="1381"/>
                      <a:pt x="6181" y="309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2" name="Google Shape;1502;p46"/>
              <p:cNvSpPr/>
              <p:nvPr/>
            </p:nvSpPr>
            <p:spPr>
              <a:xfrm>
                <a:off x="4687967" y="1521669"/>
                <a:ext cx="6181" cy="6181"/>
              </a:xfrm>
              <a:custGeom>
                <a:avLst/>
                <a:gdLst/>
                <a:ahLst/>
                <a:cxnLst/>
                <a:rect l="l" t="t" r="r" b="b"/>
                <a:pathLst>
                  <a:path w="6181" h="6181" extrusionOk="0">
                    <a:moveTo>
                      <a:pt x="6181" y="3091"/>
                    </a:moveTo>
                    <a:cubicBezTo>
                      <a:pt x="6181" y="4800"/>
                      <a:pt x="4800" y="6181"/>
                      <a:pt x="3091" y="6181"/>
                    </a:cubicBezTo>
                    <a:cubicBezTo>
                      <a:pt x="1381" y="6181"/>
                      <a:pt x="0" y="4800"/>
                      <a:pt x="0" y="3091"/>
                    </a:cubicBezTo>
                    <a:cubicBezTo>
                      <a:pt x="0" y="1381"/>
                      <a:pt x="1381" y="0"/>
                      <a:pt x="3091" y="0"/>
                    </a:cubicBezTo>
                    <a:cubicBezTo>
                      <a:pt x="4800" y="0"/>
                      <a:pt x="6181" y="1381"/>
                      <a:pt x="6181" y="309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3" name="Google Shape;1503;p46"/>
              <p:cNvSpPr/>
              <p:nvPr/>
            </p:nvSpPr>
            <p:spPr>
              <a:xfrm>
                <a:off x="4655180" y="1504342"/>
                <a:ext cx="6181" cy="6181"/>
              </a:xfrm>
              <a:custGeom>
                <a:avLst/>
                <a:gdLst/>
                <a:ahLst/>
                <a:cxnLst/>
                <a:rect l="l" t="t" r="r" b="b"/>
                <a:pathLst>
                  <a:path w="6181" h="6181" extrusionOk="0">
                    <a:moveTo>
                      <a:pt x="6181" y="3091"/>
                    </a:moveTo>
                    <a:cubicBezTo>
                      <a:pt x="6181" y="4800"/>
                      <a:pt x="4800" y="6181"/>
                      <a:pt x="3091" y="6181"/>
                    </a:cubicBezTo>
                    <a:cubicBezTo>
                      <a:pt x="1381" y="6181"/>
                      <a:pt x="0" y="4800"/>
                      <a:pt x="0" y="3091"/>
                    </a:cubicBezTo>
                    <a:cubicBezTo>
                      <a:pt x="0" y="1381"/>
                      <a:pt x="1381" y="0"/>
                      <a:pt x="3091" y="0"/>
                    </a:cubicBezTo>
                    <a:cubicBezTo>
                      <a:pt x="4800" y="0"/>
                      <a:pt x="6181" y="1381"/>
                      <a:pt x="6181" y="309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4" name="Google Shape;1504;p46"/>
              <p:cNvSpPr/>
              <p:nvPr/>
            </p:nvSpPr>
            <p:spPr>
              <a:xfrm>
                <a:off x="4649670" y="1481724"/>
                <a:ext cx="6181" cy="6181"/>
              </a:xfrm>
              <a:custGeom>
                <a:avLst/>
                <a:gdLst/>
                <a:ahLst/>
                <a:cxnLst/>
                <a:rect l="l" t="t" r="r" b="b"/>
                <a:pathLst>
                  <a:path w="6181" h="6181" extrusionOk="0">
                    <a:moveTo>
                      <a:pt x="6181" y="3091"/>
                    </a:moveTo>
                    <a:cubicBezTo>
                      <a:pt x="6181" y="4800"/>
                      <a:pt x="4800" y="6181"/>
                      <a:pt x="3091" y="6181"/>
                    </a:cubicBezTo>
                    <a:cubicBezTo>
                      <a:pt x="1381" y="6181"/>
                      <a:pt x="0" y="4800"/>
                      <a:pt x="0" y="3091"/>
                    </a:cubicBezTo>
                    <a:cubicBezTo>
                      <a:pt x="0" y="1381"/>
                      <a:pt x="1381" y="0"/>
                      <a:pt x="3091" y="0"/>
                    </a:cubicBezTo>
                    <a:cubicBezTo>
                      <a:pt x="4800" y="0"/>
                      <a:pt x="6181" y="1381"/>
                      <a:pt x="6181" y="309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5" name="Google Shape;1505;p46"/>
              <p:cNvSpPr/>
              <p:nvPr/>
            </p:nvSpPr>
            <p:spPr>
              <a:xfrm>
                <a:off x="4672100" y="1467121"/>
                <a:ext cx="4901" cy="4901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extrusionOk="0">
                    <a:moveTo>
                      <a:pt x="4901" y="2451"/>
                    </a:moveTo>
                    <a:cubicBezTo>
                      <a:pt x="4901" y="3801"/>
                      <a:pt x="3801" y="4901"/>
                      <a:pt x="2451" y="4901"/>
                    </a:cubicBezTo>
                    <a:cubicBezTo>
                      <a:pt x="1100" y="4901"/>
                      <a:pt x="0" y="3801"/>
                      <a:pt x="0" y="2451"/>
                    </a:cubicBezTo>
                    <a:cubicBezTo>
                      <a:pt x="0" y="1100"/>
                      <a:pt x="1100" y="0"/>
                      <a:pt x="2451" y="0"/>
                    </a:cubicBezTo>
                    <a:cubicBezTo>
                      <a:pt x="3801" y="0"/>
                      <a:pt x="4901" y="1100"/>
                      <a:pt x="4901" y="245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6" name="Google Shape;1506;p46"/>
              <p:cNvSpPr/>
              <p:nvPr/>
            </p:nvSpPr>
            <p:spPr>
              <a:xfrm>
                <a:off x="4700166" y="1458919"/>
                <a:ext cx="4901" cy="4901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extrusionOk="0">
                    <a:moveTo>
                      <a:pt x="4901" y="2451"/>
                    </a:moveTo>
                    <a:cubicBezTo>
                      <a:pt x="4901" y="3801"/>
                      <a:pt x="3801" y="4901"/>
                      <a:pt x="2451" y="4901"/>
                    </a:cubicBezTo>
                    <a:cubicBezTo>
                      <a:pt x="1100" y="4901"/>
                      <a:pt x="0" y="3801"/>
                      <a:pt x="0" y="2451"/>
                    </a:cubicBezTo>
                    <a:cubicBezTo>
                      <a:pt x="0" y="1100"/>
                      <a:pt x="1100" y="0"/>
                      <a:pt x="2451" y="0"/>
                    </a:cubicBezTo>
                    <a:cubicBezTo>
                      <a:pt x="3801" y="0"/>
                      <a:pt x="4901" y="1100"/>
                      <a:pt x="4901" y="245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7" name="Google Shape;1507;p46"/>
              <p:cNvSpPr/>
              <p:nvPr/>
            </p:nvSpPr>
            <p:spPr>
              <a:xfrm>
                <a:off x="4730120" y="1455586"/>
                <a:ext cx="4901" cy="4901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extrusionOk="0">
                    <a:moveTo>
                      <a:pt x="4901" y="2451"/>
                    </a:moveTo>
                    <a:cubicBezTo>
                      <a:pt x="4901" y="3804"/>
                      <a:pt x="3804" y="4901"/>
                      <a:pt x="2451" y="4901"/>
                    </a:cubicBezTo>
                    <a:cubicBezTo>
                      <a:pt x="1097" y="4901"/>
                      <a:pt x="0" y="3804"/>
                      <a:pt x="0" y="2451"/>
                    </a:cubicBezTo>
                    <a:cubicBezTo>
                      <a:pt x="0" y="1097"/>
                      <a:pt x="1097" y="0"/>
                      <a:pt x="2451" y="0"/>
                    </a:cubicBezTo>
                    <a:cubicBezTo>
                      <a:pt x="3804" y="0"/>
                      <a:pt x="4901" y="1097"/>
                      <a:pt x="4901" y="245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" name="Google Shape;1508;p46"/>
              <p:cNvSpPr/>
              <p:nvPr/>
            </p:nvSpPr>
            <p:spPr>
              <a:xfrm>
                <a:off x="4762424" y="1457498"/>
                <a:ext cx="4901" cy="4901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extrusionOk="0">
                    <a:moveTo>
                      <a:pt x="4901" y="2451"/>
                    </a:moveTo>
                    <a:cubicBezTo>
                      <a:pt x="4901" y="3804"/>
                      <a:pt x="3804" y="4901"/>
                      <a:pt x="2451" y="4901"/>
                    </a:cubicBezTo>
                    <a:cubicBezTo>
                      <a:pt x="1097" y="4901"/>
                      <a:pt x="0" y="3804"/>
                      <a:pt x="0" y="2451"/>
                    </a:cubicBezTo>
                    <a:cubicBezTo>
                      <a:pt x="0" y="1097"/>
                      <a:pt x="1097" y="0"/>
                      <a:pt x="2451" y="0"/>
                    </a:cubicBezTo>
                    <a:cubicBezTo>
                      <a:pt x="3804" y="0"/>
                      <a:pt x="4901" y="1097"/>
                      <a:pt x="4901" y="245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9" name="Google Shape;1509;p46"/>
              <p:cNvSpPr/>
              <p:nvPr/>
            </p:nvSpPr>
            <p:spPr>
              <a:xfrm>
                <a:off x="4792987" y="1465857"/>
                <a:ext cx="4901" cy="4901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extrusionOk="0">
                    <a:moveTo>
                      <a:pt x="4901" y="2451"/>
                    </a:moveTo>
                    <a:cubicBezTo>
                      <a:pt x="4901" y="3804"/>
                      <a:pt x="3804" y="4901"/>
                      <a:pt x="2451" y="4901"/>
                    </a:cubicBezTo>
                    <a:cubicBezTo>
                      <a:pt x="1097" y="4901"/>
                      <a:pt x="0" y="3804"/>
                      <a:pt x="0" y="2451"/>
                    </a:cubicBezTo>
                    <a:cubicBezTo>
                      <a:pt x="0" y="1097"/>
                      <a:pt x="1097" y="0"/>
                      <a:pt x="2451" y="0"/>
                    </a:cubicBezTo>
                    <a:cubicBezTo>
                      <a:pt x="3804" y="0"/>
                      <a:pt x="4901" y="1097"/>
                      <a:pt x="4901" y="245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0" name="Google Shape;1510;p46"/>
              <p:cNvSpPr/>
              <p:nvPr/>
            </p:nvSpPr>
            <p:spPr>
              <a:xfrm>
                <a:off x="4770322" y="1523932"/>
                <a:ext cx="6181" cy="6181"/>
              </a:xfrm>
              <a:custGeom>
                <a:avLst/>
                <a:gdLst/>
                <a:ahLst/>
                <a:cxnLst/>
                <a:rect l="l" t="t" r="r" b="b"/>
                <a:pathLst>
                  <a:path w="6181" h="6181" extrusionOk="0">
                    <a:moveTo>
                      <a:pt x="6181" y="3091"/>
                    </a:moveTo>
                    <a:cubicBezTo>
                      <a:pt x="6181" y="4800"/>
                      <a:pt x="4800" y="6181"/>
                      <a:pt x="3091" y="6181"/>
                    </a:cubicBezTo>
                    <a:cubicBezTo>
                      <a:pt x="1381" y="6181"/>
                      <a:pt x="0" y="4800"/>
                      <a:pt x="0" y="3091"/>
                    </a:cubicBezTo>
                    <a:cubicBezTo>
                      <a:pt x="0" y="1381"/>
                      <a:pt x="1381" y="0"/>
                      <a:pt x="3091" y="0"/>
                    </a:cubicBezTo>
                    <a:cubicBezTo>
                      <a:pt x="4800" y="0"/>
                      <a:pt x="6181" y="1381"/>
                      <a:pt x="6181" y="309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1" name="Google Shape;1511;p46"/>
              <p:cNvSpPr/>
              <p:nvPr/>
            </p:nvSpPr>
            <p:spPr>
              <a:xfrm>
                <a:off x="4803664" y="1512108"/>
                <a:ext cx="6181" cy="6181"/>
              </a:xfrm>
              <a:custGeom>
                <a:avLst/>
                <a:gdLst/>
                <a:ahLst/>
                <a:cxnLst/>
                <a:rect l="l" t="t" r="r" b="b"/>
                <a:pathLst>
                  <a:path w="6181" h="6181" extrusionOk="0">
                    <a:moveTo>
                      <a:pt x="6181" y="3091"/>
                    </a:moveTo>
                    <a:cubicBezTo>
                      <a:pt x="6181" y="4800"/>
                      <a:pt x="4800" y="6181"/>
                      <a:pt x="3091" y="6181"/>
                    </a:cubicBezTo>
                    <a:cubicBezTo>
                      <a:pt x="1381" y="6181"/>
                      <a:pt x="0" y="4800"/>
                      <a:pt x="0" y="3091"/>
                    </a:cubicBezTo>
                    <a:cubicBezTo>
                      <a:pt x="0" y="1381"/>
                      <a:pt x="1381" y="0"/>
                      <a:pt x="3091" y="0"/>
                    </a:cubicBezTo>
                    <a:cubicBezTo>
                      <a:pt x="4800" y="0"/>
                      <a:pt x="6181" y="1381"/>
                      <a:pt x="6181" y="309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2" name="Google Shape;1512;p46"/>
              <p:cNvSpPr/>
              <p:nvPr/>
            </p:nvSpPr>
            <p:spPr>
              <a:xfrm>
                <a:off x="4818415" y="1486532"/>
                <a:ext cx="6821" cy="6821"/>
              </a:xfrm>
              <a:custGeom>
                <a:avLst/>
                <a:gdLst/>
                <a:ahLst/>
                <a:cxnLst/>
                <a:rect l="l" t="t" r="r" b="b"/>
                <a:pathLst>
                  <a:path w="6821" h="6821" extrusionOk="0">
                    <a:moveTo>
                      <a:pt x="6821" y="3411"/>
                    </a:moveTo>
                    <a:cubicBezTo>
                      <a:pt x="6821" y="5292"/>
                      <a:pt x="5292" y="6821"/>
                      <a:pt x="3411" y="6821"/>
                    </a:cubicBezTo>
                    <a:cubicBezTo>
                      <a:pt x="1530" y="6821"/>
                      <a:pt x="0" y="5292"/>
                      <a:pt x="0" y="3411"/>
                    </a:cubicBezTo>
                    <a:cubicBezTo>
                      <a:pt x="0" y="1530"/>
                      <a:pt x="1530" y="0"/>
                      <a:pt x="3411" y="0"/>
                    </a:cubicBezTo>
                    <a:cubicBezTo>
                      <a:pt x="5292" y="0"/>
                      <a:pt x="6821" y="1530"/>
                      <a:pt x="6821" y="341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13" name="Google Shape;1513;p46"/>
            <p:cNvSpPr/>
            <p:nvPr/>
          </p:nvSpPr>
          <p:spPr>
            <a:xfrm>
              <a:off x="5263706" y="4245544"/>
              <a:ext cx="741748" cy="216418"/>
            </a:xfrm>
            <a:custGeom>
              <a:avLst/>
              <a:gdLst/>
              <a:ahLst/>
              <a:cxnLst/>
              <a:rect l="l" t="t" r="r" b="b"/>
              <a:pathLst>
                <a:path w="198860" h="58021" extrusionOk="0">
                  <a:moveTo>
                    <a:pt x="27" y="2779"/>
                  </a:moveTo>
                  <a:cubicBezTo>
                    <a:pt x="-152" y="3114"/>
                    <a:pt x="613" y="16374"/>
                    <a:pt x="613" y="16382"/>
                  </a:cubicBezTo>
                  <a:cubicBezTo>
                    <a:pt x="847" y="20495"/>
                    <a:pt x="4827" y="25358"/>
                    <a:pt x="7286" y="28276"/>
                  </a:cubicBezTo>
                  <a:cubicBezTo>
                    <a:pt x="16089" y="38719"/>
                    <a:pt x="29069" y="45025"/>
                    <a:pt x="41861" y="49076"/>
                  </a:cubicBezTo>
                  <a:cubicBezTo>
                    <a:pt x="75015" y="59573"/>
                    <a:pt x="110636" y="60729"/>
                    <a:pt x="144375" y="53088"/>
                  </a:cubicBezTo>
                  <a:cubicBezTo>
                    <a:pt x="156254" y="50395"/>
                    <a:pt x="168297" y="46438"/>
                    <a:pt x="178911" y="40108"/>
                  </a:cubicBezTo>
                  <a:cubicBezTo>
                    <a:pt x="187496" y="34981"/>
                    <a:pt x="198899" y="25084"/>
                    <a:pt x="198860" y="14010"/>
                  </a:cubicBezTo>
                  <a:lnTo>
                    <a:pt x="198805" y="0"/>
                  </a:lnTo>
                  <a:lnTo>
                    <a:pt x="19" y="278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46"/>
            <p:cNvSpPr/>
            <p:nvPr/>
          </p:nvSpPr>
          <p:spPr>
            <a:xfrm>
              <a:off x="5263076" y="4084905"/>
              <a:ext cx="742248" cy="316934"/>
            </a:xfrm>
            <a:custGeom>
              <a:avLst/>
              <a:gdLst/>
              <a:ahLst/>
              <a:cxnLst/>
              <a:rect l="l" t="t" r="r" b="b"/>
              <a:pathLst>
                <a:path w="198994" h="84969" extrusionOk="0">
                  <a:moveTo>
                    <a:pt x="195611" y="31236"/>
                  </a:moveTo>
                  <a:cubicBezTo>
                    <a:pt x="183568" y="12013"/>
                    <a:pt x="140767" y="-638"/>
                    <a:pt x="96741" y="25"/>
                  </a:cubicBezTo>
                  <a:cubicBezTo>
                    <a:pt x="50904" y="712"/>
                    <a:pt x="7533" y="15775"/>
                    <a:pt x="899" y="37168"/>
                  </a:cubicBezTo>
                  <a:cubicBezTo>
                    <a:pt x="-7421" y="63992"/>
                    <a:pt x="43005" y="88249"/>
                    <a:pt x="111289" y="84605"/>
                  </a:cubicBezTo>
                  <a:cubicBezTo>
                    <a:pt x="175600" y="81171"/>
                    <a:pt x="210416" y="54869"/>
                    <a:pt x="195611" y="312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46"/>
            <p:cNvSpPr/>
            <p:nvPr/>
          </p:nvSpPr>
          <p:spPr>
            <a:xfrm>
              <a:off x="5264624" y="4241266"/>
              <a:ext cx="737335" cy="158734"/>
            </a:xfrm>
            <a:custGeom>
              <a:avLst/>
              <a:gdLst/>
              <a:ahLst/>
              <a:cxnLst/>
              <a:rect l="l" t="t" r="r" b="b"/>
              <a:pathLst>
                <a:path w="197677" h="42556" extrusionOk="0">
                  <a:moveTo>
                    <a:pt x="0" y="7032"/>
                  </a:moveTo>
                  <a:cubicBezTo>
                    <a:pt x="7586" y="28472"/>
                    <a:pt x="52362" y="45267"/>
                    <a:pt x="109976" y="42192"/>
                  </a:cubicBezTo>
                  <a:cubicBezTo>
                    <a:pt x="164242" y="39289"/>
                    <a:pt x="197506" y="20113"/>
                    <a:pt x="197678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46"/>
            <p:cNvSpPr/>
            <p:nvPr/>
          </p:nvSpPr>
          <p:spPr>
            <a:xfrm>
              <a:off x="5373644" y="4115400"/>
              <a:ext cx="532760" cy="225564"/>
            </a:xfrm>
            <a:custGeom>
              <a:avLst/>
              <a:gdLst/>
              <a:ahLst/>
              <a:cxnLst/>
              <a:rect l="l" t="t" r="r" b="b"/>
              <a:pathLst>
                <a:path w="142831" h="60473" extrusionOk="0">
                  <a:moveTo>
                    <a:pt x="78875" y="60281"/>
                  </a:moveTo>
                  <a:cubicBezTo>
                    <a:pt x="32734" y="62404"/>
                    <a:pt x="-3035" y="46623"/>
                    <a:pt x="204" y="28110"/>
                  </a:cubicBezTo>
                  <a:cubicBezTo>
                    <a:pt x="2959" y="12360"/>
                    <a:pt x="33827" y="684"/>
                    <a:pt x="68511" y="29"/>
                  </a:cubicBezTo>
                  <a:cubicBezTo>
                    <a:pt x="102149" y="-603"/>
                    <a:pt x="133906" y="9270"/>
                    <a:pt x="141243" y="23810"/>
                  </a:cubicBezTo>
                  <a:cubicBezTo>
                    <a:pt x="149781" y="40738"/>
                    <a:pt x="123175" y="58236"/>
                    <a:pt x="78875" y="6028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17" name="Google Shape;1517;p46"/>
            <p:cNvGrpSpPr/>
            <p:nvPr/>
          </p:nvGrpSpPr>
          <p:grpSpPr>
            <a:xfrm>
              <a:off x="5480430" y="4173643"/>
              <a:ext cx="308695" cy="96616"/>
              <a:chOff x="4695944" y="1439899"/>
              <a:chExt cx="82760" cy="25903"/>
            </a:xfrm>
          </p:grpSpPr>
          <p:sp>
            <p:nvSpPr>
              <p:cNvPr id="1518" name="Google Shape;1518;p46"/>
              <p:cNvSpPr/>
              <p:nvPr/>
            </p:nvSpPr>
            <p:spPr>
              <a:xfrm>
                <a:off x="4703591" y="1439899"/>
                <a:ext cx="66817" cy="25903"/>
              </a:xfrm>
              <a:custGeom>
                <a:avLst/>
                <a:gdLst/>
                <a:ahLst/>
                <a:cxnLst/>
                <a:rect l="l" t="t" r="r" b="b"/>
                <a:pathLst>
                  <a:path w="66817" h="25903" extrusionOk="0">
                    <a:moveTo>
                      <a:pt x="196" y="0"/>
                    </a:moveTo>
                    <a:lnTo>
                      <a:pt x="1" y="12971"/>
                    </a:lnTo>
                    <a:cubicBezTo>
                      <a:pt x="-85" y="18614"/>
                      <a:pt x="7251" y="23297"/>
                      <a:pt x="16375" y="23437"/>
                    </a:cubicBezTo>
                    <a:lnTo>
                      <a:pt x="17031" y="23437"/>
                    </a:lnTo>
                    <a:cubicBezTo>
                      <a:pt x="26162" y="23586"/>
                      <a:pt x="33631" y="19129"/>
                      <a:pt x="33717" y="13486"/>
                    </a:cubicBezTo>
                    <a:lnTo>
                      <a:pt x="33756" y="10731"/>
                    </a:lnTo>
                    <a:cubicBezTo>
                      <a:pt x="33842" y="5089"/>
                      <a:pt x="41311" y="624"/>
                      <a:pt x="50443" y="765"/>
                    </a:cubicBezTo>
                    <a:lnTo>
                      <a:pt x="50443" y="765"/>
                    </a:lnTo>
                    <a:cubicBezTo>
                      <a:pt x="59574" y="905"/>
                      <a:pt x="66903" y="5588"/>
                      <a:pt x="66817" y="11231"/>
                    </a:cubicBezTo>
                    <a:lnTo>
                      <a:pt x="66591" y="25904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9" name="Google Shape;1519;p46"/>
              <p:cNvSpPr/>
              <p:nvPr/>
            </p:nvSpPr>
            <p:spPr>
              <a:xfrm>
                <a:off x="4695944" y="1454946"/>
                <a:ext cx="82667" cy="1256"/>
              </a:xfrm>
              <a:custGeom>
                <a:avLst/>
                <a:gdLst/>
                <a:ahLst/>
                <a:cxnLst/>
                <a:rect l="l" t="t" r="r" b="b"/>
                <a:pathLst>
                  <a:path w="82667" h="1256" extrusionOk="0">
                    <a:moveTo>
                      <a:pt x="0" y="0"/>
                    </a:moveTo>
                    <a:lnTo>
                      <a:pt x="82668" y="1257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0" name="Google Shape;1520;p46"/>
              <p:cNvSpPr/>
              <p:nvPr/>
            </p:nvSpPr>
            <p:spPr>
              <a:xfrm>
                <a:off x="4696037" y="1448866"/>
                <a:ext cx="82667" cy="1256"/>
              </a:xfrm>
              <a:custGeom>
                <a:avLst/>
                <a:gdLst/>
                <a:ahLst/>
                <a:cxnLst/>
                <a:rect l="l" t="t" r="r" b="b"/>
                <a:pathLst>
                  <a:path w="82667" h="1256" extrusionOk="0">
                    <a:moveTo>
                      <a:pt x="0" y="0"/>
                    </a:moveTo>
                    <a:lnTo>
                      <a:pt x="82667" y="1257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21" name="Google Shape;1521;p46"/>
            <p:cNvSpPr/>
            <p:nvPr/>
          </p:nvSpPr>
          <p:spPr>
            <a:xfrm>
              <a:off x="5791572" y="4385248"/>
              <a:ext cx="7829" cy="60374"/>
            </a:xfrm>
            <a:custGeom>
              <a:avLst/>
              <a:gdLst/>
              <a:ahLst/>
              <a:cxnLst/>
              <a:rect l="l" t="t" r="r" b="b"/>
              <a:pathLst>
                <a:path w="2099" h="16186" extrusionOk="0">
                  <a:moveTo>
                    <a:pt x="2099" y="0"/>
                  </a:moveTo>
                  <a:lnTo>
                    <a:pt x="0" y="16187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2" name="Google Shape;1522;p46"/>
            <p:cNvSpPr/>
            <p:nvPr/>
          </p:nvSpPr>
          <p:spPr>
            <a:xfrm>
              <a:off x="5622842" y="4401551"/>
              <a:ext cx="5558" cy="60172"/>
            </a:xfrm>
            <a:custGeom>
              <a:avLst/>
              <a:gdLst/>
              <a:ahLst/>
              <a:cxnLst/>
              <a:rect l="l" t="t" r="r" b="b"/>
              <a:pathLst>
                <a:path w="1490" h="16132" extrusionOk="0">
                  <a:moveTo>
                    <a:pt x="1491" y="0"/>
                  </a:moveTo>
                  <a:lnTo>
                    <a:pt x="0" y="16132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46"/>
            <p:cNvSpPr/>
            <p:nvPr/>
          </p:nvSpPr>
          <p:spPr>
            <a:xfrm>
              <a:off x="5439904" y="4382946"/>
              <a:ext cx="7538" cy="52168"/>
            </a:xfrm>
            <a:custGeom>
              <a:avLst/>
              <a:gdLst/>
              <a:ahLst/>
              <a:cxnLst/>
              <a:rect l="l" t="t" r="r" b="b"/>
              <a:pathLst>
                <a:path w="2021" h="13986" extrusionOk="0">
                  <a:moveTo>
                    <a:pt x="2021" y="0"/>
                  </a:moveTo>
                  <a:lnTo>
                    <a:pt x="0" y="13986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4" name="Google Shape;1524;p46"/>
            <p:cNvSpPr/>
            <p:nvPr/>
          </p:nvSpPr>
          <p:spPr>
            <a:xfrm>
              <a:off x="5382354" y="4364259"/>
              <a:ext cx="6751" cy="50333"/>
            </a:xfrm>
            <a:custGeom>
              <a:avLst/>
              <a:gdLst/>
              <a:ahLst/>
              <a:cxnLst/>
              <a:rect l="l" t="t" r="r" b="b"/>
              <a:pathLst>
                <a:path w="1810" h="13494" extrusionOk="0">
                  <a:moveTo>
                    <a:pt x="1811" y="0"/>
                  </a:moveTo>
                  <a:lnTo>
                    <a:pt x="0" y="1349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5" name="Google Shape;1525;p46"/>
            <p:cNvSpPr/>
            <p:nvPr/>
          </p:nvSpPr>
          <p:spPr>
            <a:xfrm>
              <a:off x="5299033" y="4318061"/>
              <a:ext cx="5673" cy="42239"/>
            </a:xfrm>
            <a:custGeom>
              <a:avLst/>
              <a:gdLst/>
              <a:ahLst/>
              <a:cxnLst/>
              <a:rect l="l" t="t" r="r" b="b"/>
              <a:pathLst>
                <a:path w="1521" h="11324" extrusionOk="0">
                  <a:moveTo>
                    <a:pt x="1522" y="0"/>
                  </a:moveTo>
                  <a:lnTo>
                    <a:pt x="0" y="11325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26" name="Google Shape;1526;p46"/>
            <p:cNvGrpSpPr/>
            <p:nvPr/>
          </p:nvGrpSpPr>
          <p:grpSpPr>
            <a:xfrm>
              <a:off x="5308787" y="4090123"/>
              <a:ext cx="654865" cy="288370"/>
              <a:chOff x="4649927" y="1417507"/>
              <a:chExt cx="175567" cy="77313"/>
            </a:xfrm>
          </p:grpSpPr>
          <p:sp>
            <p:nvSpPr>
              <p:cNvPr id="1527" name="Google Shape;1527;p46"/>
              <p:cNvSpPr/>
              <p:nvPr/>
            </p:nvSpPr>
            <p:spPr>
              <a:xfrm>
                <a:off x="4728076" y="1488639"/>
                <a:ext cx="6181" cy="6181"/>
              </a:xfrm>
              <a:custGeom>
                <a:avLst/>
                <a:gdLst/>
                <a:ahLst/>
                <a:cxnLst/>
                <a:rect l="l" t="t" r="r" b="b"/>
                <a:pathLst>
                  <a:path w="6181" h="6181" extrusionOk="0">
                    <a:moveTo>
                      <a:pt x="6181" y="3091"/>
                    </a:moveTo>
                    <a:cubicBezTo>
                      <a:pt x="6181" y="4800"/>
                      <a:pt x="4800" y="6181"/>
                      <a:pt x="3091" y="6181"/>
                    </a:cubicBezTo>
                    <a:cubicBezTo>
                      <a:pt x="1381" y="6181"/>
                      <a:pt x="0" y="4800"/>
                      <a:pt x="0" y="3091"/>
                    </a:cubicBezTo>
                    <a:cubicBezTo>
                      <a:pt x="0" y="1381"/>
                      <a:pt x="1381" y="0"/>
                      <a:pt x="3091" y="0"/>
                    </a:cubicBezTo>
                    <a:cubicBezTo>
                      <a:pt x="4800" y="0"/>
                      <a:pt x="6181" y="1381"/>
                      <a:pt x="6181" y="309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8" name="Google Shape;1528;p46"/>
              <p:cNvSpPr/>
              <p:nvPr/>
            </p:nvSpPr>
            <p:spPr>
              <a:xfrm>
                <a:off x="4688233" y="1483597"/>
                <a:ext cx="6181" cy="6181"/>
              </a:xfrm>
              <a:custGeom>
                <a:avLst/>
                <a:gdLst/>
                <a:ahLst/>
                <a:cxnLst/>
                <a:rect l="l" t="t" r="r" b="b"/>
                <a:pathLst>
                  <a:path w="6181" h="6181" extrusionOk="0">
                    <a:moveTo>
                      <a:pt x="6181" y="3091"/>
                    </a:moveTo>
                    <a:cubicBezTo>
                      <a:pt x="6181" y="4800"/>
                      <a:pt x="4800" y="6181"/>
                      <a:pt x="3091" y="6181"/>
                    </a:cubicBezTo>
                    <a:cubicBezTo>
                      <a:pt x="1381" y="6181"/>
                      <a:pt x="0" y="4800"/>
                      <a:pt x="0" y="3091"/>
                    </a:cubicBezTo>
                    <a:cubicBezTo>
                      <a:pt x="0" y="1381"/>
                      <a:pt x="1381" y="0"/>
                      <a:pt x="3091" y="0"/>
                    </a:cubicBezTo>
                    <a:cubicBezTo>
                      <a:pt x="4800" y="0"/>
                      <a:pt x="6181" y="1381"/>
                      <a:pt x="6181" y="309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9" name="Google Shape;1529;p46"/>
              <p:cNvSpPr/>
              <p:nvPr/>
            </p:nvSpPr>
            <p:spPr>
              <a:xfrm>
                <a:off x="4655445" y="1466271"/>
                <a:ext cx="6181" cy="6181"/>
              </a:xfrm>
              <a:custGeom>
                <a:avLst/>
                <a:gdLst/>
                <a:ahLst/>
                <a:cxnLst/>
                <a:rect l="l" t="t" r="r" b="b"/>
                <a:pathLst>
                  <a:path w="6181" h="6181" extrusionOk="0">
                    <a:moveTo>
                      <a:pt x="6181" y="3091"/>
                    </a:moveTo>
                    <a:cubicBezTo>
                      <a:pt x="6181" y="4800"/>
                      <a:pt x="4800" y="6181"/>
                      <a:pt x="3091" y="6181"/>
                    </a:cubicBezTo>
                    <a:cubicBezTo>
                      <a:pt x="1381" y="6181"/>
                      <a:pt x="0" y="4800"/>
                      <a:pt x="0" y="3091"/>
                    </a:cubicBezTo>
                    <a:cubicBezTo>
                      <a:pt x="0" y="1381"/>
                      <a:pt x="1381" y="0"/>
                      <a:pt x="3091" y="0"/>
                    </a:cubicBezTo>
                    <a:cubicBezTo>
                      <a:pt x="4800" y="0"/>
                      <a:pt x="6181" y="1381"/>
                      <a:pt x="6181" y="309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0" name="Google Shape;1530;p46"/>
              <p:cNvSpPr/>
              <p:nvPr/>
            </p:nvSpPr>
            <p:spPr>
              <a:xfrm>
                <a:off x="4649927" y="1443653"/>
                <a:ext cx="6181" cy="6181"/>
              </a:xfrm>
              <a:custGeom>
                <a:avLst/>
                <a:gdLst/>
                <a:ahLst/>
                <a:cxnLst/>
                <a:rect l="l" t="t" r="r" b="b"/>
                <a:pathLst>
                  <a:path w="6181" h="6181" extrusionOk="0">
                    <a:moveTo>
                      <a:pt x="6181" y="3091"/>
                    </a:moveTo>
                    <a:cubicBezTo>
                      <a:pt x="6181" y="4800"/>
                      <a:pt x="4800" y="6181"/>
                      <a:pt x="3091" y="6181"/>
                    </a:cubicBezTo>
                    <a:cubicBezTo>
                      <a:pt x="1381" y="6181"/>
                      <a:pt x="0" y="4800"/>
                      <a:pt x="0" y="3091"/>
                    </a:cubicBezTo>
                    <a:cubicBezTo>
                      <a:pt x="0" y="1381"/>
                      <a:pt x="1381" y="0"/>
                      <a:pt x="3091" y="0"/>
                    </a:cubicBezTo>
                    <a:cubicBezTo>
                      <a:pt x="4800" y="0"/>
                      <a:pt x="6181" y="1381"/>
                      <a:pt x="6181" y="309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1" name="Google Shape;1531;p46"/>
              <p:cNvSpPr/>
              <p:nvPr/>
            </p:nvSpPr>
            <p:spPr>
              <a:xfrm>
                <a:off x="4672358" y="1429042"/>
                <a:ext cx="4901" cy="4901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extrusionOk="0">
                    <a:moveTo>
                      <a:pt x="4901" y="2451"/>
                    </a:moveTo>
                    <a:cubicBezTo>
                      <a:pt x="4901" y="3804"/>
                      <a:pt x="3804" y="4901"/>
                      <a:pt x="2451" y="4901"/>
                    </a:cubicBezTo>
                    <a:cubicBezTo>
                      <a:pt x="1097" y="4901"/>
                      <a:pt x="0" y="3804"/>
                      <a:pt x="0" y="2451"/>
                    </a:cubicBezTo>
                    <a:cubicBezTo>
                      <a:pt x="0" y="1097"/>
                      <a:pt x="1097" y="0"/>
                      <a:pt x="2451" y="0"/>
                    </a:cubicBezTo>
                    <a:cubicBezTo>
                      <a:pt x="3804" y="0"/>
                      <a:pt x="4901" y="1097"/>
                      <a:pt x="4901" y="245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2" name="Google Shape;1532;p46"/>
              <p:cNvSpPr/>
              <p:nvPr/>
            </p:nvSpPr>
            <p:spPr>
              <a:xfrm>
                <a:off x="4700431" y="1420839"/>
                <a:ext cx="4901" cy="4901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extrusionOk="0">
                    <a:moveTo>
                      <a:pt x="4901" y="2451"/>
                    </a:moveTo>
                    <a:cubicBezTo>
                      <a:pt x="4901" y="3801"/>
                      <a:pt x="3801" y="4901"/>
                      <a:pt x="2451" y="4901"/>
                    </a:cubicBezTo>
                    <a:cubicBezTo>
                      <a:pt x="1101" y="4901"/>
                      <a:pt x="0" y="3801"/>
                      <a:pt x="0" y="2451"/>
                    </a:cubicBezTo>
                    <a:cubicBezTo>
                      <a:pt x="0" y="1100"/>
                      <a:pt x="1101" y="0"/>
                      <a:pt x="2451" y="0"/>
                    </a:cubicBezTo>
                    <a:cubicBezTo>
                      <a:pt x="3801" y="0"/>
                      <a:pt x="4901" y="1100"/>
                      <a:pt x="4901" y="245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" name="Google Shape;1533;p46"/>
              <p:cNvSpPr/>
              <p:nvPr/>
            </p:nvSpPr>
            <p:spPr>
              <a:xfrm>
                <a:off x="4730378" y="1417507"/>
                <a:ext cx="4901" cy="4901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extrusionOk="0">
                    <a:moveTo>
                      <a:pt x="4901" y="2451"/>
                    </a:moveTo>
                    <a:cubicBezTo>
                      <a:pt x="4901" y="3801"/>
                      <a:pt x="3801" y="4901"/>
                      <a:pt x="2451" y="4901"/>
                    </a:cubicBezTo>
                    <a:cubicBezTo>
                      <a:pt x="1100" y="4901"/>
                      <a:pt x="0" y="3801"/>
                      <a:pt x="0" y="2451"/>
                    </a:cubicBezTo>
                    <a:cubicBezTo>
                      <a:pt x="0" y="1100"/>
                      <a:pt x="1100" y="0"/>
                      <a:pt x="2451" y="0"/>
                    </a:cubicBezTo>
                    <a:cubicBezTo>
                      <a:pt x="3801" y="0"/>
                      <a:pt x="4901" y="1100"/>
                      <a:pt x="4901" y="245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" name="Google Shape;1534;p46"/>
              <p:cNvSpPr/>
              <p:nvPr/>
            </p:nvSpPr>
            <p:spPr>
              <a:xfrm>
                <a:off x="4762682" y="1419419"/>
                <a:ext cx="4901" cy="4901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extrusionOk="0">
                    <a:moveTo>
                      <a:pt x="4901" y="2451"/>
                    </a:moveTo>
                    <a:cubicBezTo>
                      <a:pt x="4901" y="3804"/>
                      <a:pt x="3804" y="4901"/>
                      <a:pt x="2451" y="4901"/>
                    </a:cubicBezTo>
                    <a:cubicBezTo>
                      <a:pt x="1097" y="4901"/>
                      <a:pt x="0" y="3804"/>
                      <a:pt x="0" y="2451"/>
                    </a:cubicBezTo>
                    <a:cubicBezTo>
                      <a:pt x="0" y="1097"/>
                      <a:pt x="1097" y="0"/>
                      <a:pt x="2451" y="0"/>
                    </a:cubicBezTo>
                    <a:cubicBezTo>
                      <a:pt x="3804" y="0"/>
                      <a:pt x="4901" y="1097"/>
                      <a:pt x="4901" y="245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5" name="Google Shape;1535;p46"/>
              <p:cNvSpPr/>
              <p:nvPr/>
            </p:nvSpPr>
            <p:spPr>
              <a:xfrm>
                <a:off x="4793245" y="1427786"/>
                <a:ext cx="4901" cy="4901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extrusionOk="0">
                    <a:moveTo>
                      <a:pt x="4901" y="2451"/>
                    </a:moveTo>
                    <a:cubicBezTo>
                      <a:pt x="4901" y="3801"/>
                      <a:pt x="3801" y="4901"/>
                      <a:pt x="2451" y="4901"/>
                    </a:cubicBezTo>
                    <a:cubicBezTo>
                      <a:pt x="1100" y="4901"/>
                      <a:pt x="0" y="3801"/>
                      <a:pt x="0" y="2451"/>
                    </a:cubicBezTo>
                    <a:cubicBezTo>
                      <a:pt x="0" y="1100"/>
                      <a:pt x="1100" y="0"/>
                      <a:pt x="2451" y="0"/>
                    </a:cubicBezTo>
                    <a:cubicBezTo>
                      <a:pt x="3801" y="0"/>
                      <a:pt x="4901" y="1100"/>
                      <a:pt x="4901" y="245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6" name="Google Shape;1536;p46"/>
              <p:cNvSpPr/>
              <p:nvPr/>
            </p:nvSpPr>
            <p:spPr>
              <a:xfrm>
                <a:off x="4770588" y="1485853"/>
                <a:ext cx="6181" cy="6181"/>
              </a:xfrm>
              <a:custGeom>
                <a:avLst/>
                <a:gdLst/>
                <a:ahLst/>
                <a:cxnLst/>
                <a:rect l="l" t="t" r="r" b="b"/>
                <a:pathLst>
                  <a:path w="6181" h="6181" extrusionOk="0">
                    <a:moveTo>
                      <a:pt x="6181" y="3091"/>
                    </a:moveTo>
                    <a:cubicBezTo>
                      <a:pt x="6181" y="4800"/>
                      <a:pt x="4800" y="6181"/>
                      <a:pt x="3091" y="6181"/>
                    </a:cubicBezTo>
                    <a:cubicBezTo>
                      <a:pt x="1381" y="6181"/>
                      <a:pt x="0" y="4800"/>
                      <a:pt x="0" y="3091"/>
                    </a:cubicBezTo>
                    <a:cubicBezTo>
                      <a:pt x="0" y="1381"/>
                      <a:pt x="1381" y="0"/>
                      <a:pt x="3091" y="0"/>
                    </a:cubicBezTo>
                    <a:cubicBezTo>
                      <a:pt x="4800" y="0"/>
                      <a:pt x="6181" y="1381"/>
                      <a:pt x="6181" y="309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7" name="Google Shape;1537;p46"/>
              <p:cNvSpPr/>
              <p:nvPr/>
            </p:nvSpPr>
            <p:spPr>
              <a:xfrm>
                <a:off x="4803930" y="1474029"/>
                <a:ext cx="6181" cy="6181"/>
              </a:xfrm>
              <a:custGeom>
                <a:avLst/>
                <a:gdLst/>
                <a:ahLst/>
                <a:cxnLst/>
                <a:rect l="l" t="t" r="r" b="b"/>
                <a:pathLst>
                  <a:path w="6181" h="6181" extrusionOk="0">
                    <a:moveTo>
                      <a:pt x="6181" y="3091"/>
                    </a:moveTo>
                    <a:cubicBezTo>
                      <a:pt x="6181" y="4800"/>
                      <a:pt x="4800" y="6181"/>
                      <a:pt x="3091" y="6181"/>
                    </a:cubicBezTo>
                    <a:cubicBezTo>
                      <a:pt x="1381" y="6181"/>
                      <a:pt x="0" y="4800"/>
                      <a:pt x="0" y="3091"/>
                    </a:cubicBezTo>
                    <a:cubicBezTo>
                      <a:pt x="0" y="1381"/>
                      <a:pt x="1381" y="0"/>
                      <a:pt x="3091" y="0"/>
                    </a:cubicBezTo>
                    <a:cubicBezTo>
                      <a:pt x="4800" y="0"/>
                      <a:pt x="6181" y="1381"/>
                      <a:pt x="6181" y="309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8" name="Google Shape;1538;p46"/>
              <p:cNvSpPr/>
              <p:nvPr/>
            </p:nvSpPr>
            <p:spPr>
              <a:xfrm>
                <a:off x="4818673" y="1448460"/>
                <a:ext cx="6821" cy="6821"/>
              </a:xfrm>
              <a:custGeom>
                <a:avLst/>
                <a:gdLst/>
                <a:ahLst/>
                <a:cxnLst/>
                <a:rect l="l" t="t" r="r" b="b"/>
                <a:pathLst>
                  <a:path w="6821" h="6821" extrusionOk="0">
                    <a:moveTo>
                      <a:pt x="6821" y="3411"/>
                    </a:moveTo>
                    <a:cubicBezTo>
                      <a:pt x="6821" y="5292"/>
                      <a:pt x="5292" y="6821"/>
                      <a:pt x="3411" y="6821"/>
                    </a:cubicBezTo>
                    <a:cubicBezTo>
                      <a:pt x="1530" y="6821"/>
                      <a:pt x="0" y="5292"/>
                      <a:pt x="0" y="3411"/>
                    </a:cubicBezTo>
                    <a:cubicBezTo>
                      <a:pt x="0" y="1530"/>
                      <a:pt x="1530" y="0"/>
                      <a:pt x="3411" y="0"/>
                    </a:cubicBezTo>
                    <a:cubicBezTo>
                      <a:pt x="5292" y="0"/>
                      <a:pt x="6821" y="1530"/>
                      <a:pt x="6821" y="341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39" name="Google Shape;1539;p46"/>
            <p:cNvSpPr/>
            <p:nvPr/>
          </p:nvSpPr>
          <p:spPr>
            <a:xfrm>
              <a:off x="5265366" y="4112364"/>
              <a:ext cx="741748" cy="216418"/>
            </a:xfrm>
            <a:custGeom>
              <a:avLst/>
              <a:gdLst/>
              <a:ahLst/>
              <a:cxnLst/>
              <a:rect l="l" t="t" r="r" b="b"/>
              <a:pathLst>
                <a:path w="198860" h="58021" extrusionOk="0">
                  <a:moveTo>
                    <a:pt x="27" y="2779"/>
                  </a:moveTo>
                  <a:cubicBezTo>
                    <a:pt x="-152" y="3114"/>
                    <a:pt x="613" y="16374"/>
                    <a:pt x="613" y="16382"/>
                  </a:cubicBezTo>
                  <a:cubicBezTo>
                    <a:pt x="847" y="20495"/>
                    <a:pt x="4827" y="25358"/>
                    <a:pt x="7286" y="28276"/>
                  </a:cubicBezTo>
                  <a:cubicBezTo>
                    <a:pt x="16089" y="38719"/>
                    <a:pt x="29069" y="45025"/>
                    <a:pt x="41860" y="49076"/>
                  </a:cubicBezTo>
                  <a:cubicBezTo>
                    <a:pt x="75015" y="59573"/>
                    <a:pt x="110636" y="60729"/>
                    <a:pt x="144375" y="53088"/>
                  </a:cubicBezTo>
                  <a:cubicBezTo>
                    <a:pt x="156254" y="50395"/>
                    <a:pt x="168297" y="46438"/>
                    <a:pt x="178911" y="40108"/>
                  </a:cubicBezTo>
                  <a:cubicBezTo>
                    <a:pt x="187496" y="34981"/>
                    <a:pt x="198899" y="25084"/>
                    <a:pt x="198860" y="14010"/>
                  </a:cubicBezTo>
                  <a:lnTo>
                    <a:pt x="198805" y="0"/>
                  </a:lnTo>
                  <a:lnTo>
                    <a:pt x="19" y="278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0" name="Google Shape;1540;p46"/>
            <p:cNvSpPr/>
            <p:nvPr/>
          </p:nvSpPr>
          <p:spPr>
            <a:xfrm>
              <a:off x="5264736" y="3951695"/>
              <a:ext cx="742244" cy="316934"/>
            </a:xfrm>
            <a:custGeom>
              <a:avLst/>
              <a:gdLst/>
              <a:ahLst/>
              <a:cxnLst/>
              <a:rect l="l" t="t" r="r" b="b"/>
              <a:pathLst>
                <a:path w="198993" h="84969" extrusionOk="0">
                  <a:moveTo>
                    <a:pt x="195611" y="31236"/>
                  </a:moveTo>
                  <a:cubicBezTo>
                    <a:pt x="183568" y="12013"/>
                    <a:pt x="140767" y="-638"/>
                    <a:pt x="96741" y="25"/>
                  </a:cubicBezTo>
                  <a:cubicBezTo>
                    <a:pt x="50904" y="712"/>
                    <a:pt x="7533" y="15775"/>
                    <a:pt x="899" y="37168"/>
                  </a:cubicBezTo>
                  <a:cubicBezTo>
                    <a:pt x="-7421" y="63992"/>
                    <a:pt x="43005" y="88249"/>
                    <a:pt x="111289" y="84605"/>
                  </a:cubicBezTo>
                  <a:cubicBezTo>
                    <a:pt x="175600" y="81171"/>
                    <a:pt x="210416" y="54869"/>
                    <a:pt x="195611" y="312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1" name="Google Shape;1541;p46"/>
            <p:cNvSpPr/>
            <p:nvPr/>
          </p:nvSpPr>
          <p:spPr>
            <a:xfrm>
              <a:off x="5266284" y="4108056"/>
              <a:ext cx="737335" cy="158741"/>
            </a:xfrm>
            <a:custGeom>
              <a:avLst/>
              <a:gdLst/>
              <a:ahLst/>
              <a:cxnLst/>
              <a:rect l="l" t="t" r="r" b="b"/>
              <a:pathLst>
                <a:path w="197677" h="42558" extrusionOk="0">
                  <a:moveTo>
                    <a:pt x="0" y="7040"/>
                  </a:moveTo>
                  <a:cubicBezTo>
                    <a:pt x="7586" y="28479"/>
                    <a:pt x="52362" y="45275"/>
                    <a:pt x="109976" y="42192"/>
                  </a:cubicBezTo>
                  <a:cubicBezTo>
                    <a:pt x="164242" y="39289"/>
                    <a:pt x="197506" y="20113"/>
                    <a:pt x="197678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2" name="Google Shape;1542;p46"/>
            <p:cNvSpPr/>
            <p:nvPr/>
          </p:nvSpPr>
          <p:spPr>
            <a:xfrm>
              <a:off x="5375274" y="3982217"/>
              <a:ext cx="532760" cy="225564"/>
            </a:xfrm>
            <a:custGeom>
              <a:avLst/>
              <a:gdLst/>
              <a:ahLst/>
              <a:cxnLst/>
              <a:rect l="l" t="t" r="r" b="b"/>
              <a:pathLst>
                <a:path w="142831" h="60473" extrusionOk="0">
                  <a:moveTo>
                    <a:pt x="78875" y="60281"/>
                  </a:moveTo>
                  <a:cubicBezTo>
                    <a:pt x="32734" y="62404"/>
                    <a:pt x="-3035" y="46623"/>
                    <a:pt x="204" y="28110"/>
                  </a:cubicBezTo>
                  <a:cubicBezTo>
                    <a:pt x="2959" y="12360"/>
                    <a:pt x="33827" y="684"/>
                    <a:pt x="68511" y="29"/>
                  </a:cubicBezTo>
                  <a:cubicBezTo>
                    <a:pt x="102149" y="-603"/>
                    <a:pt x="133906" y="9270"/>
                    <a:pt x="141243" y="23810"/>
                  </a:cubicBezTo>
                  <a:cubicBezTo>
                    <a:pt x="149781" y="40738"/>
                    <a:pt x="123175" y="58236"/>
                    <a:pt x="78875" y="6028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43" name="Google Shape;1543;p46"/>
            <p:cNvGrpSpPr/>
            <p:nvPr/>
          </p:nvGrpSpPr>
          <p:grpSpPr>
            <a:xfrm>
              <a:off x="5482087" y="4040459"/>
              <a:ext cx="308699" cy="96616"/>
              <a:chOff x="4696388" y="1404192"/>
              <a:chExt cx="82761" cy="25903"/>
            </a:xfrm>
          </p:grpSpPr>
          <p:sp>
            <p:nvSpPr>
              <p:cNvPr id="1544" name="Google Shape;1544;p46"/>
              <p:cNvSpPr/>
              <p:nvPr/>
            </p:nvSpPr>
            <p:spPr>
              <a:xfrm>
                <a:off x="4704036" y="1404192"/>
                <a:ext cx="66817" cy="25903"/>
              </a:xfrm>
              <a:custGeom>
                <a:avLst/>
                <a:gdLst/>
                <a:ahLst/>
                <a:cxnLst/>
                <a:rect l="l" t="t" r="r" b="b"/>
                <a:pathLst>
                  <a:path w="66817" h="25903" extrusionOk="0">
                    <a:moveTo>
                      <a:pt x="196" y="0"/>
                    </a:moveTo>
                    <a:lnTo>
                      <a:pt x="1" y="12971"/>
                    </a:lnTo>
                    <a:cubicBezTo>
                      <a:pt x="-85" y="18614"/>
                      <a:pt x="7251" y="23297"/>
                      <a:pt x="16375" y="23437"/>
                    </a:cubicBezTo>
                    <a:lnTo>
                      <a:pt x="17031" y="23437"/>
                    </a:lnTo>
                    <a:cubicBezTo>
                      <a:pt x="26162" y="23586"/>
                      <a:pt x="33631" y="19129"/>
                      <a:pt x="33717" y="13486"/>
                    </a:cubicBezTo>
                    <a:lnTo>
                      <a:pt x="33756" y="10731"/>
                    </a:lnTo>
                    <a:cubicBezTo>
                      <a:pt x="33842" y="5089"/>
                      <a:pt x="41311" y="624"/>
                      <a:pt x="50443" y="765"/>
                    </a:cubicBezTo>
                    <a:lnTo>
                      <a:pt x="50443" y="765"/>
                    </a:lnTo>
                    <a:cubicBezTo>
                      <a:pt x="59574" y="905"/>
                      <a:pt x="66903" y="5588"/>
                      <a:pt x="66817" y="11231"/>
                    </a:cubicBezTo>
                    <a:lnTo>
                      <a:pt x="66591" y="25904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5" name="Google Shape;1545;p46"/>
              <p:cNvSpPr/>
              <p:nvPr/>
            </p:nvSpPr>
            <p:spPr>
              <a:xfrm>
                <a:off x="4696388" y="1419239"/>
                <a:ext cx="82667" cy="1256"/>
              </a:xfrm>
              <a:custGeom>
                <a:avLst/>
                <a:gdLst/>
                <a:ahLst/>
                <a:cxnLst/>
                <a:rect l="l" t="t" r="r" b="b"/>
                <a:pathLst>
                  <a:path w="82667" h="1256" extrusionOk="0">
                    <a:moveTo>
                      <a:pt x="0" y="0"/>
                    </a:moveTo>
                    <a:lnTo>
                      <a:pt x="82667" y="1257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6" name="Google Shape;1546;p46"/>
              <p:cNvSpPr/>
              <p:nvPr/>
            </p:nvSpPr>
            <p:spPr>
              <a:xfrm>
                <a:off x="4696482" y="1413152"/>
                <a:ext cx="82667" cy="1264"/>
              </a:xfrm>
              <a:custGeom>
                <a:avLst/>
                <a:gdLst/>
                <a:ahLst/>
                <a:cxnLst/>
                <a:rect l="l" t="t" r="r" b="b"/>
                <a:pathLst>
                  <a:path w="82667" h="1264" extrusionOk="0">
                    <a:moveTo>
                      <a:pt x="0" y="0"/>
                    </a:moveTo>
                    <a:lnTo>
                      <a:pt x="82668" y="1264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47" name="Google Shape;1547;p46"/>
            <p:cNvSpPr/>
            <p:nvPr/>
          </p:nvSpPr>
          <p:spPr>
            <a:xfrm>
              <a:off x="5793202" y="4252038"/>
              <a:ext cx="7859" cy="60404"/>
            </a:xfrm>
            <a:custGeom>
              <a:avLst/>
              <a:gdLst/>
              <a:ahLst/>
              <a:cxnLst/>
              <a:rect l="l" t="t" r="r" b="b"/>
              <a:pathLst>
                <a:path w="2107" h="16194" extrusionOk="0">
                  <a:moveTo>
                    <a:pt x="2107" y="0"/>
                  </a:moveTo>
                  <a:lnTo>
                    <a:pt x="0" y="16195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8" name="Google Shape;1548;p46"/>
            <p:cNvSpPr/>
            <p:nvPr/>
          </p:nvSpPr>
          <p:spPr>
            <a:xfrm>
              <a:off x="5624502" y="4268367"/>
              <a:ext cx="5558" cy="60172"/>
            </a:xfrm>
            <a:custGeom>
              <a:avLst/>
              <a:gdLst/>
              <a:ahLst/>
              <a:cxnLst/>
              <a:rect l="l" t="t" r="r" b="b"/>
              <a:pathLst>
                <a:path w="1490" h="16132" extrusionOk="0">
                  <a:moveTo>
                    <a:pt x="1491" y="0"/>
                  </a:moveTo>
                  <a:lnTo>
                    <a:pt x="0" y="16132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9" name="Google Shape;1549;p46"/>
            <p:cNvSpPr/>
            <p:nvPr/>
          </p:nvSpPr>
          <p:spPr>
            <a:xfrm>
              <a:off x="5441564" y="4249766"/>
              <a:ext cx="7538" cy="52168"/>
            </a:xfrm>
            <a:custGeom>
              <a:avLst/>
              <a:gdLst/>
              <a:ahLst/>
              <a:cxnLst/>
              <a:rect l="l" t="t" r="r" b="b"/>
              <a:pathLst>
                <a:path w="2021" h="13986" extrusionOk="0">
                  <a:moveTo>
                    <a:pt x="2021" y="0"/>
                  </a:moveTo>
                  <a:lnTo>
                    <a:pt x="0" y="13986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0" name="Google Shape;1550;p46"/>
            <p:cNvSpPr/>
            <p:nvPr/>
          </p:nvSpPr>
          <p:spPr>
            <a:xfrm>
              <a:off x="5384010" y="4231046"/>
              <a:ext cx="6751" cy="50362"/>
            </a:xfrm>
            <a:custGeom>
              <a:avLst/>
              <a:gdLst/>
              <a:ahLst/>
              <a:cxnLst/>
              <a:rect l="l" t="t" r="r" b="b"/>
              <a:pathLst>
                <a:path w="1810" h="13502" extrusionOk="0">
                  <a:moveTo>
                    <a:pt x="1811" y="0"/>
                  </a:moveTo>
                  <a:lnTo>
                    <a:pt x="0" y="13502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1" name="Google Shape;1551;p46"/>
            <p:cNvSpPr/>
            <p:nvPr/>
          </p:nvSpPr>
          <p:spPr>
            <a:xfrm>
              <a:off x="5300693" y="4184877"/>
              <a:ext cx="5647" cy="42239"/>
            </a:xfrm>
            <a:custGeom>
              <a:avLst/>
              <a:gdLst/>
              <a:ahLst/>
              <a:cxnLst/>
              <a:rect l="l" t="t" r="r" b="b"/>
              <a:pathLst>
                <a:path w="1514" h="11324" extrusionOk="0">
                  <a:moveTo>
                    <a:pt x="1514" y="0"/>
                  </a:moveTo>
                  <a:lnTo>
                    <a:pt x="0" y="11325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52" name="Google Shape;1552;p46"/>
            <p:cNvGrpSpPr/>
            <p:nvPr/>
          </p:nvGrpSpPr>
          <p:grpSpPr>
            <a:xfrm>
              <a:off x="5310447" y="3956939"/>
              <a:ext cx="654865" cy="288370"/>
              <a:chOff x="4650372" y="1381800"/>
              <a:chExt cx="175567" cy="77313"/>
            </a:xfrm>
          </p:grpSpPr>
          <p:sp>
            <p:nvSpPr>
              <p:cNvPr id="1553" name="Google Shape;1553;p46"/>
              <p:cNvSpPr/>
              <p:nvPr/>
            </p:nvSpPr>
            <p:spPr>
              <a:xfrm>
                <a:off x="4728520" y="1452932"/>
                <a:ext cx="6181" cy="6181"/>
              </a:xfrm>
              <a:custGeom>
                <a:avLst/>
                <a:gdLst/>
                <a:ahLst/>
                <a:cxnLst/>
                <a:rect l="l" t="t" r="r" b="b"/>
                <a:pathLst>
                  <a:path w="6181" h="6181" extrusionOk="0">
                    <a:moveTo>
                      <a:pt x="6181" y="3091"/>
                    </a:moveTo>
                    <a:cubicBezTo>
                      <a:pt x="6181" y="4800"/>
                      <a:pt x="4800" y="6181"/>
                      <a:pt x="3091" y="6181"/>
                    </a:cubicBezTo>
                    <a:cubicBezTo>
                      <a:pt x="1381" y="6181"/>
                      <a:pt x="0" y="4800"/>
                      <a:pt x="0" y="3091"/>
                    </a:cubicBezTo>
                    <a:cubicBezTo>
                      <a:pt x="0" y="1381"/>
                      <a:pt x="1381" y="0"/>
                      <a:pt x="3091" y="0"/>
                    </a:cubicBezTo>
                    <a:cubicBezTo>
                      <a:pt x="4800" y="0"/>
                      <a:pt x="6181" y="1381"/>
                      <a:pt x="6181" y="309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4" name="Google Shape;1554;p46"/>
              <p:cNvSpPr/>
              <p:nvPr/>
            </p:nvSpPr>
            <p:spPr>
              <a:xfrm>
                <a:off x="4688670" y="1447891"/>
                <a:ext cx="6181" cy="6181"/>
              </a:xfrm>
              <a:custGeom>
                <a:avLst/>
                <a:gdLst/>
                <a:ahLst/>
                <a:cxnLst/>
                <a:rect l="l" t="t" r="r" b="b"/>
                <a:pathLst>
                  <a:path w="6181" h="6181" extrusionOk="0">
                    <a:moveTo>
                      <a:pt x="6181" y="3091"/>
                    </a:moveTo>
                    <a:cubicBezTo>
                      <a:pt x="6181" y="4800"/>
                      <a:pt x="4800" y="6181"/>
                      <a:pt x="3091" y="6181"/>
                    </a:cubicBezTo>
                    <a:cubicBezTo>
                      <a:pt x="1381" y="6181"/>
                      <a:pt x="0" y="4800"/>
                      <a:pt x="0" y="3091"/>
                    </a:cubicBezTo>
                    <a:cubicBezTo>
                      <a:pt x="0" y="1381"/>
                      <a:pt x="1381" y="0"/>
                      <a:pt x="3091" y="0"/>
                    </a:cubicBezTo>
                    <a:cubicBezTo>
                      <a:pt x="4800" y="0"/>
                      <a:pt x="6181" y="1381"/>
                      <a:pt x="6181" y="309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5" name="Google Shape;1555;p46"/>
              <p:cNvSpPr/>
              <p:nvPr/>
            </p:nvSpPr>
            <p:spPr>
              <a:xfrm>
                <a:off x="4655882" y="1430564"/>
                <a:ext cx="6181" cy="6181"/>
              </a:xfrm>
              <a:custGeom>
                <a:avLst/>
                <a:gdLst/>
                <a:ahLst/>
                <a:cxnLst/>
                <a:rect l="l" t="t" r="r" b="b"/>
                <a:pathLst>
                  <a:path w="6181" h="6181" extrusionOk="0">
                    <a:moveTo>
                      <a:pt x="6181" y="3091"/>
                    </a:moveTo>
                    <a:cubicBezTo>
                      <a:pt x="6181" y="4800"/>
                      <a:pt x="4800" y="6181"/>
                      <a:pt x="3091" y="6181"/>
                    </a:cubicBezTo>
                    <a:cubicBezTo>
                      <a:pt x="1381" y="6181"/>
                      <a:pt x="0" y="4800"/>
                      <a:pt x="0" y="3091"/>
                    </a:cubicBezTo>
                    <a:cubicBezTo>
                      <a:pt x="0" y="1381"/>
                      <a:pt x="1381" y="0"/>
                      <a:pt x="3091" y="0"/>
                    </a:cubicBezTo>
                    <a:cubicBezTo>
                      <a:pt x="4800" y="0"/>
                      <a:pt x="6181" y="1381"/>
                      <a:pt x="6181" y="309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6" name="Google Shape;1556;p46"/>
              <p:cNvSpPr/>
              <p:nvPr/>
            </p:nvSpPr>
            <p:spPr>
              <a:xfrm>
                <a:off x="4650372" y="1407946"/>
                <a:ext cx="6181" cy="6181"/>
              </a:xfrm>
              <a:custGeom>
                <a:avLst/>
                <a:gdLst/>
                <a:ahLst/>
                <a:cxnLst/>
                <a:rect l="l" t="t" r="r" b="b"/>
                <a:pathLst>
                  <a:path w="6181" h="6181" extrusionOk="0">
                    <a:moveTo>
                      <a:pt x="6181" y="3091"/>
                    </a:moveTo>
                    <a:cubicBezTo>
                      <a:pt x="6181" y="4800"/>
                      <a:pt x="4800" y="6181"/>
                      <a:pt x="3091" y="6181"/>
                    </a:cubicBezTo>
                    <a:cubicBezTo>
                      <a:pt x="1381" y="6181"/>
                      <a:pt x="0" y="4800"/>
                      <a:pt x="0" y="3091"/>
                    </a:cubicBezTo>
                    <a:cubicBezTo>
                      <a:pt x="0" y="1381"/>
                      <a:pt x="1381" y="0"/>
                      <a:pt x="3091" y="0"/>
                    </a:cubicBezTo>
                    <a:cubicBezTo>
                      <a:pt x="4800" y="0"/>
                      <a:pt x="6181" y="1381"/>
                      <a:pt x="6181" y="309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7" name="Google Shape;1557;p46"/>
              <p:cNvSpPr/>
              <p:nvPr/>
            </p:nvSpPr>
            <p:spPr>
              <a:xfrm>
                <a:off x="4672803" y="1393336"/>
                <a:ext cx="4901" cy="4901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extrusionOk="0">
                    <a:moveTo>
                      <a:pt x="4901" y="2451"/>
                    </a:moveTo>
                    <a:cubicBezTo>
                      <a:pt x="4901" y="3801"/>
                      <a:pt x="3801" y="4901"/>
                      <a:pt x="2451" y="4901"/>
                    </a:cubicBezTo>
                    <a:cubicBezTo>
                      <a:pt x="1100" y="4901"/>
                      <a:pt x="0" y="3801"/>
                      <a:pt x="0" y="2451"/>
                    </a:cubicBezTo>
                    <a:cubicBezTo>
                      <a:pt x="0" y="1100"/>
                      <a:pt x="1100" y="0"/>
                      <a:pt x="2451" y="0"/>
                    </a:cubicBezTo>
                    <a:cubicBezTo>
                      <a:pt x="3801" y="0"/>
                      <a:pt x="4901" y="1100"/>
                      <a:pt x="4901" y="245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8" name="Google Shape;1558;p46"/>
              <p:cNvSpPr/>
              <p:nvPr/>
            </p:nvSpPr>
            <p:spPr>
              <a:xfrm>
                <a:off x="4700868" y="1385133"/>
                <a:ext cx="4901" cy="4901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extrusionOk="0">
                    <a:moveTo>
                      <a:pt x="4901" y="2451"/>
                    </a:moveTo>
                    <a:cubicBezTo>
                      <a:pt x="4901" y="3801"/>
                      <a:pt x="3801" y="4901"/>
                      <a:pt x="2451" y="4901"/>
                    </a:cubicBezTo>
                    <a:cubicBezTo>
                      <a:pt x="1101" y="4901"/>
                      <a:pt x="0" y="3801"/>
                      <a:pt x="0" y="2451"/>
                    </a:cubicBezTo>
                    <a:cubicBezTo>
                      <a:pt x="0" y="1100"/>
                      <a:pt x="1101" y="0"/>
                      <a:pt x="2451" y="0"/>
                    </a:cubicBezTo>
                    <a:cubicBezTo>
                      <a:pt x="3801" y="0"/>
                      <a:pt x="4901" y="1100"/>
                      <a:pt x="4901" y="245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9" name="Google Shape;1559;p46"/>
              <p:cNvSpPr/>
              <p:nvPr/>
            </p:nvSpPr>
            <p:spPr>
              <a:xfrm>
                <a:off x="4730823" y="1381800"/>
                <a:ext cx="4901" cy="4901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extrusionOk="0">
                    <a:moveTo>
                      <a:pt x="4901" y="2451"/>
                    </a:moveTo>
                    <a:cubicBezTo>
                      <a:pt x="4901" y="3801"/>
                      <a:pt x="3801" y="4901"/>
                      <a:pt x="2451" y="4901"/>
                    </a:cubicBezTo>
                    <a:cubicBezTo>
                      <a:pt x="1100" y="4901"/>
                      <a:pt x="0" y="3801"/>
                      <a:pt x="0" y="2451"/>
                    </a:cubicBezTo>
                    <a:cubicBezTo>
                      <a:pt x="0" y="1100"/>
                      <a:pt x="1100" y="0"/>
                      <a:pt x="2451" y="0"/>
                    </a:cubicBezTo>
                    <a:cubicBezTo>
                      <a:pt x="3801" y="0"/>
                      <a:pt x="4901" y="1100"/>
                      <a:pt x="4901" y="245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0" name="Google Shape;1560;p46"/>
              <p:cNvSpPr/>
              <p:nvPr/>
            </p:nvSpPr>
            <p:spPr>
              <a:xfrm>
                <a:off x="4763127" y="1383712"/>
                <a:ext cx="4901" cy="4901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extrusionOk="0">
                    <a:moveTo>
                      <a:pt x="4901" y="2451"/>
                    </a:moveTo>
                    <a:cubicBezTo>
                      <a:pt x="4901" y="3804"/>
                      <a:pt x="3804" y="4901"/>
                      <a:pt x="2451" y="4901"/>
                    </a:cubicBezTo>
                    <a:cubicBezTo>
                      <a:pt x="1097" y="4901"/>
                      <a:pt x="0" y="3804"/>
                      <a:pt x="0" y="2451"/>
                    </a:cubicBezTo>
                    <a:cubicBezTo>
                      <a:pt x="0" y="1097"/>
                      <a:pt x="1097" y="0"/>
                      <a:pt x="2451" y="0"/>
                    </a:cubicBezTo>
                    <a:cubicBezTo>
                      <a:pt x="3804" y="0"/>
                      <a:pt x="4901" y="1097"/>
                      <a:pt x="4901" y="245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1" name="Google Shape;1561;p46"/>
              <p:cNvSpPr/>
              <p:nvPr/>
            </p:nvSpPr>
            <p:spPr>
              <a:xfrm>
                <a:off x="4793690" y="1392071"/>
                <a:ext cx="4901" cy="4901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extrusionOk="0">
                    <a:moveTo>
                      <a:pt x="4901" y="2451"/>
                    </a:moveTo>
                    <a:cubicBezTo>
                      <a:pt x="4901" y="3804"/>
                      <a:pt x="3804" y="4901"/>
                      <a:pt x="2451" y="4901"/>
                    </a:cubicBezTo>
                    <a:cubicBezTo>
                      <a:pt x="1097" y="4901"/>
                      <a:pt x="0" y="3804"/>
                      <a:pt x="0" y="2451"/>
                    </a:cubicBezTo>
                    <a:cubicBezTo>
                      <a:pt x="0" y="1097"/>
                      <a:pt x="1097" y="0"/>
                      <a:pt x="2451" y="0"/>
                    </a:cubicBezTo>
                    <a:cubicBezTo>
                      <a:pt x="3804" y="0"/>
                      <a:pt x="4901" y="1097"/>
                      <a:pt x="4901" y="245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2" name="Google Shape;1562;p46"/>
              <p:cNvSpPr/>
              <p:nvPr/>
            </p:nvSpPr>
            <p:spPr>
              <a:xfrm>
                <a:off x="4771025" y="1450146"/>
                <a:ext cx="6181" cy="6181"/>
              </a:xfrm>
              <a:custGeom>
                <a:avLst/>
                <a:gdLst/>
                <a:ahLst/>
                <a:cxnLst/>
                <a:rect l="l" t="t" r="r" b="b"/>
                <a:pathLst>
                  <a:path w="6181" h="6181" extrusionOk="0">
                    <a:moveTo>
                      <a:pt x="6181" y="3091"/>
                    </a:moveTo>
                    <a:cubicBezTo>
                      <a:pt x="6181" y="4800"/>
                      <a:pt x="4800" y="6181"/>
                      <a:pt x="3091" y="6181"/>
                    </a:cubicBezTo>
                    <a:cubicBezTo>
                      <a:pt x="1381" y="6181"/>
                      <a:pt x="0" y="4800"/>
                      <a:pt x="0" y="3091"/>
                    </a:cubicBezTo>
                    <a:cubicBezTo>
                      <a:pt x="0" y="1381"/>
                      <a:pt x="1381" y="0"/>
                      <a:pt x="3091" y="0"/>
                    </a:cubicBezTo>
                    <a:cubicBezTo>
                      <a:pt x="4800" y="0"/>
                      <a:pt x="6181" y="1381"/>
                      <a:pt x="6181" y="309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3" name="Google Shape;1563;p46"/>
              <p:cNvSpPr/>
              <p:nvPr/>
            </p:nvSpPr>
            <p:spPr>
              <a:xfrm>
                <a:off x="4804367" y="1438322"/>
                <a:ext cx="6181" cy="6181"/>
              </a:xfrm>
              <a:custGeom>
                <a:avLst/>
                <a:gdLst/>
                <a:ahLst/>
                <a:cxnLst/>
                <a:rect l="l" t="t" r="r" b="b"/>
                <a:pathLst>
                  <a:path w="6181" h="6181" extrusionOk="0">
                    <a:moveTo>
                      <a:pt x="6181" y="3091"/>
                    </a:moveTo>
                    <a:cubicBezTo>
                      <a:pt x="6181" y="4800"/>
                      <a:pt x="4800" y="6181"/>
                      <a:pt x="3091" y="6181"/>
                    </a:cubicBezTo>
                    <a:cubicBezTo>
                      <a:pt x="1381" y="6181"/>
                      <a:pt x="0" y="4800"/>
                      <a:pt x="0" y="3091"/>
                    </a:cubicBezTo>
                    <a:cubicBezTo>
                      <a:pt x="0" y="1381"/>
                      <a:pt x="1381" y="0"/>
                      <a:pt x="3091" y="0"/>
                    </a:cubicBezTo>
                    <a:cubicBezTo>
                      <a:pt x="4800" y="0"/>
                      <a:pt x="6181" y="1381"/>
                      <a:pt x="6181" y="309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4" name="Google Shape;1564;p46"/>
              <p:cNvSpPr/>
              <p:nvPr/>
            </p:nvSpPr>
            <p:spPr>
              <a:xfrm>
                <a:off x="4819118" y="1412754"/>
                <a:ext cx="6821" cy="6821"/>
              </a:xfrm>
              <a:custGeom>
                <a:avLst/>
                <a:gdLst/>
                <a:ahLst/>
                <a:cxnLst/>
                <a:rect l="l" t="t" r="r" b="b"/>
                <a:pathLst>
                  <a:path w="6821" h="6821" extrusionOk="0">
                    <a:moveTo>
                      <a:pt x="6821" y="3411"/>
                    </a:moveTo>
                    <a:cubicBezTo>
                      <a:pt x="6821" y="5292"/>
                      <a:pt x="5292" y="6821"/>
                      <a:pt x="3411" y="6821"/>
                    </a:cubicBezTo>
                    <a:cubicBezTo>
                      <a:pt x="1530" y="6821"/>
                      <a:pt x="0" y="5292"/>
                      <a:pt x="0" y="3411"/>
                    </a:cubicBezTo>
                    <a:cubicBezTo>
                      <a:pt x="0" y="1530"/>
                      <a:pt x="1530" y="0"/>
                      <a:pt x="3411" y="0"/>
                    </a:cubicBezTo>
                    <a:cubicBezTo>
                      <a:pt x="5292" y="0"/>
                      <a:pt x="6821" y="1530"/>
                      <a:pt x="6821" y="341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65" name="Google Shape;1565;p46"/>
            <p:cNvSpPr/>
            <p:nvPr/>
          </p:nvSpPr>
          <p:spPr>
            <a:xfrm>
              <a:off x="5092649" y="3971176"/>
              <a:ext cx="741748" cy="216418"/>
            </a:xfrm>
            <a:custGeom>
              <a:avLst/>
              <a:gdLst/>
              <a:ahLst/>
              <a:cxnLst/>
              <a:rect l="l" t="t" r="r" b="b"/>
              <a:pathLst>
                <a:path w="198860" h="58021" extrusionOk="0">
                  <a:moveTo>
                    <a:pt x="27" y="2779"/>
                  </a:moveTo>
                  <a:cubicBezTo>
                    <a:pt x="-152" y="3114"/>
                    <a:pt x="613" y="16374"/>
                    <a:pt x="613" y="16382"/>
                  </a:cubicBezTo>
                  <a:cubicBezTo>
                    <a:pt x="847" y="20495"/>
                    <a:pt x="4827" y="25358"/>
                    <a:pt x="7286" y="28276"/>
                  </a:cubicBezTo>
                  <a:cubicBezTo>
                    <a:pt x="16089" y="38719"/>
                    <a:pt x="29069" y="45025"/>
                    <a:pt x="41861" y="49076"/>
                  </a:cubicBezTo>
                  <a:cubicBezTo>
                    <a:pt x="75015" y="59573"/>
                    <a:pt x="110636" y="60729"/>
                    <a:pt x="144375" y="53088"/>
                  </a:cubicBezTo>
                  <a:cubicBezTo>
                    <a:pt x="156254" y="50395"/>
                    <a:pt x="168297" y="46438"/>
                    <a:pt x="178911" y="40108"/>
                  </a:cubicBezTo>
                  <a:cubicBezTo>
                    <a:pt x="187496" y="34981"/>
                    <a:pt x="198899" y="25084"/>
                    <a:pt x="198860" y="14010"/>
                  </a:cubicBezTo>
                  <a:lnTo>
                    <a:pt x="198805" y="0"/>
                  </a:lnTo>
                  <a:lnTo>
                    <a:pt x="19" y="278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6" name="Google Shape;1566;p46"/>
            <p:cNvSpPr/>
            <p:nvPr/>
          </p:nvSpPr>
          <p:spPr>
            <a:xfrm>
              <a:off x="5091988" y="3810537"/>
              <a:ext cx="742244" cy="316934"/>
            </a:xfrm>
            <a:custGeom>
              <a:avLst/>
              <a:gdLst/>
              <a:ahLst/>
              <a:cxnLst/>
              <a:rect l="l" t="t" r="r" b="b"/>
              <a:pathLst>
                <a:path w="198993" h="84969" extrusionOk="0">
                  <a:moveTo>
                    <a:pt x="195611" y="31236"/>
                  </a:moveTo>
                  <a:cubicBezTo>
                    <a:pt x="183568" y="12013"/>
                    <a:pt x="140767" y="-638"/>
                    <a:pt x="96741" y="25"/>
                  </a:cubicBezTo>
                  <a:cubicBezTo>
                    <a:pt x="50903" y="712"/>
                    <a:pt x="7533" y="15775"/>
                    <a:pt x="899" y="37168"/>
                  </a:cubicBezTo>
                  <a:cubicBezTo>
                    <a:pt x="-7421" y="63992"/>
                    <a:pt x="43005" y="88249"/>
                    <a:pt x="111289" y="84605"/>
                  </a:cubicBezTo>
                  <a:cubicBezTo>
                    <a:pt x="175599" y="81171"/>
                    <a:pt x="210416" y="54869"/>
                    <a:pt x="195611" y="312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7" name="Google Shape;1567;p46"/>
            <p:cNvSpPr/>
            <p:nvPr/>
          </p:nvSpPr>
          <p:spPr>
            <a:xfrm>
              <a:off x="5093536" y="3966895"/>
              <a:ext cx="737335" cy="158734"/>
            </a:xfrm>
            <a:custGeom>
              <a:avLst/>
              <a:gdLst/>
              <a:ahLst/>
              <a:cxnLst/>
              <a:rect l="l" t="t" r="r" b="b"/>
              <a:pathLst>
                <a:path w="197677" h="42556" extrusionOk="0">
                  <a:moveTo>
                    <a:pt x="0" y="7032"/>
                  </a:moveTo>
                  <a:cubicBezTo>
                    <a:pt x="7586" y="28472"/>
                    <a:pt x="52362" y="45267"/>
                    <a:pt x="109976" y="42192"/>
                  </a:cubicBezTo>
                  <a:cubicBezTo>
                    <a:pt x="164242" y="39289"/>
                    <a:pt x="197506" y="20113"/>
                    <a:pt x="197678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8" name="Google Shape;1568;p46"/>
            <p:cNvSpPr/>
            <p:nvPr/>
          </p:nvSpPr>
          <p:spPr>
            <a:xfrm>
              <a:off x="5202557" y="3841029"/>
              <a:ext cx="532760" cy="225564"/>
            </a:xfrm>
            <a:custGeom>
              <a:avLst/>
              <a:gdLst/>
              <a:ahLst/>
              <a:cxnLst/>
              <a:rect l="l" t="t" r="r" b="b"/>
              <a:pathLst>
                <a:path w="142831" h="60473" extrusionOk="0">
                  <a:moveTo>
                    <a:pt x="78875" y="60281"/>
                  </a:moveTo>
                  <a:cubicBezTo>
                    <a:pt x="32734" y="62404"/>
                    <a:pt x="-3035" y="46623"/>
                    <a:pt x="204" y="28110"/>
                  </a:cubicBezTo>
                  <a:cubicBezTo>
                    <a:pt x="2959" y="12360"/>
                    <a:pt x="33827" y="684"/>
                    <a:pt x="68511" y="29"/>
                  </a:cubicBezTo>
                  <a:cubicBezTo>
                    <a:pt x="102149" y="-603"/>
                    <a:pt x="133906" y="9270"/>
                    <a:pt x="141243" y="23810"/>
                  </a:cubicBezTo>
                  <a:cubicBezTo>
                    <a:pt x="149781" y="40738"/>
                    <a:pt x="123175" y="58236"/>
                    <a:pt x="78875" y="6028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69" name="Google Shape;1569;p46"/>
            <p:cNvGrpSpPr/>
            <p:nvPr/>
          </p:nvGrpSpPr>
          <p:grpSpPr>
            <a:xfrm>
              <a:off x="5309339" y="3899271"/>
              <a:ext cx="308699" cy="96616"/>
              <a:chOff x="4650075" y="1366339"/>
              <a:chExt cx="82761" cy="25903"/>
            </a:xfrm>
          </p:grpSpPr>
          <p:sp>
            <p:nvSpPr>
              <p:cNvPr id="1570" name="Google Shape;1570;p46"/>
              <p:cNvSpPr/>
              <p:nvPr/>
            </p:nvSpPr>
            <p:spPr>
              <a:xfrm>
                <a:off x="4657723" y="1366339"/>
                <a:ext cx="66817" cy="25903"/>
              </a:xfrm>
              <a:custGeom>
                <a:avLst/>
                <a:gdLst/>
                <a:ahLst/>
                <a:cxnLst/>
                <a:rect l="l" t="t" r="r" b="b"/>
                <a:pathLst>
                  <a:path w="66817" h="25903" extrusionOk="0">
                    <a:moveTo>
                      <a:pt x="196" y="0"/>
                    </a:moveTo>
                    <a:lnTo>
                      <a:pt x="1" y="12971"/>
                    </a:lnTo>
                    <a:cubicBezTo>
                      <a:pt x="-85" y="18614"/>
                      <a:pt x="7251" y="23297"/>
                      <a:pt x="16375" y="23437"/>
                    </a:cubicBezTo>
                    <a:lnTo>
                      <a:pt x="17031" y="23437"/>
                    </a:lnTo>
                    <a:cubicBezTo>
                      <a:pt x="26162" y="23586"/>
                      <a:pt x="33631" y="19129"/>
                      <a:pt x="33717" y="13486"/>
                    </a:cubicBezTo>
                    <a:lnTo>
                      <a:pt x="33756" y="10731"/>
                    </a:lnTo>
                    <a:cubicBezTo>
                      <a:pt x="33842" y="5089"/>
                      <a:pt x="41311" y="624"/>
                      <a:pt x="50443" y="765"/>
                    </a:cubicBezTo>
                    <a:lnTo>
                      <a:pt x="50443" y="765"/>
                    </a:lnTo>
                    <a:cubicBezTo>
                      <a:pt x="59574" y="905"/>
                      <a:pt x="66903" y="5588"/>
                      <a:pt x="66817" y="11231"/>
                    </a:cubicBezTo>
                    <a:lnTo>
                      <a:pt x="66591" y="25904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1" name="Google Shape;1571;p46"/>
              <p:cNvSpPr/>
              <p:nvPr/>
            </p:nvSpPr>
            <p:spPr>
              <a:xfrm>
                <a:off x="4650075" y="1381387"/>
                <a:ext cx="82667" cy="1256"/>
              </a:xfrm>
              <a:custGeom>
                <a:avLst/>
                <a:gdLst/>
                <a:ahLst/>
                <a:cxnLst/>
                <a:rect l="l" t="t" r="r" b="b"/>
                <a:pathLst>
                  <a:path w="82667" h="1256" extrusionOk="0">
                    <a:moveTo>
                      <a:pt x="0" y="0"/>
                    </a:moveTo>
                    <a:lnTo>
                      <a:pt x="82668" y="1257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2" name="Google Shape;1572;p46"/>
              <p:cNvSpPr/>
              <p:nvPr/>
            </p:nvSpPr>
            <p:spPr>
              <a:xfrm>
                <a:off x="4650169" y="1375307"/>
                <a:ext cx="82667" cy="1256"/>
              </a:xfrm>
              <a:custGeom>
                <a:avLst/>
                <a:gdLst/>
                <a:ahLst/>
                <a:cxnLst/>
                <a:rect l="l" t="t" r="r" b="b"/>
                <a:pathLst>
                  <a:path w="82667" h="1256" extrusionOk="0">
                    <a:moveTo>
                      <a:pt x="0" y="0"/>
                    </a:moveTo>
                    <a:lnTo>
                      <a:pt x="82667" y="1257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73" name="Google Shape;1573;p46"/>
            <p:cNvSpPr/>
            <p:nvPr/>
          </p:nvSpPr>
          <p:spPr>
            <a:xfrm>
              <a:off x="5620485" y="4110880"/>
              <a:ext cx="7829" cy="60374"/>
            </a:xfrm>
            <a:custGeom>
              <a:avLst/>
              <a:gdLst/>
              <a:ahLst/>
              <a:cxnLst/>
              <a:rect l="l" t="t" r="r" b="b"/>
              <a:pathLst>
                <a:path w="2099" h="16186" extrusionOk="0">
                  <a:moveTo>
                    <a:pt x="2099" y="0"/>
                  </a:moveTo>
                  <a:lnTo>
                    <a:pt x="0" y="16187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4" name="Google Shape;1574;p46"/>
            <p:cNvSpPr/>
            <p:nvPr/>
          </p:nvSpPr>
          <p:spPr>
            <a:xfrm>
              <a:off x="5451784" y="4127180"/>
              <a:ext cx="5558" cy="60202"/>
            </a:xfrm>
            <a:custGeom>
              <a:avLst/>
              <a:gdLst/>
              <a:ahLst/>
              <a:cxnLst/>
              <a:rect l="l" t="t" r="r" b="b"/>
              <a:pathLst>
                <a:path w="1490" h="16140" extrusionOk="0">
                  <a:moveTo>
                    <a:pt x="1491" y="0"/>
                  </a:moveTo>
                  <a:lnTo>
                    <a:pt x="0" y="1614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5" name="Google Shape;1575;p46"/>
            <p:cNvSpPr/>
            <p:nvPr/>
          </p:nvSpPr>
          <p:spPr>
            <a:xfrm>
              <a:off x="5268816" y="4108608"/>
              <a:ext cx="7568" cy="52138"/>
            </a:xfrm>
            <a:custGeom>
              <a:avLst/>
              <a:gdLst/>
              <a:ahLst/>
              <a:cxnLst/>
              <a:rect l="l" t="t" r="r" b="b"/>
              <a:pathLst>
                <a:path w="2029" h="13978" extrusionOk="0">
                  <a:moveTo>
                    <a:pt x="2029" y="0"/>
                  </a:moveTo>
                  <a:lnTo>
                    <a:pt x="0" y="1397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6" name="Google Shape;1576;p46"/>
            <p:cNvSpPr/>
            <p:nvPr/>
          </p:nvSpPr>
          <p:spPr>
            <a:xfrm>
              <a:off x="5211263" y="4089888"/>
              <a:ext cx="6751" cy="50333"/>
            </a:xfrm>
            <a:custGeom>
              <a:avLst/>
              <a:gdLst/>
              <a:ahLst/>
              <a:cxnLst/>
              <a:rect l="l" t="t" r="r" b="b"/>
              <a:pathLst>
                <a:path w="1810" h="13494" extrusionOk="0">
                  <a:moveTo>
                    <a:pt x="1811" y="0"/>
                  </a:moveTo>
                  <a:lnTo>
                    <a:pt x="0" y="1349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7" name="Google Shape;1577;p46"/>
            <p:cNvSpPr/>
            <p:nvPr/>
          </p:nvSpPr>
          <p:spPr>
            <a:xfrm>
              <a:off x="5127945" y="4043689"/>
              <a:ext cx="5673" cy="42239"/>
            </a:xfrm>
            <a:custGeom>
              <a:avLst/>
              <a:gdLst/>
              <a:ahLst/>
              <a:cxnLst/>
              <a:rect l="l" t="t" r="r" b="b"/>
              <a:pathLst>
                <a:path w="1521" h="11324" extrusionOk="0">
                  <a:moveTo>
                    <a:pt x="1522" y="0"/>
                  </a:moveTo>
                  <a:lnTo>
                    <a:pt x="0" y="11325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78" name="Google Shape;1578;p46"/>
            <p:cNvGrpSpPr/>
            <p:nvPr/>
          </p:nvGrpSpPr>
          <p:grpSpPr>
            <a:xfrm>
              <a:off x="5137699" y="3815752"/>
              <a:ext cx="654891" cy="288400"/>
              <a:chOff x="4604059" y="1343947"/>
              <a:chExt cx="175574" cy="77321"/>
            </a:xfrm>
          </p:grpSpPr>
          <p:sp>
            <p:nvSpPr>
              <p:cNvPr id="1579" name="Google Shape;1579;p46"/>
              <p:cNvSpPr/>
              <p:nvPr/>
            </p:nvSpPr>
            <p:spPr>
              <a:xfrm>
                <a:off x="4682215" y="1415087"/>
                <a:ext cx="6181" cy="6181"/>
              </a:xfrm>
              <a:custGeom>
                <a:avLst/>
                <a:gdLst/>
                <a:ahLst/>
                <a:cxnLst/>
                <a:rect l="l" t="t" r="r" b="b"/>
                <a:pathLst>
                  <a:path w="6181" h="6181" extrusionOk="0">
                    <a:moveTo>
                      <a:pt x="6181" y="3091"/>
                    </a:moveTo>
                    <a:cubicBezTo>
                      <a:pt x="6181" y="4800"/>
                      <a:pt x="4800" y="6181"/>
                      <a:pt x="3091" y="6181"/>
                    </a:cubicBezTo>
                    <a:cubicBezTo>
                      <a:pt x="1381" y="6181"/>
                      <a:pt x="0" y="4800"/>
                      <a:pt x="0" y="3091"/>
                    </a:cubicBezTo>
                    <a:cubicBezTo>
                      <a:pt x="0" y="1381"/>
                      <a:pt x="1381" y="0"/>
                      <a:pt x="3091" y="0"/>
                    </a:cubicBezTo>
                    <a:cubicBezTo>
                      <a:pt x="4800" y="0"/>
                      <a:pt x="6181" y="1381"/>
                      <a:pt x="6181" y="309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0" name="Google Shape;1580;p46"/>
              <p:cNvSpPr/>
              <p:nvPr/>
            </p:nvSpPr>
            <p:spPr>
              <a:xfrm>
                <a:off x="4642364" y="1410038"/>
                <a:ext cx="6181" cy="6181"/>
              </a:xfrm>
              <a:custGeom>
                <a:avLst/>
                <a:gdLst/>
                <a:ahLst/>
                <a:cxnLst/>
                <a:rect l="l" t="t" r="r" b="b"/>
                <a:pathLst>
                  <a:path w="6181" h="6181" extrusionOk="0">
                    <a:moveTo>
                      <a:pt x="6181" y="3091"/>
                    </a:moveTo>
                    <a:cubicBezTo>
                      <a:pt x="6181" y="4800"/>
                      <a:pt x="4800" y="6181"/>
                      <a:pt x="3091" y="6181"/>
                    </a:cubicBezTo>
                    <a:cubicBezTo>
                      <a:pt x="1381" y="6181"/>
                      <a:pt x="0" y="4800"/>
                      <a:pt x="0" y="3091"/>
                    </a:cubicBezTo>
                    <a:cubicBezTo>
                      <a:pt x="0" y="1381"/>
                      <a:pt x="1381" y="0"/>
                      <a:pt x="3091" y="0"/>
                    </a:cubicBezTo>
                    <a:cubicBezTo>
                      <a:pt x="4800" y="0"/>
                      <a:pt x="6181" y="1381"/>
                      <a:pt x="6181" y="309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1" name="Google Shape;1581;p46"/>
              <p:cNvSpPr/>
              <p:nvPr/>
            </p:nvSpPr>
            <p:spPr>
              <a:xfrm>
                <a:off x="4609577" y="1392711"/>
                <a:ext cx="6181" cy="6181"/>
              </a:xfrm>
              <a:custGeom>
                <a:avLst/>
                <a:gdLst/>
                <a:ahLst/>
                <a:cxnLst/>
                <a:rect l="l" t="t" r="r" b="b"/>
                <a:pathLst>
                  <a:path w="6181" h="6181" extrusionOk="0">
                    <a:moveTo>
                      <a:pt x="6181" y="3091"/>
                    </a:moveTo>
                    <a:cubicBezTo>
                      <a:pt x="6181" y="4800"/>
                      <a:pt x="4800" y="6181"/>
                      <a:pt x="3091" y="6181"/>
                    </a:cubicBezTo>
                    <a:cubicBezTo>
                      <a:pt x="1381" y="6181"/>
                      <a:pt x="0" y="4800"/>
                      <a:pt x="0" y="3091"/>
                    </a:cubicBezTo>
                    <a:cubicBezTo>
                      <a:pt x="0" y="1381"/>
                      <a:pt x="1381" y="0"/>
                      <a:pt x="3091" y="0"/>
                    </a:cubicBezTo>
                    <a:cubicBezTo>
                      <a:pt x="4800" y="0"/>
                      <a:pt x="6181" y="1381"/>
                      <a:pt x="6181" y="309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2" name="Google Shape;1582;p46"/>
              <p:cNvSpPr/>
              <p:nvPr/>
            </p:nvSpPr>
            <p:spPr>
              <a:xfrm>
                <a:off x="4604059" y="1370093"/>
                <a:ext cx="6181" cy="6181"/>
              </a:xfrm>
              <a:custGeom>
                <a:avLst/>
                <a:gdLst/>
                <a:ahLst/>
                <a:cxnLst/>
                <a:rect l="l" t="t" r="r" b="b"/>
                <a:pathLst>
                  <a:path w="6181" h="6181" extrusionOk="0">
                    <a:moveTo>
                      <a:pt x="6181" y="3091"/>
                    </a:moveTo>
                    <a:cubicBezTo>
                      <a:pt x="6181" y="4800"/>
                      <a:pt x="4800" y="6181"/>
                      <a:pt x="3091" y="6181"/>
                    </a:cubicBezTo>
                    <a:cubicBezTo>
                      <a:pt x="1381" y="6181"/>
                      <a:pt x="0" y="4800"/>
                      <a:pt x="0" y="3091"/>
                    </a:cubicBezTo>
                    <a:cubicBezTo>
                      <a:pt x="0" y="1381"/>
                      <a:pt x="1381" y="0"/>
                      <a:pt x="3091" y="0"/>
                    </a:cubicBezTo>
                    <a:cubicBezTo>
                      <a:pt x="4800" y="0"/>
                      <a:pt x="6181" y="1381"/>
                      <a:pt x="6181" y="309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3" name="Google Shape;1583;p46"/>
              <p:cNvSpPr/>
              <p:nvPr/>
            </p:nvSpPr>
            <p:spPr>
              <a:xfrm>
                <a:off x="4626489" y="1355483"/>
                <a:ext cx="4901" cy="4901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extrusionOk="0">
                    <a:moveTo>
                      <a:pt x="4901" y="2451"/>
                    </a:moveTo>
                    <a:cubicBezTo>
                      <a:pt x="4901" y="3804"/>
                      <a:pt x="3804" y="4901"/>
                      <a:pt x="2451" y="4901"/>
                    </a:cubicBezTo>
                    <a:cubicBezTo>
                      <a:pt x="1097" y="4901"/>
                      <a:pt x="0" y="3804"/>
                      <a:pt x="0" y="2451"/>
                    </a:cubicBezTo>
                    <a:cubicBezTo>
                      <a:pt x="0" y="1097"/>
                      <a:pt x="1097" y="0"/>
                      <a:pt x="2451" y="0"/>
                    </a:cubicBezTo>
                    <a:cubicBezTo>
                      <a:pt x="3804" y="0"/>
                      <a:pt x="4901" y="1097"/>
                      <a:pt x="4901" y="245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4" name="Google Shape;1584;p46"/>
              <p:cNvSpPr/>
              <p:nvPr/>
            </p:nvSpPr>
            <p:spPr>
              <a:xfrm>
                <a:off x="4654563" y="1347280"/>
                <a:ext cx="4901" cy="4901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extrusionOk="0">
                    <a:moveTo>
                      <a:pt x="4901" y="2451"/>
                    </a:moveTo>
                    <a:cubicBezTo>
                      <a:pt x="4901" y="3801"/>
                      <a:pt x="3801" y="4901"/>
                      <a:pt x="2451" y="4901"/>
                    </a:cubicBezTo>
                    <a:cubicBezTo>
                      <a:pt x="1100" y="4901"/>
                      <a:pt x="0" y="3801"/>
                      <a:pt x="0" y="2451"/>
                    </a:cubicBezTo>
                    <a:cubicBezTo>
                      <a:pt x="0" y="1100"/>
                      <a:pt x="1100" y="0"/>
                      <a:pt x="2451" y="0"/>
                    </a:cubicBezTo>
                    <a:cubicBezTo>
                      <a:pt x="3801" y="0"/>
                      <a:pt x="4901" y="1100"/>
                      <a:pt x="4901" y="245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5" name="Google Shape;1585;p46"/>
              <p:cNvSpPr/>
              <p:nvPr/>
            </p:nvSpPr>
            <p:spPr>
              <a:xfrm>
                <a:off x="4684510" y="1343947"/>
                <a:ext cx="4901" cy="4901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extrusionOk="0">
                    <a:moveTo>
                      <a:pt x="4901" y="2451"/>
                    </a:moveTo>
                    <a:cubicBezTo>
                      <a:pt x="4901" y="3804"/>
                      <a:pt x="3804" y="4901"/>
                      <a:pt x="2451" y="4901"/>
                    </a:cubicBezTo>
                    <a:cubicBezTo>
                      <a:pt x="1097" y="4901"/>
                      <a:pt x="0" y="3804"/>
                      <a:pt x="0" y="2451"/>
                    </a:cubicBezTo>
                    <a:cubicBezTo>
                      <a:pt x="0" y="1097"/>
                      <a:pt x="1097" y="0"/>
                      <a:pt x="2451" y="0"/>
                    </a:cubicBezTo>
                    <a:cubicBezTo>
                      <a:pt x="3804" y="0"/>
                      <a:pt x="4901" y="1097"/>
                      <a:pt x="4901" y="245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6" name="Google Shape;1586;p46"/>
              <p:cNvSpPr/>
              <p:nvPr/>
            </p:nvSpPr>
            <p:spPr>
              <a:xfrm>
                <a:off x="4716821" y="1345860"/>
                <a:ext cx="4901" cy="4901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extrusionOk="0">
                    <a:moveTo>
                      <a:pt x="4901" y="2451"/>
                    </a:moveTo>
                    <a:cubicBezTo>
                      <a:pt x="4901" y="3801"/>
                      <a:pt x="3801" y="4901"/>
                      <a:pt x="2451" y="4901"/>
                    </a:cubicBezTo>
                    <a:cubicBezTo>
                      <a:pt x="1101" y="4901"/>
                      <a:pt x="0" y="3801"/>
                      <a:pt x="0" y="2451"/>
                    </a:cubicBezTo>
                    <a:cubicBezTo>
                      <a:pt x="0" y="1100"/>
                      <a:pt x="1101" y="0"/>
                      <a:pt x="2451" y="0"/>
                    </a:cubicBezTo>
                    <a:cubicBezTo>
                      <a:pt x="3801" y="0"/>
                      <a:pt x="4901" y="1100"/>
                      <a:pt x="4901" y="245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7" name="Google Shape;1587;p46"/>
              <p:cNvSpPr/>
              <p:nvPr/>
            </p:nvSpPr>
            <p:spPr>
              <a:xfrm>
                <a:off x="4747384" y="1354226"/>
                <a:ext cx="4901" cy="4901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extrusionOk="0">
                    <a:moveTo>
                      <a:pt x="4901" y="2451"/>
                    </a:moveTo>
                    <a:cubicBezTo>
                      <a:pt x="4901" y="3804"/>
                      <a:pt x="3804" y="4901"/>
                      <a:pt x="2451" y="4901"/>
                    </a:cubicBezTo>
                    <a:cubicBezTo>
                      <a:pt x="1097" y="4901"/>
                      <a:pt x="0" y="3804"/>
                      <a:pt x="0" y="2451"/>
                    </a:cubicBezTo>
                    <a:cubicBezTo>
                      <a:pt x="0" y="1097"/>
                      <a:pt x="1097" y="0"/>
                      <a:pt x="2451" y="0"/>
                    </a:cubicBezTo>
                    <a:cubicBezTo>
                      <a:pt x="3804" y="0"/>
                      <a:pt x="4901" y="1097"/>
                      <a:pt x="4901" y="245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8" name="Google Shape;1588;p46"/>
              <p:cNvSpPr/>
              <p:nvPr/>
            </p:nvSpPr>
            <p:spPr>
              <a:xfrm>
                <a:off x="4724720" y="1412293"/>
                <a:ext cx="6181" cy="6181"/>
              </a:xfrm>
              <a:custGeom>
                <a:avLst/>
                <a:gdLst/>
                <a:ahLst/>
                <a:cxnLst/>
                <a:rect l="l" t="t" r="r" b="b"/>
                <a:pathLst>
                  <a:path w="6181" h="6181" extrusionOk="0">
                    <a:moveTo>
                      <a:pt x="6181" y="3091"/>
                    </a:moveTo>
                    <a:cubicBezTo>
                      <a:pt x="6181" y="4800"/>
                      <a:pt x="4800" y="6181"/>
                      <a:pt x="3091" y="6181"/>
                    </a:cubicBezTo>
                    <a:cubicBezTo>
                      <a:pt x="1381" y="6181"/>
                      <a:pt x="0" y="4800"/>
                      <a:pt x="0" y="3091"/>
                    </a:cubicBezTo>
                    <a:cubicBezTo>
                      <a:pt x="0" y="1381"/>
                      <a:pt x="1381" y="0"/>
                      <a:pt x="3091" y="0"/>
                    </a:cubicBezTo>
                    <a:cubicBezTo>
                      <a:pt x="4800" y="0"/>
                      <a:pt x="6181" y="1381"/>
                      <a:pt x="6181" y="309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9" name="Google Shape;1589;p46"/>
              <p:cNvSpPr/>
              <p:nvPr/>
            </p:nvSpPr>
            <p:spPr>
              <a:xfrm>
                <a:off x="4758061" y="1400469"/>
                <a:ext cx="6181" cy="6181"/>
              </a:xfrm>
              <a:custGeom>
                <a:avLst/>
                <a:gdLst/>
                <a:ahLst/>
                <a:cxnLst/>
                <a:rect l="l" t="t" r="r" b="b"/>
                <a:pathLst>
                  <a:path w="6181" h="6181" extrusionOk="0">
                    <a:moveTo>
                      <a:pt x="6181" y="3091"/>
                    </a:moveTo>
                    <a:cubicBezTo>
                      <a:pt x="6181" y="4800"/>
                      <a:pt x="4800" y="6181"/>
                      <a:pt x="3091" y="6181"/>
                    </a:cubicBezTo>
                    <a:cubicBezTo>
                      <a:pt x="1381" y="6181"/>
                      <a:pt x="0" y="4800"/>
                      <a:pt x="0" y="3091"/>
                    </a:cubicBezTo>
                    <a:cubicBezTo>
                      <a:pt x="0" y="1381"/>
                      <a:pt x="1381" y="0"/>
                      <a:pt x="3091" y="0"/>
                    </a:cubicBezTo>
                    <a:cubicBezTo>
                      <a:pt x="4800" y="0"/>
                      <a:pt x="6181" y="1381"/>
                      <a:pt x="6181" y="309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0" name="Google Shape;1590;p46"/>
              <p:cNvSpPr/>
              <p:nvPr/>
            </p:nvSpPr>
            <p:spPr>
              <a:xfrm>
                <a:off x="4772812" y="1374901"/>
                <a:ext cx="6821" cy="6821"/>
              </a:xfrm>
              <a:custGeom>
                <a:avLst/>
                <a:gdLst/>
                <a:ahLst/>
                <a:cxnLst/>
                <a:rect l="l" t="t" r="r" b="b"/>
                <a:pathLst>
                  <a:path w="6821" h="6821" extrusionOk="0">
                    <a:moveTo>
                      <a:pt x="6822" y="3411"/>
                    </a:moveTo>
                    <a:cubicBezTo>
                      <a:pt x="6822" y="5292"/>
                      <a:pt x="5292" y="6821"/>
                      <a:pt x="3411" y="6821"/>
                    </a:cubicBezTo>
                    <a:cubicBezTo>
                      <a:pt x="1530" y="6821"/>
                      <a:pt x="0" y="5292"/>
                      <a:pt x="0" y="3411"/>
                    </a:cubicBezTo>
                    <a:cubicBezTo>
                      <a:pt x="0" y="1530"/>
                      <a:pt x="1530" y="0"/>
                      <a:pt x="3411" y="0"/>
                    </a:cubicBezTo>
                    <a:cubicBezTo>
                      <a:pt x="5292" y="0"/>
                      <a:pt x="6822" y="1530"/>
                      <a:pt x="6822" y="341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91" name="Google Shape;1591;p46"/>
            <p:cNvSpPr/>
            <p:nvPr/>
          </p:nvSpPr>
          <p:spPr>
            <a:xfrm>
              <a:off x="5230726" y="3836217"/>
              <a:ext cx="741748" cy="216418"/>
            </a:xfrm>
            <a:custGeom>
              <a:avLst/>
              <a:gdLst/>
              <a:ahLst/>
              <a:cxnLst/>
              <a:rect l="l" t="t" r="r" b="b"/>
              <a:pathLst>
                <a:path w="198860" h="58021" extrusionOk="0">
                  <a:moveTo>
                    <a:pt x="27" y="2779"/>
                  </a:moveTo>
                  <a:cubicBezTo>
                    <a:pt x="-152" y="3114"/>
                    <a:pt x="613" y="16374"/>
                    <a:pt x="613" y="16382"/>
                  </a:cubicBezTo>
                  <a:cubicBezTo>
                    <a:pt x="847" y="20495"/>
                    <a:pt x="4827" y="25358"/>
                    <a:pt x="7286" y="28276"/>
                  </a:cubicBezTo>
                  <a:cubicBezTo>
                    <a:pt x="16089" y="38719"/>
                    <a:pt x="29069" y="45025"/>
                    <a:pt x="41861" y="49076"/>
                  </a:cubicBezTo>
                  <a:cubicBezTo>
                    <a:pt x="75015" y="59573"/>
                    <a:pt x="110636" y="60729"/>
                    <a:pt x="144376" y="53088"/>
                  </a:cubicBezTo>
                  <a:cubicBezTo>
                    <a:pt x="156254" y="50395"/>
                    <a:pt x="168297" y="46438"/>
                    <a:pt x="178911" y="40108"/>
                  </a:cubicBezTo>
                  <a:cubicBezTo>
                    <a:pt x="187497" y="34981"/>
                    <a:pt x="198899" y="25084"/>
                    <a:pt x="198860" y="14009"/>
                  </a:cubicBezTo>
                  <a:lnTo>
                    <a:pt x="198806" y="0"/>
                  </a:lnTo>
                  <a:lnTo>
                    <a:pt x="19" y="278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2" name="Google Shape;1592;p46"/>
            <p:cNvSpPr/>
            <p:nvPr/>
          </p:nvSpPr>
          <p:spPr>
            <a:xfrm>
              <a:off x="5230095" y="3675578"/>
              <a:ext cx="742244" cy="316934"/>
            </a:xfrm>
            <a:custGeom>
              <a:avLst/>
              <a:gdLst/>
              <a:ahLst/>
              <a:cxnLst/>
              <a:rect l="l" t="t" r="r" b="b"/>
              <a:pathLst>
                <a:path w="198993" h="84969" extrusionOk="0">
                  <a:moveTo>
                    <a:pt x="195611" y="31236"/>
                  </a:moveTo>
                  <a:cubicBezTo>
                    <a:pt x="183568" y="12013"/>
                    <a:pt x="140767" y="-638"/>
                    <a:pt x="96741" y="25"/>
                  </a:cubicBezTo>
                  <a:cubicBezTo>
                    <a:pt x="50904" y="712"/>
                    <a:pt x="7533" y="15775"/>
                    <a:pt x="899" y="37167"/>
                  </a:cubicBezTo>
                  <a:cubicBezTo>
                    <a:pt x="-7421" y="63992"/>
                    <a:pt x="43005" y="88249"/>
                    <a:pt x="111289" y="84605"/>
                  </a:cubicBezTo>
                  <a:cubicBezTo>
                    <a:pt x="175599" y="81170"/>
                    <a:pt x="210416" y="54869"/>
                    <a:pt x="195611" y="312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3" name="Google Shape;1593;p46"/>
            <p:cNvSpPr/>
            <p:nvPr/>
          </p:nvSpPr>
          <p:spPr>
            <a:xfrm>
              <a:off x="5231639" y="3831939"/>
              <a:ext cx="737335" cy="158734"/>
            </a:xfrm>
            <a:custGeom>
              <a:avLst/>
              <a:gdLst/>
              <a:ahLst/>
              <a:cxnLst/>
              <a:rect l="l" t="t" r="r" b="b"/>
              <a:pathLst>
                <a:path w="197677" h="42556" extrusionOk="0">
                  <a:moveTo>
                    <a:pt x="0" y="7032"/>
                  </a:moveTo>
                  <a:cubicBezTo>
                    <a:pt x="7586" y="28472"/>
                    <a:pt x="52362" y="45267"/>
                    <a:pt x="109976" y="42192"/>
                  </a:cubicBezTo>
                  <a:cubicBezTo>
                    <a:pt x="164242" y="39289"/>
                    <a:pt x="197506" y="20113"/>
                    <a:pt x="197678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4" name="Google Shape;1594;p46"/>
            <p:cNvSpPr/>
            <p:nvPr/>
          </p:nvSpPr>
          <p:spPr>
            <a:xfrm>
              <a:off x="5340630" y="3706074"/>
              <a:ext cx="532760" cy="225564"/>
            </a:xfrm>
            <a:custGeom>
              <a:avLst/>
              <a:gdLst/>
              <a:ahLst/>
              <a:cxnLst/>
              <a:rect l="l" t="t" r="r" b="b"/>
              <a:pathLst>
                <a:path w="142831" h="60473" extrusionOk="0">
                  <a:moveTo>
                    <a:pt x="78875" y="60281"/>
                  </a:moveTo>
                  <a:cubicBezTo>
                    <a:pt x="32734" y="62404"/>
                    <a:pt x="-3035" y="46623"/>
                    <a:pt x="204" y="28110"/>
                  </a:cubicBezTo>
                  <a:cubicBezTo>
                    <a:pt x="2959" y="12360"/>
                    <a:pt x="33827" y="684"/>
                    <a:pt x="68511" y="29"/>
                  </a:cubicBezTo>
                  <a:cubicBezTo>
                    <a:pt x="102149" y="-603"/>
                    <a:pt x="133906" y="9270"/>
                    <a:pt x="141243" y="23810"/>
                  </a:cubicBezTo>
                  <a:cubicBezTo>
                    <a:pt x="149781" y="40738"/>
                    <a:pt x="123175" y="58236"/>
                    <a:pt x="78875" y="6028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95" name="Google Shape;1595;p46"/>
            <p:cNvGrpSpPr/>
            <p:nvPr/>
          </p:nvGrpSpPr>
          <p:grpSpPr>
            <a:xfrm>
              <a:off x="5447446" y="3764316"/>
              <a:ext cx="308699" cy="96616"/>
              <a:chOff x="4687101" y="1330157"/>
              <a:chExt cx="82761" cy="25903"/>
            </a:xfrm>
          </p:grpSpPr>
          <p:sp>
            <p:nvSpPr>
              <p:cNvPr id="1596" name="Google Shape;1596;p46"/>
              <p:cNvSpPr/>
              <p:nvPr/>
            </p:nvSpPr>
            <p:spPr>
              <a:xfrm>
                <a:off x="4694749" y="1330157"/>
                <a:ext cx="66817" cy="25903"/>
              </a:xfrm>
              <a:custGeom>
                <a:avLst/>
                <a:gdLst/>
                <a:ahLst/>
                <a:cxnLst/>
                <a:rect l="l" t="t" r="r" b="b"/>
                <a:pathLst>
                  <a:path w="66817" h="25903" extrusionOk="0">
                    <a:moveTo>
                      <a:pt x="196" y="0"/>
                    </a:moveTo>
                    <a:lnTo>
                      <a:pt x="1" y="12971"/>
                    </a:lnTo>
                    <a:cubicBezTo>
                      <a:pt x="-85" y="18614"/>
                      <a:pt x="7251" y="23297"/>
                      <a:pt x="16375" y="23437"/>
                    </a:cubicBezTo>
                    <a:lnTo>
                      <a:pt x="17030" y="23437"/>
                    </a:lnTo>
                    <a:cubicBezTo>
                      <a:pt x="26162" y="23586"/>
                      <a:pt x="33631" y="19129"/>
                      <a:pt x="33717" y="13486"/>
                    </a:cubicBezTo>
                    <a:lnTo>
                      <a:pt x="33756" y="10731"/>
                    </a:lnTo>
                    <a:cubicBezTo>
                      <a:pt x="33842" y="5089"/>
                      <a:pt x="41311" y="624"/>
                      <a:pt x="50443" y="765"/>
                    </a:cubicBezTo>
                    <a:lnTo>
                      <a:pt x="50443" y="765"/>
                    </a:lnTo>
                    <a:cubicBezTo>
                      <a:pt x="59574" y="905"/>
                      <a:pt x="66903" y="5588"/>
                      <a:pt x="66817" y="11231"/>
                    </a:cubicBezTo>
                    <a:lnTo>
                      <a:pt x="66590" y="25904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7" name="Google Shape;1597;p46"/>
              <p:cNvSpPr/>
              <p:nvPr/>
            </p:nvSpPr>
            <p:spPr>
              <a:xfrm>
                <a:off x="4687101" y="1345204"/>
                <a:ext cx="82667" cy="1256"/>
              </a:xfrm>
              <a:custGeom>
                <a:avLst/>
                <a:gdLst/>
                <a:ahLst/>
                <a:cxnLst/>
                <a:rect l="l" t="t" r="r" b="b"/>
                <a:pathLst>
                  <a:path w="82667" h="1256" extrusionOk="0">
                    <a:moveTo>
                      <a:pt x="0" y="0"/>
                    </a:moveTo>
                    <a:lnTo>
                      <a:pt x="82667" y="1257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8" name="Google Shape;1598;p46"/>
              <p:cNvSpPr/>
              <p:nvPr/>
            </p:nvSpPr>
            <p:spPr>
              <a:xfrm>
                <a:off x="4687195" y="1339124"/>
                <a:ext cx="82667" cy="1256"/>
              </a:xfrm>
              <a:custGeom>
                <a:avLst/>
                <a:gdLst/>
                <a:ahLst/>
                <a:cxnLst/>
                <a:rect l="l" t="t" r="r" b="b"/>
                <a:pathLst>
                  <a:path w="82667" h="1256" extrusionOk="0">
                    <a:moveTo>
                      <a:pt x="0" y="0"/>
                    </a:moveTo>
                    <a:lnTo>
                      <a:pt x="82668" y="1257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99" name="Google Shape;1599;p46"/>
            <p:cNvSpPr/>
            <p:nvPr/>
          </p:nvSpPr>
          <p:spPr>
            <a:xfrm>
              <a:off x="5758562" y="3975921"/>
              <a:ext cx="7859" cy="60374"/>
            </a:xfrm>
            <a:custGeom>
              <a:avLst/>
              <a:gdLst/>
              <a:ahLst/>
              <a:cxnLst/>
              <a:rect l="l" t="t" r="r" b="b"/>
              <a:pathLst>
                <a:path w="2107" h="16186" extrusionOk="0">
                  <a:moveTo>
                    <a:pt x="2107" y="0"/>
                  </a:moveTo>
                  <a:lnTo>
                    <a:pt x="0" y="16187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0" name="Google Shape;1600;p46"/>
            <p:cNvSpPr/>
            <p:nvPr/>
          </p:nvSpPr>
          <p:spPr>
            <a:xfrm>
              <a:off x="5589861" y="3992224"/>
              <a:ext cx="5558" cy="60202"/>
            </a:xfrm>
            <a:custGeom>
              <a:avLst/>
              <a:gdLst/>
              <a:ahLst/>
              <a:cxnLst/>
              <a:rect l="l" t="t" r="r" b="b"/>
              <a:pathLst>
                <a:path w="1490" h="16140" extrusionOk="0">
                  <a:moveTo>
                    <a:pt x="1491" y="0"/>
                  </a:moveTo>
                  <a:lnTo>
                    <a:pt x="0" y="1614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1" name="Google Shape;1601;p46"/>
            <p:cNvSpPr/>
            <p:nvPr/>
          </p:nvSpPr>
          <p:spPr>
            <a:xfrm>
              <a:off x="5406923" y="3973620"/>
              <a:ext cx="7538" cy="52168"/>
            </a:xfrm>
            <a:custGeom>
              <a:avLst/>
              <a:gdLst/>
              <a:ahLst/>
              <a:cxnLst/>
              <a:rect l="l" t="t" r="r" b="b"/>
              <a:pathLst>
                <a:path w="2021" h="13986" extrusionOk="0">
                  <a:moveTo>
                    <a:pt x="2021" y="0"/>
                  </a:moveTo>
                  <a:lnTo>
                    <a:pt x="0" y="13986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2" name="Google Shape;1602;p46"/>
            <p:cNvSpPr/>
            <p:nvPr/>
          </p:nvSpPr>
          <p:spPr>
            <a:xfrm>
              <a:off x="5349369" y="3954933"/>
              <a:ext cx="6751" cy="50333"/>
            </a:xfrm>
            <a:custGeom>
              <a:avLst/>
              <a:gdLst/>
              <a:ahLst/>
              <a:cxnLst/>
              <a:rect l="l" t="t" r="r" b="b"/>
              <a:pathLst>
                <a:path w="1810" h="13494" extrusionOk="0">
                  <a:moveTo>
                    <a:pt x="1811" y="0"/>
                  </a:moveTo>
                  <a:lnTo>
                    <a:pt x="0" y="1349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3" name="Google Shape;1603;p46"/>
            <p:cNvSpPr/>
            <p:nvPr/>
          </p:nvSpPr>
          <p:spPr>
            <a:xfrm>
              <a:off x="5266052" y="3908734"/>
              <a:ext cx="5647" cy="42239"/>
            </a:xfrm>
            <a:custGeom>
              <a:avLst/>
              <a:gdLst/>
              <a:ahLst/>
              <a:cxnLst/>
              <a:rect l="l" t="t" r="r" b="b"/>
              <a:pathLst>
                <a:path w="1514" h="11324" extrusionOk="0">
                  <a:moveTo>
                    <a:pt x="1514" y="0"/>
                  </a:moveTo>
                  <a:lnTo>
                    <a:pt x="0" y="11325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04" name="Google Shape;1604;p46"/>
            <p:cNvGrpSpPr/>
            <p:nvPr/>
          </p:nvGrpSpPr>
          <p:grpSpPr>
            <a:xfrm>
              <a:off x="5275803" y="3680796"/>
              <a:ext cx="654865" cy="288370"/>
              <a:chOff x="4641084" y="1307765"/>
              <a:chExt cx="175567" cy="77313"/>
            </a:xfrm>
          </p:grpSpPr>
          <p:sp>
            <p:nvSpPr>
              <p:cNvPr id="1605" name="Google Shape;1605;p46"/>
              <p:cNvSpPr/>
              <p:nvPr/>
            </p:nvSpPr>
            <p:spPr>
              <a:xfrm>
                <a:off x="4719233" y="1378897"/>
                <a:ext cx="6181" cy="6181"/>
              </a:xfrm>
              <a:custGeom>
                <a:avLst/>
                <a:gdLst/>
                <a:ahLst/>
                <a:cxnLst/>
                <a:rect l="l" t="t" r="r" b="b"/>
                <a:pathLst>
                  <a:path w="6181" h="6181" extrusionOk="0">
                    <a:moveTo>
                      <a:pt x="6181" y="3091"/>
                    </a:moveTo>
                    <a:cubicBezTo>
                      <a:pt x="6181" y="4800"/>
                      <a:pt x="4800" y="6181"/>
                      <a:pt x="3091" y="6181"/>
                    </a:cubicBezTo>
                    <a:cubicBezTo>
                      <a:pt x="1381" y="6181"/>
                      <a:pt x="0" y="4800"/>
                      <a:pt x="0" y="3091"/>
                    </a:cubicBezTo>
                    <a:cubicBezTo>
                      <a:pt x="0" y="1381"/>
                      <a:pt x="1381" y="0"/>
                      <a:pt x="3091" y="0"/>
                    </a:cubicBezTo>
                    <a:cubicBezTo>
                      <a:pt x="4800" y="0"/>
                      <a:pt x="6181" y="1381"/>
                      <a:pt x="6181" y="309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6" name="Google Shape;1606;p46"/>
              <p:cNvSpPr/>
              <p:nvPr/>
            </p:nvSpPr>
            <p:spPr>
              <a:xfrm>
                <a:off x="4679382" y="1373855"/>
                <a:ext cx="6181" cy="6181"/>
              </a:xfrm>
              <a:custGeom>
                <a:avLst/>
                <a:gdLst/>
                <a:ahLst/>
                <a:cxnLst/>
                <a:rect l="l" t="t" r="r" b="b"/>
                <a:pathLst>
                  <a:path w="6181" h="6181" extrusionOk="0">
                    <a:moveTo>
                      <a:pt x="6181" y="3091"/>
                    </a:moveTo>
                    <a:cubicBezTo>
                      <a:pt x="6181" y="4800"/>
                      <a:pt x="4800" y="6181"/>
                      <a:pt x="3091" y="6181"/>
                    </a:cubicBezTo>
                    <a:cubicBezTo>
                      <a:pt x="1381" y="6181"/>
                      <a:pt x="0" y="4800"/>
                      <a:pt x="0" y="3091"/>
                    </a:cubicBezTo>
                    <a:cubicBezTo>
                      <a:pt x="0" y="1381"/>
                      <a:pt x="1381" y="0"/>
                      <a:pt x="3091" y="0"/>
                    </a:cubicBezTo>
                    <a:cubicBezTo>
                      <a:pt x="4800" y="0"/>
                      <a:pt x="6181" y="1381"/>
                      <a:pt x="6181" y="309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7" name="Google Shape;1607;p46"/>
              <p:cNvSpPr/>
              <p:nvPr/>
            </p:nvSpPr>
            <p:spPr>
              <a:xfrm>
                <a:off x="4646594" y="1356529"/>
                <a:ext cx="6181" cy="6181"/>
              </a:xfrm>
              <a:custGeom>
                <a:avLst/>
                <a:gdLst/>
                <a:ahLst/>
                <a:cxnLst/>
                <a:rect l="l" t="t" r="r" b="b"/>
                <a:pathLst>
                  <a:path w="6181" h="6181" extrusionOk="0">
                    <a:moveTo>
                      <a:pt x="6181" y="3091"/>
                    </a:moveTo>
                    <a:cubicBezTo>
                      <a:pt x="6181" y="4800"/>
                      <a:pt x="4800" y="6181"/>
                      <a:pt x="3091" y="6181"/>
                    </a:cubicBezTo>
                    <a:cubicBezTo>
                      <a:pt x="1381" y="6181"/>
                      <a:pt x="0" y="4800"/>
                      <a:pt x="0" y="3091"/>
                    </a:cubicBezTo>
                    <a:cubicBezTo>
                      <a:pt x="0" y="1381"/>
                      <a:pt x="1381" y="0"/>
                      <a:pt x="3091" y="0"/>
                    </a:cubicBezTo>
                    <a:cubicBezTo>
                      <a:pt x="4800" y="0"/>
                      <a:pt x="6181" y="1381"/>
                      <a:pt x="6181" y="309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8" name="Google Shape;1608;p46"/>
              <p:cNvSpPr/>
              <p:nvPr/>
            </p:nvSpPr>
            <p:spPr>
              <a:xfrm>
                <a:off x="4641084" y="1333911"/>
                <a:ext cx="6181" cy="6181"/>
              </a:xfrm>
              <a:custGeom>
                <a:avLst/>
                <a:gdLst/>
                <a:ahLst/>
                <a:cxnLst/>
                <a:rect l="l" t="t" r="r" b="b"/>
                <a:pathLst>
                  <a:path w="6181" h="6181" extrusionOk="0">
                    <a:moveTo>
                      <a:pt x="6181" y="3091"/>
                    </a:moveTo>
                    <a:cubicBezTo>
                      <a:pt x="6181" y="4800"/>
                      <a:pt x="4800" y="6181"/>
                      <a:pt x="3091" y="6181"/>
                    </a:cubicBezTo>
                    <a:cubicBezTo>
                      <a:pt x="1381" y="6181"/>
                      <a:pt x="0" y="4800"/>
                      <a:pt x="0" y="3091"/>
                    </a:cubicBezTo>
                    <a:cubicBezTo>
                      <a:pt x="0" y="1381"/>
                      <a:pt x="1381" y="0"/>
                      <a:pt x="3091" y="0"/>
                    </a:cubicBezTo>
                    <a:cubicBezTo>
                      <a:pt x="4800" y="0"/>
                      <a:pt x="6181" y="1381"/>
                      <a:pt x="6181" y="309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9" name="Google Shape;1609;p46"/>
              <p:cNvSpPr/>
              <p:nvPr/>
            </p:nvSpPr>
            <p:spPr>
              <a:xfrm>
                <a:off x="4663507" y="1319300"/>
                <a:ext cx="4901" cy="4901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extrusionOk="0">
                    <a:moveTo>
                      <a:pt x="4901" y="2451"/>
                    </a:moveTo>
                    <a:cubicBezTo>
                      <a:pt x="4901" y="3804"/>
                      <a:pt x="3804" y="4901"/>
                      <a:pt x="2451" y="4901"/>
                    </a:cubicBezTo>
                    <a:cubicBezTo>
                      <a:pt x="1097" y="4901"/>
                      <a:pt x="0" y="3804"/>
                      <a:pt x="0" y="2451"/>
                    </a:cubicBezTo>
                    <a:cubicBezTo>
                      <a:pt x="0" y="1097"/>
                      <a:pt x="1097" y="0"/>
                      <a:pt x="2451" y="0"/>
                    </a:cubicBezTo>
                    <a:cubicBezTo>
                      <a:pt x="3804" y="0"/>
                      <a:pt x="4901" y="1097"/>
                      <a:pt x="4901" y="245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0" name="Google Shape;1610;p46"/>
              <p:cNvSpPr/>
              <p:nvPr/>
            </p:nvSpPr>
            <p:spPr>
              <a:xfrm>
                <a:off x="4691581" y="1311097"/>
                <a:ext cx="4901" cy="4901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extrusionOk="0">
                    <a:moveTo>
                      <a:pt x="4901" y="2451"/>
                    </a:moveTo>
                    <a:cubicBezTo>
                      <a:pt x="4901" y="3801"/>
                      <a:pt x="3801" y="4901"/>
                      <a:pt x="2451" y="4901"/>
                    </a:cubicBezTo>
                    <a:cubicBezTo>
                      <a:pt x="1100" y="4901"/>
                      <a:pt x="0" y="3801"/>
                      <a:pt x="0" y="2451"/>
                    </a:cubicBezTo>
                    <a:cubicBezTo>
                      <a:pt x="0" y="1100"/>
                      <a:pt x="1100" y="0"/>
                      <a:pt x="2451" y="0"/>
                    </a:cubicBezTo>
                    <a:cubicBezTo>
                      <a:pt x="3801" y="0"/>
                      <a:pt x="4901" y="1100"/>
                      <a:pt x="4901" y="245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1" name="Google Shape;1611;p46"/>
              <p:cNvSpPr/>
              <p:nvPr/>
            </p:nvSpPr>
            <p:spPr>
              <a:xfrm>
                <a:off x="4721535" y="1307765"/>
                <a:ext cx="4901" cy="4901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extrusionOk="0">
                    <a:moveTo>
                      <a:pt x="4901" y="2451"/>
                    </a:moveTo>
                    <a:cubicBezTo>
                      <a:pt x="4901" y="3801"/>
                      <a:pt x="3801" y="4901"/>
                      <a:pt x="2451" y="4901"/>
                    </a:cubicBezTo>
                    <a:cubicBezTo>
                      <a:pt x="1101" y="4901"/>
                      <a:pt x="0" y="3801"/>
                      <a:pt x="0" y="2451"/>
                    </a:cubicBezTo>
                    <a:cubicBezTo>
                      <a:pt x="0" y="1100"/>
                      <a:pt x="1101" y="0"/>
                      <a:pt x="2451" y="0"/>
                    </a:cubicBezTo>
                    <a:cubicBezTo>
                      <a:pt x="3801" y="0"/>
                      <a:pt x="4901" y="1100"/>
                      <a:pt x="4901" y="245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2" name="Google Shape;1612;p46"/>
              <p:cNvSpPr/>
              <p:nvPr/>
            </p:nvSpPr>
            <p:spPr>
              <a:xfrm>
                <a:off x="4753839" y="1309677"/>
                <a:ext cx="4901" cy="4901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extrusionOk="0">
                    <a:moveTo>
                      <a:pt x="4901" y="2451"/>
                    </a:moveTo>
                    <a:cubicBezTo>
                      <a:pt x="4901" y="3804"/>
                      <a:pt x="3804" y="4901"/>
                      <a:pt x="2451" y="4901"/>
                    </a:cubicBezTo>
                    <a:cubicBezTo>
                      <a:pt x="1097" y="4901"/>
                      <a:pt x="0" y="3804"/>
                      <a:pt x="0" y="2451"/>
                    </a:cubicBezTo>
                    <a:cubicBezTo>
                      <a:pt x="0" y="1097"/>
                      <a:pt x="1097" y="0"/>
                      <a:pt x="2451" y="0"/>
                    </a:cubicBezTo>
                    <a:cubicBezTo>
                      <a:pt x="3804" y="0"/>
                      <a:pt x="4901" y="1097"/>
                      <a:pt x="4901" y="245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3" name="Google Shape;1613;p46"/>
              <p:cNvSpPr/>
              <p:nvPr/>
            </p:nvSpPr>
            <p:spPr>
              <a:xfrm>
                <a:off x="4784402" y="1318044"/>
                <a:ext cx="4901" cy="4901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extrusionOk="0">
                    <a:moveTo>
                      <a:pt x="4901" y="2451"/>
                    </a:moveTo>
                    <a:cubicBezTo>
                      <a:pt x="4901" y="3801"/>
                      <a:pt x="3801" y="4901"/>
                      <a:pt x="2451" y="4901"/>
                    </a:cubicBezTo>
                    <a:cubicBezTo>
                      <a:pt x="1100" y="4901"/>
                      <a:pt x="0" y="3801"/>
                      <a:pt x="0" y="2451"/>
                    </a:cubicBezTo>
                    <a:cubicBezTo>
                      <a:pt x="0" y="1100"/>
                      <a:pt x="1100" y="0"/>
                      <a:pt x="2451" y="0"/>
                    </a:cubicBezTo>
                    <a:cubicBezTo>
                      <a:pt x="3801" y="0"/>
                      <a:pt x="4901" y="1100"/>
                      <a:pt x="4901" y="245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4" name="Google Shape;1614;p46"/>
              <p:cNvSpPr/>
              <p:nvPr/>
            </p:nvSpPr>
            <p:spPr>
              <a:xfrm>
                <a:off x="4761737" y="1376111"/>
                <a:ext cx="6181" cy="6181"/>
              </a:xfrm>
              <a:custGeom>
                <a:avLst/>
                <a:gdLst/>
                <a:ahLst/>
                <a:cxnLst/>
                <a:rect l="l" t="t" r="r" b="b"/>
                <a:pathLst>
                  <a:path w="6181" h="6181" extrusionOk="0">
                    <a:moveTo>
                      <a:pt x="6181" y="3091"/>
                    </a:moveTo>
                    <a:cubicBezTo>
                      <a:pt x="6181" y="4800"/>
                      <a:pt x="4800" y="6181"/>
                      <a:pt x="3091" y="6181"/>
                    </a:cubicBezTo>
                    <a:cubicBezTo>
                      <a:pt x="1381" y="6181"/>
                      <a:pt x="0" y="4800"/>
                      <a:pt x="0" y="3091"/>
                    </a:cubicBezTo>
                    <a:cubicBezTo>
                      <a:pt x="0" y="1381"/>
                      <a:pt x="1381" y="0"/>
                      <a:pt x="3091" y="0"/>
                    </a:cubicBezTo>
                    <a:cubicBezTo>
                      <a:pt x="4800" y="0"/>
                      <a:pt x="6181" y="1381"/>
                      <a:pt x="6181" y="309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5" name="Google Shape;1615;p46"/>
              <p:cNvSpPr/>
              <p:nvPr/>
            </p:nvSpPr>
            <p:spPr>
              <a:xfrm>
                <a:off x="4795079" y="1364287"/>
                <a:ext cx="6181" cy="6181"/>
              </a:xfrm>
              <a:custGeom>
                <a:avLst/>
                <a:gdLst/>
                <a:ahLst/>
                <a:cxnLst/>
                <a:rect l="l" t="t" r="r" b="b"/>
                <a:pathLst>
                  <a:path w="6181" h="6181" extrusionOk="0">
                    <a:moveTo>
                      <a:pt x="6181" y="3091"/>
                    </a:moveTo>
                    <a:cubicBezTo>
                      <a:pt x="6181" y="4800"/>
                      <a:pt x="4800" y="6181"/>
                      <a:pt x="3091" y="6181"/>
                    </a:cubicBezTo>
                    <a:cubicBezTo>
                      <a:pt x="1381" y="6181"/>
                      <a:pt x="0" y="4800"/>
                      <a:pt x="0" y="3091"/>
                    </a:cubicBezTo>
                    <a:cubicBezTo>
                      <a:pt x="0" y="1381"/>
                      <a:pt x="1381" y="0"/>
                      <a:pt x="3091" y="0"/>
                    </a:cubicBezTo>
                    <a:cubicBezTo>
                      <a:pt x="4800" y="0"/>
                      <a:pt x="6181" y="1381"/>
                      <a:pt x="6181" y="309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6" name="Google Shape;1616;p46"/>
              <p:cNvSpPr/>
              <p:nvPr/>
            </p:nvSpPr>
            <p:spPr>
              <a:xfrm>
                <a:off x="4809830" y="1338718"/>
                <a:ext cx="6821" cy="6821"/>
              </a:xfrm>
              <a:custGeom>
                <a:avLst/>
                <a:gdLst/>
                <a:ahLst/>
                <a:cxnLst/>
                <a:rect l="l" t="t" r="r" b="b"/>
                <a:pathLst>
                  <a:path w="6821" h="6821" extrusionOk="0">
                    <a:moveTo>
                      <a:pt x="6821" y="3411"/>
                    </a:moveTo>
                    <a:cubicBezTo>
                      <a:pt x="6821" y="5292"/>
                      <a:pt x="5292" y="6821"/>
                      <a:pt x="3411" y="6821"/>
                    </a:cubicBezTo>
                    <a:cubicBezTo>
                      <a:pt x="1530" y="6821"/>
                      <a:pt x="0" y="5292"/>
                      <a:pt x="0" y="3411"/>
                    </a:cubicBezTo>
                    <a:cubicBezTo>
                      <a:pt x="0" y="1530"/>
                      <a:pt x="1530" y="0"/>
                      <a:pt x="3411" y="0"/>
                    </a:cubicBezTo>
                    <a:cubicBezTo>
                      <a:pt x="5292" y="0"/>
                      <a:pt x="6821" y="1530"/>
                      <a:pt x="6821" y="341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17" name="Google Shape;1617;p46"/>
            <p:cNvSpPr/>
            <p:nvPr/>
          </p:nvSpPr>
          <p:spPr>
            <a:xfrm>
              <a:off x="5212150" y="3695030"/>
              <a:ext cx="741748" cy="216418"/>
            </a:xfrm>
            <a:custGeom>
              <a:avLst/>
              <a:gdLst/>
              <a:ahLst/>
              <a:cxnLst/>
              <a:rect l="l" t="t" r="r" b="b"/>
              <a:pathLst>
                <a:path w="198860" h="58021" extrusionOk="0">
                  <a:moveTo>
                    <a:pt x="27" y="2779"/>
                  </a:moveTo>
                  <a:cubicBezTo>
                    <a:pt x="-152" y="3114"/>
                    <a:pt x="613" y="16374"/>
                    <a:pt x="613" y="16382"/>
                  </a:cubicBezTo>
                  <a:cubicBezTo>
                    <a:pt x="847" y="20495"/>
                    <a:pt x="4827" y="25358"/>
                    <a:pt x="7286" y="28276"/>
                  </a:cubicBezTo>
                  <a:cubicBezTo>
                    <a:pt x="16089" y="38719"/>
                    <a:pt x="29069" y="45025"/>
                    <a:pt x="41861" y="49076"/>
                  </a:cubicBezTo>
                  <a:cubicBezTo>
                    <a:pt x="75015" y="59573"/>
                    <a:pt x="110636" y="60729"/>
                    <a:pt x="144375" y="53088"/>
                  </a:cubicBezTo>
                  <a:cubicBezTo>
                    <a:pt x="156254" y="50395"/>
                    <a:pt x="168297" y="46438"/>
                    <a:pt x="178911" y="40108"/>
                  </a:cubicBezTo>
                  <a:cubicBezTo>
                    <a:pt x="187496" y="34981"/>
                    <a:pt x="198899" y="25084"/>
                    <a:pt x="198860" y="14009"/>
                  </a:cubicBezTo>
                  <a:lnTo>
                    <a:pt x="198805" y="0"/>
                  </a:lnTo>
                  <a:lnTo>
                    <a:pt x="19" y="278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8" name="Google Shape;1618;p46"/>
            <p:cNvSpPr/>
            <p:nvPr/>
          </p:nvSpPr>
          <p:spPr>
            <a:xfrm>
              <a:off x="5211520" y="3534390"/>
              <a:ext cx="742244" cy="316934"/>
            </a:xfrm>
            <a:custGeom>
              <a:avLst/>
              <a:gdLst/>
              <a:ahLst/>
              <a:cxnLst/>
              <a:rect l="l" t="t" r="r" b="b"/>
              <a:pathLst>
                <a:path w="198993" h="84969" extrusionOk="0">
                  <a:moveTo>
                    <a:pt x="195611" y="31236"/>
                  </a:moveTo>
                  <a:cubicBezTo>
                    <a:pt x="183568" y="12013"/>
                    <a:pt x="140767" y="-638"/>
                    <a:pt x="96741" y="25"/>
                  </a:cubicBezTo>
                  <a:cubicBezTo>
                    <a:pt x="50904" y="712"/>
                    <a:pt x="7533" y="15775"/>
                    <a:pt x="899" y="37167"/>
                  </a:cubicBezTo>
                  <a:cubicBezTo>
                    <a:pt x="-7421" y="63992"/>
                    <a:pt x="43005" y="88249"/>
                    <a:pt x="111289" y="84605"/>
                  </a:cubicBezTo>
                  <a:cubicBezTo>
                    <a:pt x="175600" y="81170"/>
                    <a:pt x="210416" y="54869"/>
                    <a:pt x="195611" y="312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9" name="Google Shape;1619;p46"/>
            <p:cNvSpPr/>
            <p:nvPr/>
          </p:nvSpPr>
          <p:spPr>
            <a:xfrm>
              <a:off x="5213068" y="3690722"/>
              <a:ext cx="737335" cy="158741"/>
            </a:xfrm>
            <a:custGeom>
              <a:avLst/>
              <a:gdLst/>
              <a:ahLst/>
              <a:cxnLst/>
              <a:rect l="l" t="t" r="r" b="b"/>
              <a:pathLst>
                <a:path w="197677" h="42558" extrusionOk="0">
                  <a:moveTo>
                    <a:pt x="0" y="7040"/>
                  </a:moveTo>
                  <a:cubicBezTo>
                    <a:pt x="7586" y="28479"/>
                    <a:pt x="52362" y="45275"/>
                    <a:pt x="109976" y="42192"/>
                  </a:cubicBezTo>
                  <a:cubicBezTo>
                    <a:pt x="164242" y="39289"/>
                    <a:pt x="197506" y="20113"/>
                    <a:pt x="197678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0" name="Google Shape;1620;p46"/>
            <p:cNvSpPr/>
            <p:nvPr/>
          </p:nvSpPr>
          <p:spPr>
            <a:xfrm>
              <a:off x="5322058" y="3564886"/>
              <a:ext cx="532760" cy="225564"/>
            </a:xfrm>
            <a:custGeom>
              <a:avLst/>
              <a:gdLst/>
              <a:ahLst/>
              <a:cxnLst/>
              <a:rect l="l" t="t" r="r" b="b"/>
              <a:pathLst>
                <a:path w="142831" h="60473" extrusionOk="0">
                  <a:moveTo>
                    <a:pt x="78875" y="60281"/>
                  </a:moveTo>
                  <a:cubicBezTo>
                    <a:pt x="32734" y="62404"/>
                    <a:pt x="-3035" y="46623"/>
                    <a:pt x="204" y="28110"/>
                  </a:cubicBezTo>
                  <a:cubicBezTo>
                    <a:pt x="2959" y="12360"/>
                    <a:pt x="33827" y="684"/>
                    <a:pt x="68511" y="29"/>
                  </a:cubicBezTo>
                  <a:cubicBezTo>
                    <a:pt x="102149" y="-603"/>
                    <a:pt x="133906" y="9270"/>
                    <a:pt x="141243" y="23810"/>
                  </a:cubicBezTo>
                  <a:cubicBezTo>
                    <a:pt x="149781" y="40738"/>
                    <a:pt x="123175" y="58236"/>
                    <a:pt x="78875" y="6028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21" name="Google Shape;1621;p46"/>
            <p:cNvGrpSpPr/>
            <p:nvPr/>
          </p:nvGrpSpPr>
          <p:grpSpPr>
            <a:xfrm>
              <a:off x="5428871" y="3623128"/>
              <a:ext cx="308699" cy="96616"/>
              <a:chOff x="4682121" y="1292304"/>
              <a:chExt cx="82761" cy="25903"/>
            </a:xfrm>
          </p:grpSpPr>
          <p:sp>
            <p:nvSpPr>
              <p:cNvPr id="1622" name="Google Shape;1622;p46"/>
              <p:cNvSpPr/>
              <p:nvPr/>
            </p:nvSpPr>
            <p:spPr>
              <a:xfrm>
                <a:off x="4689769" y="1292304"/>
                <a:ext cx="66817" cy="25903"/>
              </a:xfrm>
              <a:custGeom>
                <a:avLst/>
                <a:gdLst/>
                <a:ahLst/>
                <a:cxnLst/>
                <a:rect l="l" t="t" r="r" b="b"/>
                <a:pathLst>
                  <a:path w="66817" h="25903" extrusionOk="0">
                    <a:moveTo>
                      <a:pt x="196" y="0"/>
                    </a:moveTo>
                    <a:lnTo>
                      <a:pt x="1" y="12971"/>
                    </a:lnTo>
                    <a:cubicBezTo>
                      <a:pt x="-85" y="18614"/>
                      <a:pt x="7251" y="23297"/>
                      <a:pt x="16375" y="23437"/>
                    </a:cubicBezTo>
                    <a:lnTo>
                      <a:pt x="17031" y="23437"/>
                    </a:lnTo>
                    <a:cubicBezTo>
                      <a:pt x="26162" y="23586"/>
                      <a:pt x="33631" y="19129"/>
                      <a:pt x="33717" y="13486"/>
                    </a:cubicBezTo>
                    <a:lnTo>
                      <a:pt x="33756" y="10731"/>
                    </a:lnTo>
                    <a:cubicBezTo>
                      <a:pt x="33842" y="5089"/>
                      <a:pt x="41311" y="624"/>
                      <a:pt x="50443" y="765"/>
                    </a:cubicBezTo>
                    <a:lnTo>
                      <a:pt x="50443" y="765"/>
                    </a:lnTo>
                    <a:cubicBezTo>
                      <a:pt x="59574" y="905"/>
                      <a:pt x="66903" y="5588"/>
                      <a:pt x="66817" y="11231"/>
                    </a:cubicBezTo>
                    <a:lnTo>
                      <a:pt x="66591" y="25904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3" name="Google Shape;1623;p46"/>
              <p:cNvSpPr/>
              <p:nvPr/>
            </p:nvSpPr>
            <p:spPr>
              <a:xfrm>
                <a:off x="4682121" y="1307351"/>
                <a:ext cx="82667" cy="1264"/>
              </a:xfrm>
              <a:custGeom>
                <a:avLst/>
                <a:gdLst/>
                <a:ahLst/>
                <a:cxnLst/>
                <a:rect l="l" t="t" r="r" b="b"/>
                <a:pathLst>
                  <a:path w="82667" h="1264" extrusionOk="0">
                    <a:moveTo>
                      <a:pt x="0" y="0"/>
                    </a:moveTo>
                    <a:lnTo>
                      <a:pt x="82668" y="1264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4" name="Google Shape;1624;p46"/>
              <p:cNvSpPr/>
              <p:nvPr/>
            </p:nvSpPr>
            <p:spPr>
              <a:xfrm>
                <a:off x="4682215" y="1301271"/>
                <a:ext cx="82667" cy="1256"/>
              </a:xfrm>
              <a:custGeom>
                <a:avLst/>
                <a:gdLst/>
                <a:ahLst/>
                <a:cxnLst/>
                <a:rect l="l" t="t" r="r" b="b"/>
                <a:pathLst>
                  <a:path w="82667" h="1256" extrusionOk="0">
                    <a:moveTo>
                      <a:pt x="0" y="0"/>
                    </a:moveTo>
                    <a:lnTo>
                      <a:pt x="82667" y="1257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25" name="Google Shape;1625;p46"/>
            <p:cNvSpPr/>
            <p:nvPr/>
          </p:nvSpPr>
          <p:spPr>
            <a:xfrm>
              <a:off x="5739986" y="3834733"/>
              <a:ext cx="7859" cy="60404"/>
            </a:xfrm>
            <a:custGeom>
              <a:avLst/>
              <a:gdLst/>
              <a:ahLst/>
              <a:cxnLst/>
              <a:rect l="l" t="t" r="r" b="b"/>
              <a:pathLst>
                <a:path w="2107" h="16194" extrusionOk="0">
                  <a:moveTo>
                    <a:pt x="2107" y="0"/>
                  </a:moveTo>
                  <a:lnTo>
                    <a:pt x="0" y="16195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6" name="Google Shape;1626;p46"/>
            <p:cNvSpPr/>
            <p:nvPr/>
          </p:nvSpPr>
          <p:spPr>
            <a:xfrm>
              <a:off x="5571286" y="3851036"/>
              <a:ext cx="5558" cy="60202"/>
            </a:xfrm>
            <a:custGeom>
              <a:avLst/>
              <a:gdLst/>
              <a:ahLst/>
              <a:cxnLst/>
              <a:rect l="l" t="t" r="r" b="b"/>
              <a:pathLst>
                <a:path w="1490" h="16140" extrusionOk="0">
                  <a:moveTo>
                    <a:pt x="1491" y="0"/>
                  </a:moveTo>
                  <a:lnTo>
                    <a:pt x="0" y="1614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7" name="Google Shape;1627;p46"/>
            <p:cNvSpPr/>
            <p:nvPr/>
          </p:nvSpPr>
          <p:spPr>
            <a:xfrm>
              <a:off x="5388348" y="3832461"/>
              <a:ext cx="7538" cy="52168"/>
            </a:xfrm>
            <a:custGeom>
              <a:avLst/>
              <a:gdLst/>
              <a:ahLst/>
              <a:cxnLst/>
              <a:rect l="l" t="t" r="r" b="b"/>
              <a:pathLst>
                <a:path w="2021" h="13986" extrusionOk="0">
                  <a:moveTo>
                    <a:pt x="2021" y="0"/>
                  </a:moveTo>
                  <a:lnTo>
                    <a:pt x="0" y="13986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8" name="Google Shape;1628;p46"/>
            <p:cNvSpPr/>
            <p:nvPr/>
          </p:nvSpPr>
          <p:spPr>
            <a:xfrm>
              <a:off x="5330794" y="3813745"/>
              <a:ext cx="6751" cy="50333"/>
            </a:xfrm>
            <a:custGeom>
              <a:avLst/>
              <a:gdLst/>
              <a:ahLst/>
              <a:cxnLst/>
              <a:rect l="l" t="t" r="r" b="b"/>
              <a:pathLst>
                <a:path w="1810" h="13494" extrusionOk="0">
                  <a:moveTo>
                    <a:pt x="1811" y="0"/>
                  </a:moveTo>
                  <a:lnTo>
                    <a:pt x="0" y="1349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9" name="Google Shape;1629;p46"/>
            <p:cNvSpPr/>
            <p:nvPr/>
          </p:nvSpPr>
          <p:spPr>
            <a:xfrm>
              <a:off x="5247477" y="3767546"/>
              <a:ext cx="5647" cy="42239"/>
            </a:xfrm>
            <a:custGeom>
              <a:avLst/>
              <a:gdLst/>
              <a:ahLst/>
              <a:cxnLst/>
              <a:rect l="l" t="t" r="r" b="b"/>
              <a:pathLst>
                <a:path w="1514" h="11324" extrusionOk="0">
                  <a:moveTo>
                    <a:pt x="1514" y="0"/>
                  </a:moveTo>
                  <a:lnTo>
                    <a:pt x="0" y="11325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30" name="Google Shape;1630;p46"/>
            <p:cNvGrpSpPr/>
            <p:nvPr/>
          </p:nvGrpSpPr>
          <p:grpSpPr>
            <a:xfrm>
              <a:off x="5257231" y="3539638"/>
              <a:ext cx="654861" cy="288370"/>
              <a:chOff x="4636105" y="1269920"/>
              <a:chExt cx="175566" cy="77313"/>
            </a:xfrm>
          </p:grpSpPr>
          <p:sp>
            <p:nvSpPr>
              <p:cNvPr id="1631" name="Google Shape;1631;p46"/>
              <p:cNvSpPr/>
              <p:nvPr/>
            </p:nvSpPr>
            <p:spPr>
              <a:xfrm>
                <a:off x="4714254" y="1341052"/>
                <a:ext cx="6181" cy="6181"/>
              </a:xfrm>
              <a:custGeom>
                <a:avLst/>
                <a:gdLst/>
                <a:ahLst/>
                <a:cxnLst/>
                <a:rect l="l" t="t" r="r" b="b"/>
                <a:pathLst>
                  <a:path w="6181" h="6181" extrusionOk="0">
                    <a:moveTo>
                      <a:pt x="6181" y="3091"/>
                    </a:moveTo>
                    <a:cubicBezTo>
                      <a:pt x="6181" y="4800"/>
                      <a:pt x="4800" y="6181"/>
                      <a:pt x="3091" y="6181"/>
                    </a:cubicBezTo>
                    <a:cubicBezTo>
                      <a:pt x="1381" y="6181"/>
                      <a:pt x="0" y="4800"/>
                      <a:pt x="0" y="3091"/>
                    </a:cubicBezTo>
                    <a:cubicBezTo>
                      <a:pt x="0" y="1381"/>
                      <a:pt x="1381" y="0"/>
                      <a:pt x="3091" y="0"/>
                    </a:cubicBezTo>
                    <a:cubicBezTo>
                      <a:pt x="4800" y="0"/>
                      <a:pt x="6181" y="1381"/>
                      <a:pt x="6181" y="309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2" name="Google Shape;1632;p46"/>
              <p:cNvSpPr/>
              <p:nvPr/>
            </p:nvSpPr>
            <p:spPr>
              <a:xfrm>
                <a:off x="4674403" y="1336002"/>
                <a:ext cx="6181" cy="6181"/>
              </a:xfrm>
              <a:custGeom>
                <a:avLst/>
                <a:gdLst/>
                <a:ahLst/>
                <a:cxnLst/>
                <a:rect l="l" t="t" r="r" b="b"/>
                <a:pathLst>
                  <a:path w="6181" h="6181" extrusionOk="0">
                    <a:moveTo>
                      <a:pt x="6181" y="3091"/>
                    </a:moveTo>
                    <a:cubicBezTo>
                      <a:pt x="6181" y="4800"/>
                      <a:pt x="4800" y="6181"/>
                      <a:pt x="3091" y="6181"/>
                    </a:cubicBezTo>
                    <a:cubicBezTo>
                      <a:pt x="1381" y="6181"/>
                      <a:pt x="0" y="4800"/>
                      <a:pt x="0" y="3091"/>
                    </a:cubicBezTo>
                    <a:cubicBezTo>
                      <a:pt x="0" y="1381"/>
                      <a:pt x="1381" y="0"/>
                      <a:pt x="3091" y="0"/>
                    </a:cubicBezTo>
                    <a:cubicBezTo>
                      <a:pt x="4800" y="0"/>
                      <a:pt x="6181" y="1381"/>
                      <a:pt x="6181" y="309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3" name="Google Shape;1633;p46"/>
              <p:cNvSpPr/>
              <p:nvPr/>
            </p:nvSpPr>
            <p:spPr>
              <a:xfrm>
                <a:off x="4641615" y="1318676"/>
                <a:ext cx="6181" cy="6181"/>
              </a:xfrm>
              <a:custGeom>
                <a:avLst/>
                <a:gdLst/>
                <a:ahLst/>
                <a:cxnLst/>
                <a:rect l="l" t="t" r="r" b="b"/>
                <a:pathLst>
                  <a:path w="6181" h="6181" extrusionOk="0">
                    <a:moveTo>
                      <a:pt x="6181" y="3091"/>
                    </a:moveTo>
                    <a:cubicBezTo>
                      <a:pt x="6181" y="4800"/>
                      <a:pt x="4800" y="6181"/>
                      <a:pt x="3091" y="6181"/>
                    </a:cubicBezTo>
                    <a:cubicBezTo>
                      <a:pt x="1381" y="6181"/>
                      <a:pt x="0" y="4800"/>
                      <a:pt x="0" y="3091"/>
                    </a:cubicBezTo>
                    <a:cubicBezTo>
                      <a:pt x="0" y="1381"/>
                      <a:pt x="1381" y="0"/>
                      <a:pt x="3091" y="0"/>
                    </a:cubicBezTo>
                    <a:cubicBezTo>
                      <a:pt x="4800" y="0"/>
                      <a:pt x="6181" y="1381"/>
                      <a:pt x="6181" y="309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4" name="Google Shape;1634;p46"/>
              <p:cNvSpPr/>
              <p:nvPr/>
            </p:nvSpPr>
            <p:spPr>
              <a:xfrm>
                <a:off x="4636105" y="1296058"/>
                <a:ext cx="6181" cy="6181"/>
              </a:xfrm>
              <a:custGeom>
                <a:avLst/>
                <a:gdLst/>
                <a:ahLst/>
                <a:cxnLst/>
                <a:rect l="l" t="t" r="r" b="b"/>
                <a:pathLst>
                  <a:path w="6181" h="6181" extrusionOk="0">
                    <a:moveTo>
                      <a:pt x="6181" y="3091"/>
                    </a:moveTo>
                    <a:cubicBezTo>
                      <a:pt x="6181" y="4800"/>
                      <a:pt x="4800" y="6181"/>
                      <a:pt x="3091" y="6181"/>
                    </a:cubicBezTo>
                    <a:cubicBezTo>
                      <a:pt x="1381" y="6181"/>
                      <a:pt x="0" y="4800"/>
                      <a:pt x="0" y="3091"/>
                    </a:cubicBezTo>
                    <a:cubicBezTo>
                      <a:pt x="0" y="1381"/>
                      <a:pt x="1381" y="0"/>
                      <a:pt x="3091" y="0"/>
                    </a:cubicBezTo>
                    <a:cubicBezTo>
                      <a:pt x="4800" y="0"/>
                      <a:pt x="6181" y="1381"/>
                      <a:pt x="6181" y="309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5" name="Google Shape;1635;p46"/>
              <p:cNvSpPr/>
              <p:nvPr/>
            </p:nvSpPr>
            <p:spPr>
              <a:xfrm>
                <a:off x="4658528" y="1281447"/>
                <a:ext cx="4901" cy="4901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extrusionOk="0">
                    <a:moveTo>
                      <a:pt x="4901" y="2451"/>
                    </a:moveTo>
                    <a:cubicBezTo>
                      <a:pt x="4901" y="3801"/>
                      <a:pt x="3801" y="4901"/>
                      <a:pt x="2451" y="4901"/>
                    </a:cubicBezTo>
                    <a:cubicBezTo>
                      <a:pt x="1101" y="4901"/>
                      <a:pt x="0" y="3801"/>
                      <a:pt x="0" y="2451"/>
                    </a:cubicBezTo>
                    <a:cubicBezTo>
                      <a:pt x="0" y="1100"/>
                      <a:pt x="1101" y="0"/>
                      <a:pt x="2451" y="0"/>
                    </a:cubicBezTo>
                    <a:cubicBezTo>
                      <a:pt x="3801" y="0"/>
                      <a:pt x="4901" y="1100"/>
                      <a:pt x="4901" y="245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6" name="Google Shape;1636;p46"/>
              <p:cNvSpPr/>
              <p:nvPr/>
            </p:nvSpPr>
            <p:spPr>
              <a:xfrm>
                <a:off x="4686601" y="1273252"/>
                <a:ext cx="4901" cy="4901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extrusionOk="0">
                    <a:moveTo>
                      <a:pt x="4901" y="2451"/>
                    </a:moveTo>
                    <a:cubicBezTo>
                      <a:pt x="4901" y="3801"/>
                      <a:pt x="3801" y="4901"/>
                      <a:pt x="2451" y="4901"/>
                    </a:cubicBezTo>
                    <a:cubicBezTo>
                      <a:pt x="1101" y="4901"/>
                      <a:pt x="0" y="3801"/>
                      <a:pt x="0" y="2451"/>
                    </a:cubicBezTo>
                    <a:cubicBezTo>
                      <a:pt x="0" y="1100"/>
                      <a:pt x="1101" y="0"/>
                      <a:pt x="2451" y="0"/>
                    </a:cubicBezTo>
                    <a:cubicBezTo>
                      <a:pt x="3801" y="0"/>
                      <a:pt x="4901" y="1100"/>
                      <a:pt x="4901" y="245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7" name="Google Shape;1637;p46"/>
              <p:cNvSpPr/>
              <p:nvPr/>
            </p:nvSpPr>
            <p:spPr>
              <a:xfrm>
                <a:off x="4716556" y="1269920"/>
                <a:ext cx="4901" cy="4901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extrusionOk="0">
                    <a:moveTo>
                      <a:pt x="4901" y="2451"/>
                    </a:moveTo>
                    <a:cubicBezTo>
                      <a:pt x="4901" y="3804"/>
                      <a:pt x="3804" y="4901"/>
                      <a:pt x="2451" y="4901"/>
                    </a:cubicBezTo>
                    <a:cubicBezTo>
                      <a:pt x="1097" y="4901"/>
                      <a:pt x="0" y="3804"/>
                      <a:pt x="0" y="2451"/>
                    </a:cubicBezTo>
                    <a:cubicBezTo>
                      <a:pt x="0" y="1097"/>
                      <a:pt x="1097" y="0"/>
                      <a:pt x="2451" y="0"/>
                    </a:cubicBezTo>
                    <a:cubicBezTo>
                      <a:pt x="3804" y="0"/>
                      <a:pt x="4901" y="1097"/>
                      <a:pt x="4901" y="245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8" name="Google Shape;1638;p46"/>
              <p:cNvSpPr/>
              <p:nvPr/>
            </p:nvSpPr>
            <p:spPr>
              <a:xfrm>
                <a:off x="4748859" y="1271832"/>
                <a:ext cx="4901" cy="4901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extrusionOk="0">
                    <a:moveTo>
                      <a:pt x="4901" y="2451"/>
                    </a:moveTo>
                    <a:cubicBezTo>
                      <a:pt x="4901" y="3801"/>
                      <a:pt x="3801" y="4901"/>
                      <a:pt x="2451" y="4901"/>
                    </a:cubicBezTo>
                    <a:cubicBezTo>
                      <a:pt x="1101" y="4901"/>
                      <a:pt x="0" y="3801"/>
                      <a:pt x="0" y="2451"/>
                    </a:cubicBezTo>
                    <a:cubicBezTo>
                      <a:pt x="0" y="1100"/>
                      <a:pt x="1101" y="0"/>
                      <a:pt x="2451" y="0"/>
                    </a:cubicBezTo>
                    <a:cubicBezTo>
                      <a:pt x="3801" y="0"/>
                      <a:pt x="4901" y="1100"/>
                      <a:pt x="4901" y="245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9" name="Google Shape;1639;p46"/>
              <p:cNvSpPr/>
              <p:nvPr/>
            </p:nvSpPr>
            <p:spPr>
              <a:xfrm>
                <a:off x="4779423" y="1280191"/>
                <a:ext cx="4901" cy="4901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extrusionOk="0">
                    <a:moveTo>
                      <a:pt x="4901" y="2451"/>
                    </a:moveTo>
                    <a:cubicBezTo>
                      <a:pt x="4901" y="3804"/>
                      <a:pt x="3804" y="4901"/>
                      <a:pt x="2451" y="4901"/>
                    </a:cubicBezTo>
                    <a:cubicBezTo>
                      <a:pt x="1097" y="4901"/>
                      <a:pt x="0" y="3804"/>
                      <a:pt x="0" y="2451"/>
                    </a:cubicBezTo>
                    <a:cubicBezTo>
                      <a:pt x="0" y="1097"/>
                      <a:pt x="1097" y="0"/>
                      <a:pt x="2451" y="0"/>
                    </a:cubicBezTo>
                    <a:cubicBezTo>
                      <a:pt x="3804" y="0"/>
                      <a:pt x="4901" y="1097"/>
                      <a:pt x="4901" y="245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0" name="Google Shape;1640;p46"/>
              <p:cNvSpPr/>
              <p:nvPr/>
            </p:nvSpPr>
            <p:spPr>
              <a:xfrm>
                <a:off x="4756758" y="1338258"/>
                <a:ext cx="6181" cy="6181"/>
              </a:xfrm>
              <a:custGeom>
                <a:avLst/>
                <a:gdLst/>
                <a:ahLst/>
                <a:cxnLst/>
                <a:rect l="l" t="t" r="r" b="b"/>
                <a:pathLst>
                  <a:path w="6181" h="6181" extrusionOk="0">
                    <a:moveTo>
                      <a:pt x="6181" y="3091"/>
                    </a:moveTo>
                    <a:cubicBezTo>
                      <a:pt x="6181" y="4800"/>
                      <a:pt x="4800" y="6181"/>
                      <a:pt x="3091" y="6181"/>
                    </a:cubicBezTo>
                    <a:cubicBezTo>
                      <a:pt x="1381" y="6181"/>
                      <a:pt x="0" y="4800"/>
                      <a:pt x="0" y="3091"/>
                    </a:cubicBezTo>
                    <a:cubicBezTo>
                      <a:pt x="0" y="1381"/>
                      <a:pt x="1381" y="0"/>
                      <a:pt x="3091" y="0"/>
                    </a:cubicBezTo>
                    <a:cubicBezTo>
                      <a:pt x="4800" y="0"/>
                      <a:pt x="6181" y="1381"/>
                      <a:pt x="6181" y="309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1" name="Google Shape;1641;p46"/>
              <p:cNvSpPr/>
              <p:nvPr/>
            </p:nvSpPr>
            <p:spPr>
              <a:xfrm>
                <a:off x="4790100" y="1326441"/>
                <a:ext cx="6181" cy="6181"/>
              </a:xfrm>
              <a:custGeom>
                <a:avLst/>
                <a:gdLst/>
                <a:ahLst/>
                <a:cxnLst/>
                <a:rect l="l" t="t" r="r" b="b"/>
                <a:pathLst>
                  <a:path w="6181" h="6181" extrusionOk="0">
                    <a:moveTo>
                      <a:pt x="6181" y="3091"/>
                    </a:moveTo>
                    <a:cubicBezTo>
                      <a:pt x="6181" y="4800"/>
                      <a:pt x="4800" y="6181"/>
                      <a:pt x="3091" y="6181"/>
                    </a:cubicBezTo>
                    <a:cubicBezTo>
                      <a:pt x="1381" y="6181"/>
                      <a:pt x="0" y="4800"/>
                      <a:pt x="0" y="3091"/>
                    </a:cubicBezTo>
                    <a:cubicBezTo>
                      <a:pt x="0" y="1381"/>
                      <a:pt x="1381" y="0"/>
                      <a:pt x="3091" y="0"/>
                    </a:cubicBezTo>
                    <a:cubicBezTo>
                      <a:pt x="4800" y="0"/>
                      <a:pt x="6181" y="1381"/>
                      <a:pt x="6181" y="309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2" name="Google Shape;1642;p46"/>
              <p:cNvSpPr/>
              <p:nvPr/>
            </p:nvSpPr>
            <p:spPr>
              <a:xfrm>
                <a:off x="4804850" y="1300865"/>
                <a:ext cx="6821" cy="6821"/>
              </a:xfrm>
              <a:custGeom>
                <a:avLst/>
                <a:gdLst/>
                <a:ahLst/>
                <a:cxnLst/>
                <a:rect l="l" t="t" r="r" b="b"/>
                <a:pathLst>
                  <a:path w="6821" h="6821" extrusionOk="0">
                    <a:moveTo>
                      <a:pt x="6821" y="3411"/>
                    </a:moveTo>
                    <a:cubicBezTo>
                      <a:pt x="6821" y="5292"/>
                      <a:pt x="5292" y="6821"/>
                      <a:pt x="3411" y="6821"/>
                    </a:cubicBezTo>
                    <a:cubicBezTo>
                      <a:pt x="1530" y="6821"/>
                      <a:pt x="0" y="5292"/>
                      <a:pt x="0" y="3411"/>
                    </a:cubicBezTo>
                    <a:cubicBezTo>
                      <a:pt x="0" y="1530"/>
                      <a:pt x="1530" y="0"/>
                      <a:pt x="3411" y="0"/>
                    </a:cubicBezTo>
                    <a:cubicBezTo>
                      <a:pt x="5292" y="0"/>
                      <a:pt x="6821" y="1530"/>
                      <a:pt x="6821" y="341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43" name="Google Shape;1643;p46"/>
            <p:cNvSpPr/>
            <p:nvPr/>
          </p:nvSpPr>
          <p:spPr>
            <a:xfrm>
              <a:off x="5264057" y="3573696"/>
              <a:ext cx="741748" cy="216418"/>
            </a:xfrm>
            <a:custGeom>
              <a:avLst/>
              <a:gdLst/>
              <a:ahLst/>
              <a:cxnLst/>
              <a:rect l="l" t="t" r="r" b="b"/>
              <a:pathLst>
                <a:path w="198860" h="58021" extrusionOk="0">
                  <a:moveTo>
                    <a:pt x="27" y="2779"/>
                  </a:moveTo>
                  <a:cubicBezTo>
                    <a:pt x="-152" y="3114"/>
                    <a:pt x="613" y="16374"/>
                    <a:pt x="613" y="16382"/>
                  </a:cubicBezTo>
                  <a:cubicBezTo>
                    <a:pt x="847" y="20495"/>
                    <a:pt x="4827" y="25358"/>
                    <a:pt x="7286" y="28277"/>
                  </a:cubicBezTo>
                  <a:cubicBezTo>
                    <a:pt x="16089" y="38719"/>
                    <a:pt x="29069" y="45025"/>
                    <a:pt x="41860" y="49076"/>
                  </a:cubicBezTo>
                  <a:cubicBezTo>
                    <a:pt x="75015" y="59573"/>
                    <a:pt x="110636" y="60729"/>
                    <a:pt x="144375" y="53088"/>
                  </a:cubicBezTo>
                  <a:cubicBezTo>
                    <a:pt x="156254" y="50395"/>
                    <a:pt x="168297" y="46438"/>
                    <a:pt x="178911" y="40108"/>
                  </a:cubicBezTo>
                  <a:cubicBezTo>
                    <a:pt x="187496" y="34981"/>
                    <a:pt x="198899" y="25084"/>
                    <a:pt x="198860" y="14010"/>
                  </a:cubicBezTo>
                  <a:lnTo>
                    <a:pt x="198805" y="0"/>
                  </a:lnTo>
                  <a:lnTo>
                    <a:pt x="19" y="278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4" name="Google Shape;1644;p46"/>
            <p:cNvSpPr/>
            <p:nvPr/>
          </p:nvSpPr>
          <p:spPr>
            <a:xfrm>
              <a:off x="5263427" y="3413057"/>
              <a:ext cx="742244" cy="316934"/>
            </a:xfrm>
            <a:custGeom>
              <a:avLst/>
              <a:gdLst/>
              <a:ahLst/>
              <a:cxnLst/>
              <a:rect l="l" t="t" r="r" b="b"/>
              <a:pathLst>
                <a:path w="198993" h="84969" extrusionOk="0">
                  <a:moveTo>
                    <a:pt x="195611" y="31236"/>
                  </a:moveTo>
                  <a:cubicBezTo>
                    <a:pt x="183568" y="12013"/>
                    <a:pt x="140767" y="-639"/>
                    <a:pt x="96741" y="25"/>
                  </a:cubicBezTo>
                  <a:cubicBezTo>
                    <a:pt x="50904" y="712"/>
                    <a:pt x="7533" y="15775"/>
                    <a:pt x="899" y="37167"/>
                  </a:cubicBezTo>
                  <a:cubicBezTo>
                    <a:pt x="-7421" y="63992"/>
                    <a:pt x="43005" y="88249"/>
                    <a:pt x="111289" y="84605"/>
                  </a:cubicBezTo>
                  <a:cubicBezTo>
                    <a:pt x="175600" y="81170"/>
                    <a:pt x="210416" y="54869"/>
                    <a:pt x="195611" y="312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5" name="Google Shape;1645;p46"/>
            <p:cNvSpPr/>
            <p:nvPr/>
          </p:nvSpPr>
          <p:spPr>
            <a:xfrm>
              <a:off x="5264975" y="3569388"/>
              <a:ext cx="737335" cy="158741"/>
            </a:xfrm>
            <a:custGeom>
              <a:avLst/>
              <a:gdLst/>
              <a:ahLst/>
              <a:cxnLst/>
              <a:rect l="l" t="t" r="r" b="b"/>
              <a:pathLst>
                <a:path w="197677" h="42558" extrusionOk="0">
                  <a:moveTo>
                    <a:pt x="0" y="7040"/>
                  </a:moveTo>
                  <a:cubicBezTo>
                    <a:pt x="7586" y="28479"/>
                    <a:pt x="52362" y="45275"/>
                    <a:pt x="109976" y="42192"/>
                  </a:cubicBezTo>
                  <a:cubicBezTo>
                    <a:pt x="164242" y="39289"/>
                    <a:pt x="197506" y="20113"/>
                    <a:pt x="197678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6" name="Google Shape;1646;p46"/>
            <p:cNvSpPr/>
            <p:nvPr/>
          </p:nvSpPr>
          <p:spPr>
            <a:xfrm>
              <a:off x="5373995" y="3443552"/>
              <a:ext cx="532760" cy="225564"/>
            </a:xfrm>
            <a:custGeom>
              <a:avLst/>
              <a:gdLst/>
              <a:ahLst/>
              <a:cxnLst/>
              <a:rect l="l" t="t" r="r" b="b"/>
              <a:pathLst>
                <a:path w="142831" h="60473" extrusionOk="0">
                  <a:moveTo>
                    <a:pt x="78875" y="60281"/>
                  </a:moveTo>
                  <a:cubicBezTo>
                    <a:pt x="32734" y="62404"/>
                    <a:pt x="-3035" y="46623"/>
                    <a:pt x="204" y="28110"/>
                  </a:cubicBezTo>
                  <a:cubicBezTo>
                    <a:pt x="2959" y="12360"/>
                    <a:pt x="33826" y="684"/>
                    <a:pt x="68511" y="29"/>
                  </a:cubicBezTo>
                  <a:cubicBezTo>
                    <a:pt x="102149" y="-604"/>
                    <a:pt x="133906" y="9269"/>
                    <a:pt x="141243" y="23810"/>
                  </a:cubicBezTo>
                  <a:cubicBezTo>
                    <a:pt x="149781" y="40738"/>
                    <a:pt x="123175" y="58236"/>
                    <a:pt x="78875" y="6028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47" name="Google Shape;1647;p46"/>
            <p:cNvGrpSpPr/>
            <p:nvPr/>
          </p:nvGrpSpPr>
          <p:grpSpPr>
            <a:xfrm>
              <a:off x="5480777" y="3501795"/>
              <a:ext cx="308699" cy="96616"/>
              <a:chOff x="4696037" y="1259774"/>
              <a:chExt cx="82761" cy="25903"/>
            </a:xfrm>
          </p:grpSpPr>
          <p:sp>
            <p:nvSpPr>
              <p:cNvPr id="1648" name="Google Shape;1648;p46"/>
              <p:cNvSpPr/>
              <p:nvPr/>
            </p:nvSpPr>
            <p:spPr>
              <a:xfrm>
                <a:off x="4703685" y="1259774"/>
                <a:ext cx="66817" cy="25903"/>
              </a:xfrm>
              <a:custGeom>
                <a:avLst/>
                <a:gdLst/>
                <a:ahLst/>
                <a:cxnLst/>
                <a:rect l="l" t="t" r="r" b="b"/>
                <a:pathLst>
                  <a:path w="66817" h="25903" extrusionOk="0">
                    <a:moveTo>
                      <a:pt x="196" y="0"/>
                    </a:moveTo>
                    <a:lnTo>
                      <a:pt x="1" y="12971"/>
                    </a:lnTo>
                    <a:cubicBezTo>
                      <a:pt x="-85" y="18614"/>
                      <a:pt x="7251" y="23305"/>
                      <a:pt x="16375" y="23438"/>
                    </a:cubicBezTo>
                    <a:lnTo>
                      <a:pt x="17030" y="23438"/>
                    </a:lnTo>
                    <a:cubicBezTo>
                      <a:pt x="26162" y="23586"/>
                      <a:pt x="33631" y="19129"/>
                      <a:pt x="33717" y="13487"/>
                    </a:cubicBezTo>
                    <a:lnTo>
                      <a:pt x="33756" y="10731"/>
                    </a:lnTo>
                    <a:cubicBezTo>
                      <a:pt x="33842" y="5089"/>
                      <a:pt x="41311" y="624"/>
                      <a:pt x="50443" y="765"/>
                    </a:cubicBezTo>
                    <a:lnTo>
                      <a:pt x="50443" y="765"/>
                    </a:lnTo>
                    <a:cubicBezTo>
                      <a:pt x="59574" y="905"/>
                      <a:pt x="66903" y="5588"/>
                      <a:pt x="66817" y="11231"/>
                    </a:cubicBezTo>
                    <a:lnTo>
                      <a:pt x="66590" y="25904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9" name="Google Shape;1649;p46"/>
              <p:cNvSpPr/>
              <p:nvPr/>
            </p:nvSpPr>
            <p:spPr>
              <a:xfrm>
                <a:off x="4696037" y="1274821"/>
                <a:ext cx="82667" cy="1256"/>
              </a:xfrm>
              <a:custGeom>
                <a:avLst/>
                <a:gdLst/>
                <a:ahLst/>
                <a:cxnLst/>
                <a:rect l="l" t="t" r="r" b="b"/>
                <a:pathLst>
                  <a:path w="82667" h="1256" extrusionOk="0">
                    <a:moveTo>
                      <a:pt x="0" y="0"/>
                    </a:moveTo>
                    <a:lnTo>
                      <a:pt x="82667" y="1257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0" name="Google Shape;1650;p46"/>
              <p:cNvSpPr/>
              <p:nvPr/>
            </p:nvSpPr>
            <p:spPr>
              <a:xfrm>
                <a:off x="4696131" y="1268741"/>
                <a:ext cx="82667" cy="1256"/>
              </a:xfrm>
              <a:custGeom>
                <a:avLst/>
                <a:gdLst/>
                <a:ahLst/>
                <a:cxnLst/>
                <a:rect l="l" t="t" r="r" b="b"/>
                <a:pathLst>
                  <a:path w="82667" h="1256" extrusionOk="0">
                    <a:moveTo>
                      <a:pt x="0" y="0"/>
                    </a:moveTo>
                    <a:lnTo>
                      <a:pt x="82668" y="1257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51" name="Google Shape;1651;p46"/>
            <p:cNvSpPr/>
            <p:nvPr/>
          </p:nvSpPr>
          <p:spPr>
            <a:xfrm>
              <a:off x="5791923" y="3713369"/>
              <a:ext cx="7829" cy="60404"/>
            </a:xfrm>
            <a:custGeom>
              <a:avLst/>
              <a:gdLst/>
              <a:ahLst/>
              <a:cxnLst/>
              <a:rect l="l" t="t" r="r" b="b"/>
              <a:pathLst>
                <a:path w="2099" h="16194" extrusionOk="0">
                  <a:moveTo>
                    <a:pt x="2100" y="0"/>
                  </a:moveTo>
                  <a:lnTo>
                    <a:pt x="0" y="16195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2" name="Google Shape;1652;p46"/>
            <p:cNvSpPr/>
            <p:nvPr/>
          </p:nvSpPr>
          <p:spPr>
            <a:xfrm>
              <a:off x="5623193" y="3729703"/>
              <a:ext cx="5558" cy="60172"/>
            </a:xfrm>
            <a:custGeom>
              <a:avLst/>
              <a:gdLst/>
              <a:ahLst/>
              <a:cxnLst/>
              <a:rect l="l" t="t" r="r" b="b"/>
              <a:pathLst>
                <a:path w="1490" h="16132" extrusionOk="0">
                  <a:moveTo>
                    <a:pt x="1491" y="0"/>
                  </a:moveTo>
                  <a:lnTo>
                    <a:pt x="0" y="16132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3" name="Google Shape;1653;p46"/>
            <p:cNvSpPr/>
            <p:nvPr/>
          </p:nvSpPr>
          <p:spPr>
            <a:xfrm>
              <a:off x="5440255" y="3711098"/>
              <a:ext cx="7538" cy="52168"/>
            </a:xfrm>
            <a:custGeom>
              <a:avLst/>
              <a:gdLst/>
              <a:ahLst/>
              <a:cxnLst/>
              <a:rect l="l" t="t" r="r" b="b"/>
              <a:pathLst>
                <a:path w="2021" h="13986" extrusionOk="0">
                  <a:moveTo>
                    <a:pt x="2021" y="0"/>
                  </a:moveTo>
                  <a:lnTo>
                    <a:pt x="0" y="13986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4" name="Google Shape;1654;p46"/>
            <p:cNvSpPr/>
            <p:nvPr/>
          </p:nvSpPr>
          <p:spPr>
            <a:xfrm>
              <a:off x="5382701" y="3692381"/>
              <a:ext cx="6751" cy="50362"/>
            </a:xfrm>
            <a:custGeom>
              <a:avLst/>
              <a:gdLst/>
              <a:ahLst/>
              <a:cxnLst/>
              <a:rect l="l" t="t" r="r" b="b"/>
              <a:pathLst>
                <a:path w="1810" h="13502" extrusionOk="0">
                  <a:moveTo>
                    <a:pt x="1811" y="0"/>
                  </a:moveTo>
                  <a:lnTo>
                    <a:pt x="0" y="13502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5" name="Google Shape;1655;p46"/>
            <p:cNvSpPr/>
            <p:nvPr/>
          </p:nvSpPr>
          <p:spPr>
            <a:xfrm>
              <a:off x="5299384" y="3646213"/>
              <a:ext cx="5673" cy="42239"/>
            </a:xfrm>
            <a:custGeom>
              <a:avLst/>
              <a:gdLst/>
              <a:ahLst/>
              <a:cxnLst/>
              <a:rect l="l" t="t" r="r" b="b"/>
              <a:pathLst>
                <a:path w="1521" h="11324" extrusionOk="0">
                  <a:moveTo>
                    <a:pt x="1522" y="0"/>
                  </a:moveTo>
                  <a:lnTo>
                    <a:pt x="0" y="11325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56" name="Google Shape;1656;p46"/>
            <p:cNvGrpSpPr/>
            <p:nvPr/>
          </p:nvGrpSpPr>
          <p:grpSpPr>
            <a:xfrm>
              <a:off x="5309138" y="3418275"/>
              <a:ext cx="654861" cy="288370"/>
              <a:chOff x="4650021" y="1237382"/>
              <a:chExt cx="175566" cy="77313"/>
            </a:xfrm>
          </p:grpSpPr>
          <p:sp>
            <p:nvSpPr>
              <p:cNvPr id="1657" name="Google Shape;1657;p46"/>
              <p:cNvSpPr/>
              <p:nvPr/>
            </p:nvSpPr>
            <p:spPr>
              <a:xfrm>
                <a:off x="4728169" y="1308514"/>
                <a:ext cx="6181" cy="6181"/>
              </a:xfrm>
              <a:custGeom>
                <a:avLst/>
                <a:gdLst/>
                <a:ahLst/>
                <a:cxnLst/>
                <a:rect l="l" t="t" r="r" b="b"/>
                <a:pathLst>
                  <a:path w="6181" h="6181" extrusionOk="0">
                    <a:moveTo>
                      <a:pt x="6181" y="3091"/>
                    </a:moveTo>
                    <a:cubicBezTo>
                      <a:pt x="6181" y="4800"/>
                      <a:pt x="4800" y="6181"/>
                      <a:pt x="3091" y="6181"/>
                    </a:cubicBezTo>
                    <a:cubicBezTo>
                      <a:pt x="1381" y="6181"/>
                      <a:pt x="0" y="4800"/>
                      <a:pt x="0" y="3091"/>
                    </a:cubicBezTo>
                    <a:cubicBezTo>
                      <a:pt x="0" y="1381"/>
                      <a:pt x="1381" y="0"/>
                      <a:pt x="3091" y="0"/>
                    </a:cubicBezTo>
                    <a:cubicBezTo>
                      <a:pt x="4800" y="0"/>
                      <a:pt x="6181" y="1381"/>
                      <a:pt x="6181" y="309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8" name="Google Shape;1658;p46"/>
              <p:cNvSpPr/>
              <p:nvPr/>
            </p:nvSpPr>
            <p:spPr>
              <a:xfrm>
                <a:off x="4688326" y="1303472"/>
                <a:ext cx="6181" cy="6181"/>
              </a:xfrm>
              <a:custGeom>
                <a:avLst/>
                <a:gdLst/>
                <a:ahLst/>
                <a:cxnLst/>
                <a:rect l="l" t="t" r="r" b="b"/>
                <a:pathLst>
                  <a:path w="6181" h="6181" extrusionOk="0">
                    <a:moveTo>
                      <a:pt x="6181" y="3091"/>
                    </a:moveTo>
                    <a:cubicBezTo>
                      <a:pt x="6181" y="4800"/>
                      <a:pt x="4800" y="6181"/>
                      <a:pt x="3091" y="6181"/>
                    </a:cubicBezTo>
                    <a:cubicBezTo>
                      <a:pt x="1381" y="6181"/>
                      <a:pt x="0" y="4800"/>
                      <a:pt x="0" y="3091"/>
                    </a:cubicBezTo>
                    <a:cubicBezTo>
                      <a:pt x="0" y="1381"/>
                      <a:pt x="1381" y="0"/>
                      <a:pt x="3091" y="0"/>
                    </a:cubicBezTo>
                    <a:cubicBezTo>
                      <a:pt x="4800" y="0"/>
                      <a:pt x="6181" y="1381"/>
                      <a:pt x="6181" y="309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9" name="Google Shape;1659;p46"/>
              <p:cNvSpPr/>
              <p:nvPr/>
            </p:nvSpPr>
            <p:spPr>
              <a:xfrm>
                <a:off x="4655539" y="1286146"/>
                <a:ext cx="6181" cy="6181"/>
              </a:xfrm>
              <a:custGeom>
                <a:avLst/>
                <a:gdLst/>
                <a:ahLst/>
                <a:cxnLst/>
                <a:rect l="l" t="t" r="r" b="b"/>
                <a:pathLst>
                  <a:path w="6181" h="6181" extrusionOk="0">
                    <a:moveTo>
                      <a:pt x="6181" y="3091"/>
                    </a:moveTo>
                    <a:cubicBezTo>
                      <a:pt x="6181" y="4800"/>
                      <a:pt x="4800" y="6181"/>
                      <a:pt x="3091" y="6181"/>
                    </a:cubicBezTo>
                    <a:cubicBezTo>
                      <a:pt x="1381" y="6181"/>
                      <a:pt x="0" y="4800"/>
                      <a:pt x="0" y="3091"/>
                    </a:cubicBezTo>
                    <a:cubicBezTo>
                      <a:pt x="0" y="1381"/>
                      <a:pt x="1381" y="0"/>
                      <a:pt x="3091" y="0"/>
                    </a:cubicBezTo>
                    <a:cubicBezTo>
                      <a:pt x="4800" y="0"/>
                      <a:pt x="6181" y="1381"/>
                      <a:pt x="6181" y="309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0" name="Google Shape;1660;p46"/>
              <p:cNvSpPr/>
              <p:nvPr/>
            </p:nvSpPr>
            <p:spPr>
              <a:xfrm>
                <a:off x="4650021" y="1263528"/>
                <a:ext cx="6181" cy="6181"/>
              </a:xfrm>
              <a:custGeom>
                <a:avLst/>
                <a:gdLst/>
                <a:ahLst/>
                <a:cxnLst/>
                <a:rect l="l" t="t" r="r" b="b"/>
                <a:pathLst>
                  <a:path w="6181" h="6181" extrusionOk="0">
                    <a:moveTo>
                      <a:pt x="6181" y="3091"/>
                    </a:moveTo>
                    <a:cubicBezTo>
                      <a:pt x="6181" y="4800"/>
                      <a:pt x="4800" y="6181"/>
                      <a:pt x="3091" y="6181"/>
                    </a:cubicBezTo>
                    <a:cubicBezTo>
                      <a:pt x="1381" y="6181"/>
                      <a:pt x="0" y="4800"/>
                      <a:pt x="0" y="3091"/>
                    </a:cubicBezTo>
                    <a:cubicBezTo>
                      <a:pt x="0" y="1381"/>
                      <a:pt x="1381" y="0"/>
                      <a:pt x="3091" y="0"/>
                    </a:cubicBezTo>
                    <a:cubicBezTo>
                      <a:pt x="4800" y="0"/>
                      <a:pt x="6181" y="1381"/>
                      <a:pt x="6181" y="309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1" name="Google Shape;1661;p46"/>
              <p:cNvSpPr/>
              <p:nvPr/>
            </p:nvSpPr>
            <p:spPr>
              <a:xfrm>
                <a:off x="4672451" y="1248917"/>
                <a:ext cx="4901" cy="4901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extrusionOk="0">
                    <a:moveTo>
                      <a:pt x="4901" y="2451"/>
                    </a:moveTo>
                    <a:cubicBezTo>
                      <a:pt x="4901" y="3804"/>
                      <a:pt x="3804" y="4901"/>
                      <a:pt x="2451" y="4901"/>
                    </a:cubicBezTo>
                    <a:cubicBezTo>
                      <a:pt x="1097" y="4901"/>
                      <a:pt x="0" y="3804"/>
                      <a:pt x="0" y="2451"/>
                    </a:cubicBezTo>
                    <a:cubicBezTo>
                      <a:pt x="0" y="1097"/>
                      <a:pt x="1097" y="0"/>
                      <a:pt x="2451" y="0"/>
                    </a:cubicBezTo>
                    <a:cubicBezTo>
                      <a:pt x="3804" y="0"/>
                      <a:pt x="4901" y="1097"/>
                      <a:pt x="4901" y="245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2" name="Google Shape;1662;p46"/>
              <p:cNvSpPr/>
              <p:nvPr/>
            </p:nvSpPr>
            <p:spPr>
              <a:xfrm>
                <a:off x="4700525" y="1240714"/>
                <a:ext cx="4901" cy="4901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extrusionOk="0">
                    <a:moveTo>
                      <a:pt x="4901" y="2451"/>
                    </a:moveTo>
                    <a:cubicBezTo>
                      <a:pt x="4901" y="3801"/>
                      <a:pt x="3801" y="4901"/>
                      <a:pt x="2451" y="4901"/>
                    </a:cubicBezTo>
                    <a:cubicBezTo>
                      <a:pt x="1100" y="4901"/>
                      <a:pt x="0" y="3801"/>
                      <a:pt x="0" y="2451"/>
                    </a:cubicBezTo>
                    <a:cubicBezTo>
                      <a:pt x="0" y="1100"/>
                      <a:pt x="1100" y="0"/>
                      <a:pt x="2451" y="0"/>
                    </a:cubicBezTo>
                    <a:cubicBezTo>
                      <a:pt x="3801" y="0"/>
                      <a:pt x="4901" y="1100"/>
                      <a:pt x="4901" y="245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3" name="Google Shape;1663;p46"/>
              <p:cNvSpPr/>
              <p:nvPr/>
            </p:nvSpPr>
            <p:spPr>
              <a:xfrm>
                <a:off x="4730472" y="1237382"/>
                <a:ext cx="4901" cy="4901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extrusionOk="0">
                    <a:moveTo>
                      <a:pt x="4901" y="2451"/>
                    </a:moveTo>
                    <a:cubicBezTo>
                      <a:pt x="4901" y="3801"/>
                      <a:pt x="3801" y="4901"/>
                      <a:pt x="2451" y="4901"/>
                    </a:cubicBezTo>
                    <a:cubicBezTo>
                      <a:pt x="1101" y="4901"/>
                      <a:pt x="0" y="3801"/>
                      <a:pt x="0" y="2451"/>
                    </a:cubicBezTo>
                    <a:cubicBezTo>
                      <a:pt x="0" y="1100"/>
                      <a:pt x="1101" y="0"/>
                      <a:pt x="2451" y="0"/>
                    </a:cubicBezTo>
                    <a:cubicBezTo>
                      <a:pt x="3801" y="0"/>
                      <a:pt x="4901" y="1100"/>
                      <a:pt x="4901" y="245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4" name="Google Shape;1664;p46"/>
              <p:cNvSpPr/>
              <p:nvPr/>
            </p:nvSpPr>
            <p:spPr>
              <a:xfrm>
                <a:off x="4762775" y="1239294"/>
                <a:ext cx="4901" cy="4901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extrusionOk="0">
                    <a:moveTo>
                      <a:pt x="4901" y="2451"/>
                    </a:moveTo>
                    <a:cubicBezTo>
                      <a:pt x="4901" y="3801"/>
                      <a:pt x="3801" y="4901"/>
                      <a:pt x="2451" y="4901"/>
                    </a:cubicBezTo>
                    <a:cubicBezTo>
                      <a:pt x="1100" y="4901"/>
                      <a:pt x="0" y="3801"/>
                      <a:pt x="0" y="2451"/>
                    </a:cubicBezTo>
                    <a:cubicBezTo>
                      <a:pt x="0" y="1100"/>
                      <a:pt x="1100" y="0"/>
                      <a:pt x="2451" y="0"/>
                    </a:cubicBezTo>
                    <a:cubicBezTo>
                      <a:pt x="3801" y="0"/>
                      <a:pt x="4901" y="1100"/>
                      <a:pt x="4901" y="245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5" name="Google Shape;1665;p46"/>
              <p:cNvSpPr/>
              <p:nvPr/>
            </p:nvSpPr>
            <p:spPr>
              <a:xfrm>
                <a:off x="4793339" y="1247653"/>
                <a:ext cx="4901" cy="4901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extrusionOk="0">
                    <a:moveTo>
                      <a:pt x="4901" y="2451"/>
                    </a:moveTo>
                    <a:cubicBezTo>
                      <a:pt x="4901" y="3801"/>
                      <a:pt x="3801" y="4901"/>
                      <a:pt x="2451" y="4901"/>
                    </a:cubicBezTo>
                    <a:cubicBezTo>
                      <a:pt x="1101" y="4901"/>
                      <a:pt x="0" y="3801"/>
                      <a:pt x="0" y="2451"/>
                    </a:cubicBezTo>
                    <a:cubicBezTo>
                      <a:pt x="0" y="1100"/>
                      <a:pt x="1101" y="0"/>
                      <a:pt x="2451" y="0"/>
                    </a:cubicBezTo>
                    <a:cubicBezTo>
                      <a:pt x="3801" y="0"/>
                      <a:pt x="4901" y="1100"/>
                      <a:pt x="4901" y="245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6" name="Google Shape;1666;p46"/>
              <p:cNvSpPr/>
              <p:nvPr/>
            </p:nvSpPr>
            <p:spPr>
              <a:xfrm>
                <a:off x="4770681" y="1305728"/>
                <a:ext cx="6181" cy="6181"/>
              </a:xfrm>
              <a:custGeom>
                <a:avLst/>
                <a:gdLst/>
                <a:ahLst/>
                <a:cxnLst/>
                <a:rect l="l" t="t" r="r" b="b"/>
                <a:pathLst>
                  <a:path w="6181" h="6181" extrusionOk="0">
                    <a:moveTo>
                      <a:pt x="6181" y="3091"/>
                    </a:moveTo>
                    <a:cubicBezTo>
                      <a:pt x="6181" y="4800"/>
                      <a:pt x="4800" y="6181"/>
                      <a:pt x="3091" y="6181"/>
                    </a:cubicBezTo>
                    <a:cubicBezTo>
                      <a:pt x="1381" y="6181"/>
                      <a:pt x="0" y="4800"/>
                      <a:pt x="0" y="3091"/>
                    </a:cubicBezTo>
                    <a:cubicBezTo>
                      <a:pt x="0" y="1381"/>
                      <a:pt x="1381" y="0"/>
                      <a:pt x="3091" y="0"/>
                    </a:cubicBezTo>
                    <a:cubicBezTo>
                      <a:pt x="4800" y="0"/>
                      <a:pt x="6181" y="1381"/>
                      <a:pt x="6181" y="309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7" name="Google Shape;1667;p46"/>
              <p:cNvSpPr/>
              <p:nvPr/>
            </p:nvSpPr>
            <p:spPr>
              <a:xfrm>
                <a:off x="4804023" y="1293904"/>
                <a:ext cx="6181" cy="6181"/>
              </a:xfrm>
              <a:custGeom>
                <a:avLst/>
                <a:gdLst/>
                <a:ahLst/>
                <a:cxnLst/>
                <a:rect l="l" t="t" r="r" b="b"/>
                <a:pathLst>
                  <a:path w="6181" h="6181" extrusionOk="0">
                    <a:moveTo>
                      <a:pt x="6181" y="3091"/>
                    </a:moveTo>
                    <a:cubicBezTo>
                      <a:pt x="6181" y="4800"/>
                      <a:pt x="4800" y="6181"/>
                      <a:pt x="3091" y="6181"/>
                    </a:cubicBezTo>
                    <a:cubicBezTo>
                      <a:pt x="1381" y="6181"/>
                      <a:pt x="0" y="4800"/>
                      <a:pt x="0" y="3091"/>
                    </a:cubicBezTo>
                    <a:cubicBezTo>
                      <a:pt x="0" y="1381"/>
                      <a:pt x="1381" y="0"/>
                      <a:pt x="3091" y="0"/>
                    </a:cubicBezTo>
                    <a:cubicBezTo>
                      <a:pt x="4800" y="0"/>
                      <a:pt x="6181" y="1381"/>
                      <a:pt x="6181" y="309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8" name="Google Shape;1668;p46"/>
              <p:cNvSpPr/>
              <p:nvPr/>
            </p:nvSpPr>
            <p:spPr>
              <a:xfrm>
                <a:off x="4818766" y="1268335"/>
                <a:ext cx="6821" cy="6821"/>
              </a:xfrm>
              <a:custGeom>
                <a:avLst/>
                <a:gdLst/>
                <a:ahLst/>
                <a:cxnLst/>
                <a:rect l="l" t="t" r="r" b="b"/>
                <a:pathLst>
                  <a:path w="6821" h="6821" extrusionOk="0">
                    <a:moveTo>
                      <a:pt x="6821" y="3411"/>
                    </a:moveTo>
                    <a:cubicBezTo>
                      <a:pt x="6821" y="5292"/>
                      <a:pt x="5292" y="6821"/>
                      <a:pt x="3411" y="6821"/>
                    </a:cubicBezTo>
                    <a:cubicBezTo>
                      <a:pt x="1530" y="6821"/>
                      <a:pt x="0" y="5292"/>
                      <a:pt x="0" y="3411"/>
                    </a:cubicBezTo>
                    <a:cubicBezTo>
                      <a:pt x="0" y="1530"/>
                      <a:pt x="1530" y="0"/>
                      <a:pt x="3411" y="0"/>
                    </a:cubicBezTo>
                    <a:cubicBezTo>
                      <a:pt x="5292" y="0"/>
                      <a:pt x="6821" y="1530"/>
                      <a:pt x="6821" y="341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69" name="Google Shape;1669;p46"/>
            <p:cNvSpPr/>
            <p:nvPr/>
          </p:nvSpPr>
          <p:spPr>
            <a:xfrm>
              <a:off x="5178177" y="3401479"/>
              <a:ext cx="741748" cy="216418"/>
            </a:xfrm>
            <a:custGeom>
              <a:avLst/>
              <a:gdLst/>
              <a:ahLst/>
              <a:cxnLst/>
              <a:rect l="l" t="t" r="r" b="b"/>
              <a:pathLst>
                <a:path w="198860" h="58021" extrusionOk="0">
                  <a:moveTo>
                    <a:pt x="27" y="2778"/>
                  </a:moveTo>
                  <a:cubicBezTo>
                    <a:pt x="-152" y="3114"/>
                    <a:pt x="613" y="16374"/>
                    <a:pt x="613" y="16382"/>
                  </a:cubicBezTo>
                  <a:cubicBezTo>
                    <a:pt x="847" y="20495"/>
                    <a:pt x="4827" y="25358"/>
                    <a:pt x="7286" y="28276"/>
                  </a:cubicBezTo>
                  <a:cubicBezTo>
                    <a:pt x="16089" y="38719"/>
                    <a:pt x="29069" y="45025"/>
                    <a:pt x="41860" y="49076"/>
                  </a:cubicBezTo>
                  <a:cubicBezTo>
                    <a:pt x="75015" y="59573"/>
                    <a:pt x="110636" y="60728"/>
                    <a:pt x="144375" y="53088"/>
                  </a:cubicBezTo>
                  <a:cubicBezTo>
                    <a:pt x="156254" y="50395"/>
                    <a:pt x="168297" y="46438"/>
                    <a:pt x="178911" y="40108"/>
                  </a:cubicBezTo>
                  <a:cubicBezTo>
                    <a:pt x="187496" y="34981"/>
                    <a:pt x="198899" y="25084"/>
                    <a:pt x="198860" y="14009"/>
                  </a:cubicBezTo>
                  <a:lnTo>
                    <a:pt x="198805" y="0"/>
                  </a:lnTo>
                  <a:lnTo>
                    <a:pt x="19" y="278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0" name="Google Shape;1670;p46"/>
            <p:cNvSpPr/>
            <p:nvPr/>
          </p:nvSpPr>
          <p:spPr>
            <a:xfrm>
              <a:off x="5177547" y="3240840"/>
              <a:ext cx="742244" cy="316934"/>
            </a:xfrm>
            <a:custGeom>
              <a:avLst/>
              <a:gdLst/>
              <a:ahLst/>
              <a:cxnLst/>
              <a:rect l="l" t="t" r="r" b="b"/>
              <a:pathLst>
                <a:path w="198993" h="84969" extrusionOk="0">
                  <a:moveTo>
                    <a:pt x="195611" y="31236"/>
                  </a:moveTo>
                  <a:cubicBezTo>
                    <a:pt x="183568" y="12013"/>
                    <a:pt x="140767" y="-638"/>
                    <a:pt x="96741" y="25"/>
                  </a:cubicBezTo>
                  <a:cubicBezTo>
                    <a:pt x="50904" y="712"/>
                    <a:pt x="7533" y="15775"/>
                    <a:pt x="899" y="37167"/>
                  </a:cubicBezTo>
                  <a:cubicBezTo>
                    <a:pt x="-7421" y="63992"/>
                    <a:pt x="43005" y="88249"/>
                    <a:pt x="111289" y="84605"/>
                  </a:cubicBezTo>
                  <a:cubicBezTo>
                    <a:pt x="175600" y="81170"/>
                    <a:pt x="210416" y="54869"/>
                    <a:pt x="195611" y="312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1" name="Google Shape;1671;p46"/>
            <p:cNvSpPr/>
            <p:nvPr/>
          </p:nvSpPr>
          <p:spPr>
            <a:xfrm>
              <a:off x="5179095" y="3397197"/>
              <a:ext cx="737335" cy="158734"/>
            </a:xfrm>
            <a:custGeom>
              <a:avLst/>
              <a:gdLst/>
              <a:ahLst/>
              <a:cxnLst/>
              <a:rect l="l" t="t" r="r" b="b"/>
              <a:pathLst>
                <a:path w="197677" h="42556" extrusionOk="0">
                  <a:moveTo>
                    <a:pt x="0" y="7032"/>
                  </a:moveTo>
                  <a:cubicBezTo>
                    <a:pt x="7586" y="28472"/>
                    <a:pt x="52362" y="45267"/>
                    <a:pt x="109976" y="42192"/>
                  </a:cubicBezTo>
                  <a:cubicBezTo>
                    <a:pt x="164242" y="39289"/>
                    <a:pt x="197506" y="20113"/>
                    <a:pt x="197678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2" name="Google Shape;1672;p46"/>
            <p:cNvSpPr/>
            <p:nvPr/>
          </p:nvSpPr>
          <p:spPr>
            <a:xfrm>
              <a:off x="5288086" y="3271332"/>
              <a:ext cx="532760" cy="225564"/>
            </a:xfrm>
            <a:custGeom>
              <a:avLst/>
              <a:gdLst/>
              <a:ahLst/>
              <a:cxnLst/>
              <a:rect l="l" t="t" r="r" b="b"/>
              <a:pathLst>
                <a:path w="142831" h="60473" extrusionOk="0">
                  <a:moveTo>
                    <a:pt x="78875" y="60281"/>
                  </a:moveTo>
                  <a:cubicBezTo>
                    <a:pt x="32734" y="62404"/>
                    <a:pt x="-3035" y="46623"/>
                    <a:pt x="204" y="28110"/>
                  </a:cubicBezTo>
                  <a:cubicBezTo>
                    <a:pt x="2959" y="12360"/>
                    <a:pt x="33826" y="684"/>
                    <a:pt x="68511" y="29"/>
                  </a:cubicBezTo>
                  <a:cubicBezTo>
                    <a:pt x="102149" y="-603"/>
                    <a:pt x="133906" y="9269"/>
                    <a:pt x="141243" y="23810"/>
                  </a:cubicBezTo>
                  <a:cubicBezTo>
                    <a:pt x="149781" y="40738"/>
                    <a:pt x="123175" y="58236"/>
                    <a:pt x="78875" y="6028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73" name="Google Shape;1673;p46"/>
            <p:cNvGrpSpPr/>
            <p:nvPr/>
          </p:nvGrpSpPr>
          <p:grpSpPr>
            <a:xfrm>
              <a:off x="5394898" y="3329574"/>
              <a:ext cx="308699" cy="96616"/>
              <a:chOff x="4673013" y="1213601"/>
              <a:chExt cx="82761" cy="25903"/>
            </a:xfrm>
          </p:grpSpPr>
          <p:sp>
            <p:nvSpPr>
              <p:cNvPr id="1674" name="Google Shape;1674;p46"/>
              <p:cNvSpPr/>
              <p:nvPr/>
            </p:nvSpPr>
            <p:spPr>
              <a:xfrm>
                <a:off x="4680661" y="1213601"/>
                <a:ext cx="66817" cy="25903"/>
              </a:xfrm>
              <a:custGeom>
                <a:avLst/>
                <a:gdLst/>
                <a:ahLst/>
                <a:cxnLst/>
                <a:rect l="l" t="t" r="r" b="b"/>
                <a:pathLst>
                  <a:path w="66817" h="25903" extrusionOk="0">
                    <a:moveTo>
                      <a:pt x="196" y="0"/>
                    </a:moveTo>
                    <a:lnTo>
                      <a:pt x="1" y="12971"/>
                    </a:lnTo>
                    <a:cubicBezTo>
                      <a:pt x="-85" y="18614"/>
                      <a:pt x="7251" y="23297"/>
                      <a:pt x="16375" y="23438"/>
                    </a:cubicBezTo>
                    <a:lnTo>
                      <a:pt x="17030" y="23438"/>
                    </a:lnTo>
                    <a:cubicBezTo>
                      <a:pt x="26162" y="23586"/>
                      <a:pt x="33631" y="19129"/>
                      <a:pt x="33717" y="13487"/>
                    </a:cubicBezTo>
                    <a:lnTo>
                      <a:pt x="33756" y="10731"/>
                    </a:lnTo>
                    <a:cubicBezTo>
                      <a:pt x="33842" y="5089"/>
                      <a:pt x="41311" y="624"/>
                      <a:pt x="50443" y="765"/>
                    </a:cubicBezTo>
                    <a:lnTo>
                      <a:pt x="50443" y="765"/>
                    </a:lnTo>
                    <a:cubicBezTo>
                      <a:pt x="59574" y="905"/>
                      <a:pt x="66903" y="5588"/>
                      <a:pt x="66817" y="11231"/>
                    </a:cubicBezTo>
                    <a:lnTo>
                      <a:pt x="66590" y="25904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5" name="Google Shape;1675;p46"/>
              <p:cNvSpPr/>
              <p:nvPr/>
            </p:nvSpPr>
            <p:spPr>
              <a:xfrm>
                <a:off x="4673013" y="1228648"/>
                <a:ext cx="82667" cy="1256"/>
              </a:xfrm>
              <a:custGeom>
                <a:avLst/>
                <a:gdLst/>
                <a:ahLst/>
                <a:cxnLst/>
                <a:rect l="l" t="t" r="r" b="b"/>
                <a:pathLst>
                  <a:path w="82667" h="1256" extrusionOk="0">
                    <a:moveTo>
                      <a:pt x="0" y="0"/>
                    </a:moveTo>
                    <a:lnTo>
                      <a:pt x="82667" y="1257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6" name="Google Shape;1676;p46"/>
              <p:cNvSpPr/>
              <p:nvPr/>
            </p:nvSpPr>
            <p:spPr>
              <a:xfrm>
                <a:off x="4673107" y="1222569"/>
                <a:ext cx="82667" cy="1256"/>
              </a:xfrm>
              <a:custGeom>
                <a:avLst/>
                <a:gdLst/>
                <a:ahLst/>
                <a:cxnLst/>
                <a:rect l="l" t="t" r="r" b="b"/>
                <a:pathLst>
                  <a:path w="82667" h="1256" extrusionOk="0">
                    <a:moveTo>
                      <a:pt x="0" y="0"/>
                    </a:moveTo>
                    <a:lnTo>
                      <a:pt x="82668" y="1257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77" name="Google Shape;1677;p46"/>
            <p:cNvSpPr/>
            <p:nvPr/>
          </p:nvSpPr>
          <p:spPr>
            <a:xfrm>
              <a:off x="5706013" y="3541179"/>
              <a:ext cx="7859" cy="60374"/>
            </a:xfrm>
            <a:custGeom>
              <a:avLst/>
              <a:gdLst/>
              <a:ahLst/>
              <a:cxnLst/>
              <a:rect l="l" t="t" r="r" b="b"/>
              <a:pathLst>
                <a:path w="2107" h="16186" extrusionOk="0">
                  <a:moveTo>
                    <a:pt x="2107" y="0"/>
                  </a:moveTo>
                  <a:lnTo>
                    <a:pt x="0" y="16187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8" name="Google Shape;1678;p46"/>
            <p:cNvSpPr/>
            <p:nvPr/>
          </p:nvSpPr>
          <p:spPr>
            <a:xfrm>
              <a:off x="5537313" y="3557482"/>
              <a:ext cx="5558" cy="60172"/>
            </a:xfrm>
            <a:custGeom>
              <a:avLst/>
              <a:gdLst/>
              <a:ahLst/>
              <a:cxnLst/>
              <a:rect l="l" t="t" r="r" b="b"/>
              <a:pathLst>
                <a:path w="1490" h="16132" extrusionOk="0">
                  <a:moveTo>
                    <a:pt x="1491" y="0"/>
                  </a:moveTo>
                  <a:lnTo>
                    <a:pt x="0" y="16132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9" name="Google Shape;1679;p46"/>
            <p:cNvSpPr/>
            <p:nvPr/>
          </p:nvSpPr>
          <p:spPr>
            <a:xfrm>
              <a:off x="5354375" y="3538881"/>
              <a:ext cx="7538" cy="52168"/>
            </a:xfrm>
            <a:custGeom>
              <a:avLst/>
              <a:gdLst/>
              <a:ahLst/>
              <a:cxnLst/>
              <a:rect l="l" t="t" r="r" b="b"/>
              <a:pathLst>
                <a:path w="2021" h="13986" extrusionOk="0">
                  <a:moveTo>
                    <a:pt x="2021" y="0"/>
                  </a:moveTo>
                  <a:lnTo>
                    <a:pt x="0" y="13986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0" name="Google Shape;1680;p46"/>
            <p:cNvSpPr/>
            <p:nvPr/>
          </p:nvSpPr>
          <p:spPr>
            <a:xfrm>
              <a:off x="5296821" y="3520190"/>
              <a:ext cx="6751" cy="50333"/>
            </a:xfrm>
            <a:custGeom>
              <a:avLst/>
              <a:gdLst/>
              <a:ahLst/>
              <a:cxnLst/>
              <a:rect l="l" t="t" r="r" b="b"/>
              <a:pathLst>
                <a:path w="1810" h="13494" extrusionOk="0">
                  <a:moveTo>
                    <a:pt x="1811" y="0"/>
                  </a:moveTo>
                  <a:lnTo>
                    <a:pt x="0" y="1349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1" name="Google Shape;1681;p46"/>
            <p:cNvSpPr/>
            <p:nvPr/>
          </p:nvSpPr>
          <p:spPr>
            <a:xfrm>
              <a:off x="5213504" y="3473992"/>
              <a:ext cx="5673" cy="42239"/>
            </a:xfrm>
            <a:custGeom>
              <a:avLst/>
              <a:gdLst/>
              <a:ahLst/>
              <a:cxnLst/>
              <a:rect l="l" t="t" r="r" b="b"/>
              <a:pathLst>
                <a:path w="1521" h="11324" extrusionOk="0">
                  <a:moveTo>
                    <a:pt x="1522" y="0"/>
                  </a:moveTo>
                  <a:lnTo>
                    <a:pt x="0" y="11325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82" name="Google Shape;1682;p46"/>
            <p:cNvGrpSpPr/>
            <p:nvPr/>
          </p:nvGrpSpPr>
          <p:grpSpPr>
            <a:xfrm>
              <a:off x="5223258" y="3246054"/>
              <a:ext cx="654861" cy="288370"/>
              <a:chOff x="4626997" y="1191209"/>
              <a:chExt cx="175566" cy="77313"/>
            </a:xfrm>
          </p:grpSpPr>
          <p:sp>
            <p:nvSpPr>
              <p:cNvPr id="1683" name="Google Shape;1683;p46"/>
              <p:cNvSpPr/>
              <p:nvPr/>
            </p:nvSpPr>
            <p:spPr>
              <a:xfrm>
                <a:off x="4705145" y="1262341"/>
                <a:ext cx="6181" cy="6181"/>
              </a:xfrm>
              <a:custGeom>
                <a:avLst/>
                <a:gdLst/>
                <a:ahLst/>
                <a:cxnLst/>
                <a:rect l="l" t="t" r="r" b="b"/>
                <a:pathLst>
                  <a:path w="6181" h="6181" extrusionOk="0">
                    <a:moveTo>
                      <a:pt x="6181" y="3091"/>
                    </a:moveTo>
                    <a:cubicBezTo>
                      <a:pt x="6181" y="4800"/>
                      <a:pt x="4800" y="6181"/>
                      <a:pt x="3091" y="6181"/>
                    </a:cubicBezTo>
                    <a:cubicBezTo>
                      <a:pt x="1381" y="6181"/>
                      <a:pt x="0" y="4800"/>
                      <a:pt x="0" y="3091"/>
                    </a:cubicBezTo>
                    <a:cubicBezTo>
                      <a:pt x="0" y="1381"/>
                      <a:pt x="1381" y="0"/>
                      <a:pt x="3091" y="0"/>
                    </a:cubicBezTo>
                    <a:cubicBezTo>
                      <a:pt x="4800" y="0"/>
                      <a:pt x="6181" y="1381"/>
                      <a:pt x="6181" y="309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4" name="Google Shape;1684;p46"/>
              <p:cNvSpPr/>
              <p:nvPr/>
            </p:nvSpPr>
            <p:spPr>
              <a:xfrm>
                <a:off x="4665295" y="1257299"/>
                <a:ext cx="6181" cy="6181"/>
              </a:xfrm>
              <a:custGeom>
                <a:avLst/>
                <a:gdLst/>
                <a:ahLst/>
                <a:cxnLst/>
                <a:rect l="l" t="t" r="r" b="b"/>
                <a:pathLst>
                  <a:path w="6181" h="6181" extrusionOk="0">
                    <a:moveTo>
                      <a:pt x="6181" y="3091"/>
                    </a:moveTo>
                    <a:cubicBezTo>
                      <a:pt x="6181" y="4800"/>
                      <a:pt x="4800" y="6181"/>
                      <a:pt x="3091" y="6181"/>
                    </a:cubicBezTo>
                    <a:cubicBezTo>
                      <a:pt x="1381" y="6181"/>
                      <a:pt x="0" y="4800"/>
                      <a:pt x="0" y="3091"/>
                    </a:cubicBezTo>
                    <a:cubicBezTo>
                      <a:pt x="0" y="1381"/>
                      <a:pt x="1381" y="0"/>
                      <a:pt x="3091" y="0"/>
                    </a:cubicBezTo>
                    <a:cubicBezTo>
                      <a:pt x="4800" y="0"/>
                      <a:pt x="6181" y="1381"/>
                      <a:pt x="6181" y="309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5" name="Google Shape;1685;p46"/>
              <p:cNvSpPr/>
              <p:nvPr/>
            </p:nvSpPr>
            <p:spPr>
              <a:xfrm>
                <a:off x="4632507" y="1239973"/>
                <a:ext cx="6181" cy="6181"/>
              </a:xfrm>
              <a:custGeom>
                <a:avLst/>
                <a:gdLst/>
                <a:ahLst/>
                <a:cxnLst/>
                <a:rect l="l" t="t" r="r" b="b"/>
                <a:pathLst>
                  <a:path w="6181" h="6181" extrusionOk="0">
                    <a:moveTo>
                      <a:pt x="6181" y="3091"/>
                    </a:moveTo>
                    <a:cubicBezTo>
                      <a:pt x="6181" y="4800"/>
                      <a:pt x="4800" y="6181"/>
                      <a:pt x="3091" y="6181"/>
                    </a:cubicBezTo>
                    <a:cubicBezTo>
                      <a:pt x="1381" y="6181"/>
                      <a:pt x="0" y="4800"/>
                      <a:pt x="0" y="3091"/>
                    </a:cubicBezTo>
                    <a:cubicBezTo>
                      <a:pt x="0" y="1381"/>
                      <a:pt x="1381" y="0"/>
                      <a:pt x="3091" y="0"/>
                    </a:cubicBezTo>
                    <a:cubicBezTo>
                      <a:pt x="4800" y="0"/>
                      <a:pt x="6181" y="1381"/>
                      <a:pt x="6181" y="309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6" name="Google Shape;1686;p46"/>
              <p:cNvSpPr/>
              <p:nvPr/>
            </p:nvSpPr>
            <p:spPr>
              <a:xfrm>
                <a:off x="4626997" y="1217355"/>
                <a:ext cx="6181" cy="6181"/>
              </a:xfrm>
              <a:custGeom>
                <a:avLst/>
                <a:gdLst/>
                <a:ahLst/>
                <a:cxnLst/>
                <a:rect l="l" t="t" r="r" b="b"/>
                <a:pathLst>
                  <a:path w="6181" h="6181" extrusionOk="0">
                    <a:moveTo>
                      <a:pt x="6181" y="3091"/>
                    </a:moveTo>
                    <a:cubicBezTo>
                      <a:pt x="6181" y="4800"/>
                      <a:pt x="4800" y="6181"/>
                      <a:pt x="3091" y="6181"/>
                    </a:cubicBezTo>
                    <a:cubicBezTo>
                      <a:pt x="1381" y="6181"/>
                      <a:pt x="0" y="4800"/>
                      <a:pt x="0" y="3091"/>
                    </a:cubicBezTo>
                    <a:cubicBezTo>
                      <a:pt x="0" y="1381"/>
                      <a:pt x="1381" y="0"/>
                      <a:pt x="3091" y="0"/>
                    </a:cubicBezTo>
                    <a:cubicBezTo>
                      <a:pt x="4800" y="0"/>
                      <a:pt x="6181" y="1381"/>
                      <a:pt x="6181" y="309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7" name="Google Shape;1687;p46"/>
              <p:cNvSpPr/>
              <p:nvPr/>
            </p:nvSpPr>
            <p:spPr>
              <a:xfrm>
                <a:off x="4649428" y="1202745"/>
                <a:ext cx="4901" cy="4901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extrusionOk="0">
                    <a:moveTo>
                      <a:pt x="4901" y="2451"/>
                    </a:moveTo>
                    <a:cubicBezTo>
                      <a:pt x="4901" y="3804"/>
                      <a:pt x="3804" y="4901"/>
                      <a:pt x="2451" y="4901"/>
                    </a:cubicBezTo>
                    <a:cubicBezTo>
                      <a:pt x="1097" y="4901"/>
                      <a:pt x="0" y="3804"/>
                      <a:pt x="0" y="2451"/>
                    </a:cubicBezTo>
                    <a:cubicBezTo>
                      <a:pt x="0" y="1097"/>
                      <a:pt x="1097" y="0"/>
                      <a:pt x="2451" y="0"/>
                    </a:cubicBezTo>
                    <a:cubicBezTo>
                      <a:pt x="3804" y="0"/>
                      <a:pt x="4901" y="1097"/>
                      <a:pt x="4901" y="245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8" name="Google Shape;1688;p46"/>
              <p:cNvSpPr/>
              <p:nvPr/>
            </p:nvSpPr>
            <p:spPr>
              <a:xfrm>
                <a:off x="4677501" y="1194542"/>
                <a:ext cx="4901" cy="4901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extrusionOk="0">
                    <a:moveTo>
                      <a:pt x="4901" y="2451"/>
                    </a:moveTo>
                    <a:cubicBezTo>
                      <a:pt x="4901" y="3801"/>
                      <a:pt x="3801" y="4901"/>
                      <a:pt x="2451" y="4901"/>
                    </a:cubicBezTo>
                    <a:cubicBezTo>
                      <a:pt x="1100" y="4901"/>
                      <a:pt x="0" y="3801"/>
                      <a:pt x="0" y="2451"/>
                    </a:cubicBezTo>
                    <a:cubicBezTo>
                      <a:pt x="0" y="1100"/>
                      <a:pt x="1100" y="0"/>
                      <a:pt x="2451" y="0"/>
                    </a:cubicBezTo>
                    <a:cubicBezTo>
                      <a:pt x="3801" y="0"/>
                      <a:pt x="4901" y="1100"/>
                      <a:pt x="4901" y="245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9" name="Google Shape;1689;p46"/>
              <p:cNvSpPr/>
              <p:nvPr/>
            </p:nvSpPr>
            <p:spPr>
              <a:xfrm>
                <a:off x="4707448" y="1191209"/>
                <a:ext cx="4901" cy="4901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extrusionOk="0">
                    <a:moveTo>
                      <a:pt x="4901" y="2451"/>
                    </a:moveTo>
                    <a:cubicBezTo>
                      <a:pt x="4901" y="3801"/>
                      <a:pt x="3801" y="4901"/>
                      <a:pt x="2451" y="4901"/>
                    </a:cubicBezTo>
                    <a:cubicBezTo>
                      <a:pt x="1101" y="4901"/>
                      <a:pt x="0" y="3801"/>
                      <a:pt x="0" y="2451"/>
                    </a:cubicBezTo>
                    <a:cubicBezTo>
                      <a:pt x="0" y="1100"/>
                      <a:pt x="1101" y="0"/>
                      <a:pt x="2451" y="0"/>
                    </a:cubicBezTo>
                    <a:cubicBezTo>
                      <a:pt x="3801" y="0"/>
                      <a:pt x="4901" y="1100"/>
                      <a:pt x="4901" y="245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0" name="Google Shape;1690;p46"/>
              <p:cNvSpPr/>
              <p:nvPr/>
            </p:nvSpPr>
            <p:spPr>
              <a:xfrm>
                <a:off x="4739751" y="1193121"/>
                <a:ext cx="4901" cy="4901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extrusionOk="0">
                    <a:moveTo>
                      <a:pt x="4901" y="2451"/>
                    </a:moveTo>
                    <a:cubicBezTo>
                      <a:pt x="4901" y="3804"/>
                      <a:pt x="3804" y="4901"/>
                      <a:pt x="2451" y="4901"/>
                    </a:cubicBezTo>
                    <a:cubicBezTo>
                      <a:pt x="1097" y="4901"/>
                      <a:pt x="0" y="3804"/>
                      <a:pt x="0" y="2451"/>
                    </a:cubicBezTo>
                    <a:cubicBezTo>
                      <a:pt x="0" y="1097"/>
                      <a:pt x="1097" y="0"/>
                      <a:pt x="2451" y="0"/>
                    </a:cubicBezTo>
                    <a:cubicBezTo>
                      <a:pt x="3804" y="0"/>
                      <a:pt x="4901" y="1097"/>
                      <a:pt x="4901" y="245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1" name="Google Shape;1691;p46"/>
              <p:cNvSpPr/>
              <p:nvPr/>
            </p:nvSpPr>
            <p:spPr>
              <a:xfrm>
                <a:off x="4770315" y="1201488"/>
                <a:ext cx="4901" cy="4901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901" extrusionOk="0">
                    <a:moveTo>
                      <a:pt x="4901" y="2451"/>
                    </a:moveTo>
                    <a:cubicBezTo>
                      <a:pt x="4901" y="3801"/>
                      <a:pt x="3801" y="4901"/>
                      <a:pt x="2451" y="4901"/>
                    </a:cubicBezTo>
                    <a:cubicBezTo>
                      <a:pt x="1101" y="4901"/>
                      <a:pt x="0" y="3801"/>
                      <a:pt x="0" y="2451"/>
                    </a:cubicBezTo>
                    <a:cubicBezTo>
                      <a:pt x="0" y="1100"/>
                      <a:pt x="1101" y="0"/>
                      <a:pt x="2451" y="0"/>
                    </a:cubicBezTo>
                    <a:cubicBezTo>
                      <a:pt x="3801" y="0"/>
                      <a:pt x="4901" y="1100"/>
                      <a:pt x="4901" y="245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2" name="Google Shape;1692;p46"/>
              <p:cNvSpPr/>
              <p:nvPr/>
            </p:nvSpPr>
            <p:spPr>
              <a:xfrm>
                <a:off x="4747658" y="1259555"/>
                <a:ext cx="6181" cy="6181"/>
              </a:xfrm>
              <a:custGeom>
                <a:avLst/>
                <a:gdLst/>
                <a:ahLst/>
                <a:cxnLst/>
                <a:rect l="l" t="t" r="r" b="b"/>
                <a:pathLst>
                  <a:path w="6181" h="6181" extrusionOk="0">
                    <a:moveTo>
                      <a:pt x="6181" y="3091"/>
                    </a:moveTo>
                    <a:cubicBezTo>
                      <a:pt x="6181" y="4800"/>
                      <a:pt x="4800" y="6181"/>
                      <a:pt x="3091" y="6181"/>
                    </a:cubicBezTo>
                    <a:cubicBezTo>
                      <a:pt x="1381" y="6181"/>
                      <a:pt x="0" y="4800"/>
                      <a:pt x="0" y="3091"/>
                    </a:cubicBezTo>
                    <a:cubicBezTo>
                      <a:pt x="0" y="1381"/>
                      <a:pt x="1381" y="0"/>
                      <a:pt x="3091" y="0"/>
                    </a:cubicBezTo>
                    <a:cubicBezTo>
                      <a:pt x="4800" y="0"/>
                      <a:pt x="6181" y="1381"/>
                      <a:pt x="6181" y="309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3" name="Google Shape;1693;p46"/>
              <p:cNvSpPr/>
              <p:nvPr/>
            </p:nvSpPr>
            <p:spPr>
              <a:xfrm>
                <a:off x="4780999" y="1247731"/>
                <a:ext cx="6181" cy="6181"/>
              </a:xfrm>
              <a:custGeom>
                <a:avLst/>
                <a:gdLst/>
                <a:ahLst/>
                <a:cxnLst/>
                <a:rect l="l" t="t" r="r" b="b"/>
                <a:pathLst>
                  <a:path w="6181" h="6181" extrusionOk="0">
                    <a:moveTo>
                      <a:pt x="6181" y="3091"/>
                    </a:moveTo>
                    <a:cubicBezTo>
                      <a:pt x="6181" y="4800"/>
                      <a:pt x="4800" y="6181"/>
                      <a:pt x="3091" y="6181"/>
                    </a:cubicBezTo>
                    <a:cubicBezTo>
                      <a:pt x="1381" y="6181"/>
                      <a:pt x="0" y="4800"/>
                      <a:pt x="0" y="3091"/>
                    </a:cubicBezTo>
                    <a:cubicBezTo>
                      <a:pt x="0" y="1381"/>
                      <a:pt x="1381" y="0"/>
                      <a:pt x="3091" y="0"/>
                    </a:cubicBezTo>
                    <a:cubicBezTo>
                      <a:pt x="4800" y="0"/>
                      <a:pt x="6181" y="1381"/>
                      <a:pt x="6181" y="309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4" name="Google Shape;1694;p46"/>
              <p:cNvSpPr/>
              <p:nvPr/>
            </p:nvSpPr>
            <p:spPr>
              <a:xfrm>
                <a:off x="4795742" y="1222163"/>
                <a:ext cx="6821" cy="6821"/>
              </a:xfrm>
              <a:custGeom>
                <a:avLst/>
                <a:gdLst/>
                <a:ahLst/>
                <a:cxnLst/>
                <a:rect l="l" t="t" r="r" b="b"/>
                <a:pathLst>
                  <a:path w="6821" h="6821" extrusionOk="0">
                    <a:moveTo>
                      <a:pt x="6821" y="3411"/>
                    </a:moveTo>
                    <a:cubicBezTo>
                      <a:pt x="6821" y="5292"/>
                      <a:pt x="5292" y="6821"/>
                      <a:pt x="3411" y="6821"/>
                    </a:cubicBezTo>
                    <a:cubicBezTo>
                      <a:pt x="1530" y="6821"/>
                      <a:pt x="0" y="5292"/>
                      <a:pt x="0" y="3411"/>
                    </a:cubicBezTo>
                    <a:cubicBezTo>
                      <a:pt x="0" y="1530"/>
                      <a:pt x="1530" y="0"/>
                      <a:pt x="3411" y="0"/>
                    </a:cubicBezTo>
                    <a:cubicBezTo>
                      <a:pt x="5292" y="0"/>
                      <a:pt x="6821" y="1530"/>
                      <a:pt x="6821" y="3411"/>
                    </a:cubicBezTo>
                    <a:close/>
                  </a:path>
                </a:pathLst>
              </a:custGeom>
              <a:solidFill>
                <a:srgbClr val="1A3777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695" name="Google Shape;1695;p46"/>
          <p:cNvGrpSpPr/>
          <p:nvPr/>
        </p:nvGrpSpPr>
        <p:grpSpPr>
          <a:xfrm>
            <a:off x="4558030" y="4025265"/>
            <a:ext cx="1167130" cy="1174750"/>
            <a:chOff x="4428630" y="1911324"/>
            <a:chExt cx="1564318" cy="1588711"/>
          </a:xfrm>
        </p:grpSpPr>
        <p:sp>
          <p:nvSpPr>
            <p:cNvPr id="1696" name="Google Shape;1696;p46"/>
            <p:cNvSpPr/>
            <p:nvPr/>
          </p:nvSpPr>
          <p:spPr>
            <a:xfrm rot="-1058609">
              <a:off x="4700924" y="2736052"/>
              <a:ext cx="1253987" cy="445611"/>
            </a:xfrm>
            <a:custGeom>
              <a:avLst/>
              <a:gdLst/>
              <a:ahLst/>
              <a:cxnLst/>
              <a:rect l="l" t="t" r="r" b="b"/>
              <a:pathLst>
                <a:path w="447147" h="158896" extrusionOk="0">
                  <a:moveTo>
                    <a:pt x="0" y="1"/>
                  </a:moveTo>
                  <a:lnTo>
                    <a:pt x="447148" y="1"/>
                  </a:lnTo>
                  <a:lnTo>
                    <a:pt x="447148" y="158897"/>
                  </a:lnTo>
                  <a:lnTo>
                    <a:pt x="0" y="1588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7" name="Google Shape;1697;p46"/>
            <p:cNvSpPr/>
            <p:nvPr/>
          </p:nvSpPr>
          <p:spPr>
            <a:xfrm rot="625139">
              <a:off x="4508799" y="2026761"/>
              <a:ext cx="1368860" cy="1011417"/>
            </a:xfrm>
            <a:custGeom>
              <a:avLst/>
              <a:gdLst/>
              <a:ahLst/>
              <a:cxnLst/>
              <a:rect l="l" t="t" r="r" b="b"/>
              <a:pathLst>
                <a:path w="487786" h="360413" extrusionOk="0">
                  <a:moveTo>
                    <a:pt x="487787" y="139673"/>
                  </a:moveTo>
                  <a:lnTo>
                    <a:pt x="306601" y="300934"/>
                  </a:lnTo>
                  <a:lnTo>
                    <a:pt x="74629" y="360414"/>
                  </a:lnTo>
                  <a:lnTo>
                    <a:pt x="0" y="220741"/>
                  </a:lnTo>
                  <a:lnTo>
                    <a:pt x="413158" y="0"/>
                  </a:lnTo>
                  <a:lnTo>
                    <a:pt x="487787" y="13967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98" name="Google Shape;1698;p46"/>
            <p:cNvGrpSpPr/>
            <p:nvPr/>
          </p:nvGrpSpPr>
          <p:grpSpPr>
            <a:xfrm rot="624714">
              <a:off x="4560220" y="2073014"/>
              <a:ext cx="1274877" cy="920813"/>
              <a:chOff x="8915529" y="851174"/>
              <a:chExt cx="454438" cy="328218"/>
            </a:xfrm>
          </p:grpSpPr>
          <p:sp>
            <p:nvSpPr>
              <p:cNvPr id="1699" name="Google Shape;1699;p46"/>
              <p:cNvSpPr/>
              <p:nvPr/>
            </p:nvSpPr>
            <p:spPr>
              <a:xfrm>
                <a:off x="9368195" y="968588"/>
                <a:ext cx="1772" cy="3668"/>
              </a:xfrm>
              <a:custGeom>
                <a:avLst/>
                <a:gdLst/>
                <a:ahLst/>
                <a:cxnLst/>
                <a:rect l="l" t="t" r="r" b="b"/>
                <a:pathLst>
                  <a:path w="1772" h="3668" extrusionOk="0">
                    <a:moveTo>
                      <a:pt x="0" y="3668"/>
                    </a:moveTo>
                    <a:lnTo>
                      <a:pt x="1772" y="2092"/>
                    </a:lnTo>
                    <a:lnTo>
                      <a:pt x="655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0" name="Google Shape;1700;p46"/>
              <p:cNvSpPr/>
              <p:nvPr/>
            </p:nvSpPr>
            <p:spPr>
              <a:xfrm>
                <a:off x="9308380" y="855404"/>
                <a:ext cx="58191" cy="108914"/>
              </a:xfrm>
              <a:custGeom>
                <a:avLst/>
                <a:gdLst/>
                <a:ahLst/>
                <a:cxnLst/>
                <a:rect l="l" t="t" r="r" b="b"/>
                <a:pathLst>
                  <a:path w="58191" h="108914" extrusionOk="0">
                    <a:moveTo>
                      <a:pt x="58192" y="108915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dashDot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1" name="Google Shape;1701;p46"/>
              <p:cNvSpPr/>
              <p:nvPr/>
            </p:nvSpPr>
            <p:spPr>
              <a:xfrm>
                <a:off x="9304032" y="851174"/>
                <a:ext cx="3208" cy="2091"/>
              </a:xfrm>
              <a:custGeom>
                <a:avLst/>
                <a:gdLst/>
                <a:ahLst/>
                <a:cxnLst/>
                <a:rect l="l" t="t" r="r" b="b"/>
                <a:pathLst>
                  <a:path w="3208" h="2091" extrusionOk="0">
                    <a:moveTo>
                      <a:pt x="3208" y="2092"/>
                    </a:moveTo>
                    <a:lnTo>
                      <a:pt x="2091" y="0"/>
                    </a:lnTo>
                    <a:lnTo>
                      <a:pt x="0" y="1116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2" name="Google Shape;1702;p46"/>
              <p:cNvSpPr/>
              <p:nvPr/>
            </p:nvSpPr>
            <p:spPr>
              <a:xfrm>
                <a:off x="8919697" y="854514"/>
                <a:ext cx="380175" cy="203109"/>
              </a:xfrm>
              <a:custGeom>
                <a:avLst/>
                <a:gdLst/>
                <a:ahLst/>
                <a:cxnLst/>
                <a:rect l="l" t="t" r="r" b="b"/>
                <a:pathLst>
                  <a:path w="380175" h="203109" extrusionOk="0">
                    <a:moveTo>
                      <a:pt x="380175" y="0"/>
                    </a:moveTo>
                    <a:lnTo>
                      <a:pt x="0" y="20311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dashDot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3" name="Google Shape;1703;p46"/>
              <p:cNvSpPr/>
              <p:nvPr/>
            </p:nvSpPr>
            <p:spPr>
              <a:xfrm>
                <a:off x="8915529" y="1058740"/>
                <a:ext cx="2092" cy="3207"/>
              </a:xfrm>
              <a:custGeom>
                <a:avLst/>
                <a:gdLst/>
                <a:ahLst/>
                <a:cxnLst/>
                <a:rect l="l" t="t" r="r" b="b"/>
                <a:pathLst>
                  <a:path w="2092" h="3207" extrusionOk="0">
                    <a:moveTo>
                      <a:pt x="2092" y="0"/>
                    </a:moveTo>
                    <a:lnTo>
                      <a:pt x="0" y="1116"/>
                    </a:lnTo>
                    <a:lnTo>
                      <a:pt x="1117" y="320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4" name="Google Shape;1704;p46"/>
              <p:cNvSpPr/>
              <p:nvPr/>
            </p:nvSpPr>
            <p:spPr>
              <a:xfrm>
                <a:off x="8918932" y="1066217"/>
                <a:ext cx="58199" cy="108945"/>
              </a:xfrm>
              <a:custGeom>
                <a:avLst/>
                <a:gdLst/>
                <a:ahLst/>
                <a:cxnLst/>
                <a:rect l="l" t="t" r="r" b="b"/>
                <a:pathLst>
                  <a:path w="58199" h="108945" extrusionOk="0">
                    <a:moveTo>
                      <a:pt x="0" y="0"/>
                    </a:moveTo>
                    <a:lnTo>
                      <a:pt x="58200" y="108946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dashDot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5" name="Google Shape;1705;p46"/>
              <p:cNvSpPr/>
              <p:nvPr/>
            </p:nvSpPr>
            <p:spPr>
              <a:xfrm>
                <a:off x="8978279" y="1177293"/>
                <a:ext cx="3410" cy="2099"/>
              </a:xfrm>
              <a:custGeom>
                <a:avLst/>
                <a:gdLst/>
                <a:ahLst/>
                <a:cxnLst/>
                <a:rect l="l" t="t" r="r" b="b"/>
                <a:pathLst>
                  <a:path w="3410" h="2099" extrusionOk="0">
                    <a:moveTo>
                      <a:pt x="0" y="0"/>
                    </a:moveTo>
                    <a:lnTo>
                      <a:pt x="1116" y="2100"/>
                    </a:lnTo>
                    <a:lnTo>
                      <a:pt x="3411" y="1506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6" name="Google Shape;1706;p46"/>
              <p:cNvSpPr/>
              <p:nvPr/>
            </p:nvSpPr>
            <p:spPr>
              <a:xfrm>
                <a:off x="8986287" y="973832"/>
                <a:ext cx="380136" cy="203788"/>
              </a:xfrm>
              <a:custGeom>
                <a:avLst/>
                <a:gdLst/>
                <a:ahLst/>
                <a:cxnLst/>
                <a:rect l="l" t="t" r="r" b="b"/>
                <a:pathLst>
                  <a:path w="380136" h="203788" extrusionOk="0">
                    <a:moveTo>
                      <a:pt x="0" y="203789"/>
                    </a:moveTo>
                    <a:lnTo>
                      <a:pt x="212343" y="149343"/>
                    </a:lnTo>
                    <a:lnTo>
                      <a:pt x="380137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dashDot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07" name="Google Shape;1707;p46"/>
            <p:cNvSpPr/>
            <p:nvPr/>
          </p:nvSpPr>
          <p:spPr>
            <a:xfrm rot="625139">
              <a:off x="4748652" y="2509862"/>
              <a:ext cx="1044907" cy="552240"/>
            </a:xfrm>
            <a:custGeom>
              <a:avLst/>
              <a:gdLst/>
              <a:ahLst/>
              <a:cxnLst/>
              <a:rect l="l" t="t" r="r" b="b"/>
              <a:pathLst>
                <a:path w="372347" h="196788" extrusionOk="0">
                  <a:moveTo>
                    <a:pt x="0" y="196788"/>
                  </a:moveTo>
                  <a:lnTo>
                    <a:pt x="180867" y="152137"/>
                  </a:lnTo>
                  <a:lnTo>
                    <a:pt x="239230" y="120957"/>
                  </a:lnTo>
                  <a:lnTo>
                    <a:pt x="372347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08" name="Google Shape;1708;p46"/>
            <p:cNvGrpSpPr/>
            <p:nvPr/>
          </p:nvGrpSpPr>
          <p:grpSpPr>
            <a:xfrm rot="624714">
              <a:off x="5193194" y="2763328"/>
              <a:ext cx="243893" cy="243902"/>
              <a:chOff x="9163133" y="1087599"/>
              <a:chExt cx="86937" cy="86937"/>
            </a:xfrm>
          </p:grpSpPr>
          <p:sp>
            <p:nvSpPr>
              <p:cNvPr id="1709" name="Google Shape;1709;p46"/>
              <p:cNvSpPr/>
              <p:nvPr/>
            </p:nvSpPr>
            <p:spPr>
              <a:xfrm rot="-1682327">
                <a:off x="9174467" y="1098933"/>
                <a:ext cx="64270" cy="64270"/>
              </a:xfrm>
              <a:custGeom>
                <a:avLst/>
                <a:gdLst/>
                <a:ahLst/>
                <a:cxnLst/>
                <a:rect l="l" t="t" r="r" b="b"/>
                <a:pathLst>
                  <a:path w="64279" h="64279" extrusionOk="0">
                    <a:moveTo>
                      <a:pt x="0" y="1"/>
                    </a:moveTo>
                    <a:lnTo>
                      <a:pt x="64280" y="1"/>
                    </a:lnTo>
                    <a:lnTo>
                      <a:pt x="64280" y="64280"/>
                    </a:lnTo>
                    <a:lnTo>
                      <a:pt x="0" y="6428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0" name="Google Shape;1710;p46"/>
              <p:cNvSpPr/>
              <p:nvPr/>
            </p:nvSpPr>
            <p:spPr>
              <a:xfrm>
                <a:off x="9188499" y="1110290"/>
                <a:ext cx="34824" cy="45454"/>
              </a:xfrm>
              <a:custGeom>
                <a:avLst/>
                <a:gdLst/>
                <a:ahLst/>
                <a:cxnLst/>
                <a:rect l="l" t="t" r="r" b="b"/>
                <a:pathLst>
                  <a:path w="34824" h="45454" extrusionOk="0">
                    <a:moveTo>
                      <a:pt x="26880" y="7555"/>
                    </a:moveTo>
                    <a:cubicBezTo>
                      <a:pt x="23165" y="601"/>
                      <a:pt x="14509" y="-2029"/>
                      <a:pt x="7555" y="1686"/>
                    </a:cubicBezTo>
                    <a:cubicBezTo>
                      <a:pt x="601" y="5401"/>
                      <a:pt x="-2029" y="14056"/>
                      <a:pt x="1686" y="21010"/>
                    </a:cubicBezTo>
                    <a:cubicBezTo>
                      <a:pt x="4363" y="26029"/>
                      <a:pt x="9616" y="28776"/>
                      <a:pt x="14946" y="28534"/>
                    </a:cubicBezTo>
                    <a:lnTo>
                      <a:pt x="23984" y="45455"/>
                    </a:lnTo>
                    <a:lnTo>
                      <a:pt x="34825" y="39664"/>
                    </a:lnTo>
                    <a:lnTo>
                      <a:pt x="25779" y="22727"/>
                    </a:lnTo>
                    <a:cubicBezTo>
                      <a:pt x="28925" y="18435"/>
                      <a:pt x="29549" y="12558"/>
                      <a:pt x="26880" y="75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11" name="Google Shape;1711;p46"/>
            <p:cNvSpPr/>
            <p:nvPr/>
          </p:nvSpPr>
          <p:spPr>
            <a:xfrm rot="625139">
              <a:off x="4860797" y="2853695"/>
              <a:ext cx="1042013" cy="556708"/>
            </a:xfrm>
            <a:custGeom>
              <a:avLst/>
              <a:gdLst/>
              <a:ahLst/>
              <a:cxnLst/>
              <a:rect l="l" t="t" r="r" b="b"/>
              <a:pathLst>
                <a:path w="371316" h="198380" extrusionOk="0">
                  <a:moveTo>
                    <a:pt x="0" y="198380"/>
                  </a:moveTo>
                  <a:lnTo>
                    <a:pt x="371317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12" name="Google Shape;1712;p46"/>
            <p:cNvGrpSpPr/>
            <p:nvPr/>
          </p:nvGrpSpPr>
          <p:grpSpPr>
            <a:xfrm rot="624714">
              <a:off x="4881489" y="2168364"/>
              <a:ext cx="498824" cy="281427"/>
              <a:chOff x="9015988" y="890778"/>
              <a:chExt cx="177809" cy="100313"/>
            </a:xfrm>
          </p:grpSpPr>
          <p:sp>
            <p:nvSpPr>
              <p:cNvPr id="1713" name="Google Shape;1713;p46"/>
              <p:cNvSpPr/>
              <p:nvPr/>
            </p:nvSpPr>
            <p:spPr>
              <a:xfrm rot="-1682327">
                <a:off x="9015566" y="972492"/>
                <a:ext cx="43161" cy="8982"/>
              </a:xfrm>
              <a:custGeom>
                <a:avLst/>
                <a:gdLst/>
                <a:ahLst/>
                <a:cxnLst/>
                <a:rect l="l" t="t" r="r" b="b"/>
                <a:pathLst>
                  <a:path w="43167" h="8983" extrusionOk="0">
                    <a:moveTo>
                      <a:pt x="0" y="1"/>
                    </a:moveTo>
                    <a:lnTo>
                      <a:pt x="43168" y="1"/>
                    </a:lnTo>
                    <a:lnTo>
                      <a:pt x="43168" y="8984"/>
                    </a:lnTo>
                    <a:lnTo>
                      <a:pt x="0" y="898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4" name="Google Shape;1714;p46"/>
              <p:cNvSpPr/>
              <p:nvPr/>
            </p:nvSpPr>
            <p:spPr>
              <a:xfrm rot="-1682327">
                <a:off x="9151058" y="900395"/>
                <a:ext cx="43161" cy="8982"/>
              </a:xfrm>
              <a:custGeom>
                <a:avLst/>
                <a:gdLst/>
                <a:ahLst/>
                <a:cxnLst/>
                <a:rect l="l" t="t" r="r" b="b"/>
                <a:pathLst>
                  <a:path w="43167" h="8983" extrusionOk="0">
                    <a:moveTo>
                      <a:pt x="0" y="1"/>
                    </a:moveTo>
                    <a:lnTo>
                      <a:pt x="43168" y="1"/>
                    </a:lnTo>
                    <a:lnTo>
                      <a:pt x="43168" y="8984"/>
                    </a:lnTo>
                    <a:lnTo>
                      <a:pt x="0" y="898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15" name="Google Shape;1715;p46"/>
            <p:cNvSpPr/>
            <p:nvPr/>
          </p:nvSpPr>
          <p:spPr>
            <a:xfrm rot="625139">
              <a:off x="4844576" y="2051314"/>
              <a:ext cx="495854" cy="286753"/>
            </a:xfrm>
            <a:custGeom>
              <a:avLst/>
              <a:gdLst/>
              <a:ahLst/>
              <a:cxnLst/>
              <a:rect l="l" t="t" r="r" b="b"/>
              <a:pathLst>
                <a:path w="176695" h="102183" extrusionOk="0">
                  <a:moveTo>
                    <a:pt x="164404" y="989"/>
                  </a:moveTo>
                  <a:lnTo>
                    <a:pt x="4415" y="86467"/>
                  </a:lnTo>
                  <a:cubicBezTo>
                    <a:pt x="349" y="88636"/>
                    <a:pt x="-1188" y="93702"/>
                    <a:pt x="989" y="97768"/>
                  </a:cubicBezTo>
                  <a:cubicBezTo>
                    <a:pt x="3159" y="101834"/>
                    <a:pt x="8224" y="103372"/>
                    <a:pt x="12290" y="101194"/>
                  </a:cubicBezTo>
                  <a:lnTo>
                    <a:pt x="172279" y="15717"/>
                  </a:lnTo>
                  <a:cubicBezTo>
                    <a:pt x="176345" y="13547"/>
                    <a:pt x="177884" y="8482"/>
                    <a:pt x="175706" y="4416"/>
                  </a:cubicBezTo>
                  <a:cubicBezTo>
                    <a:pt x="173536" y="349"/>
                    <a:pt x="168471" y="-1188"/>
                    <a:pt x="164404" y="9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6" name="Google Shape;1716;p46"/>
            <p:cNvSpPr/>
            <p:nvPr/>
          </p:nvSpPr>
          <p:spPr>
            <a:xfrm rot="625139">
              <a:off x="4890912" y="2284236"/>
              <a:ext cx="38437" cy="71947"/>
            </a:xfrm>
            <a:custGeom>
              <a:avLst/>
              <a:gdLst/>
              <a:ahLst/>
              <a:cxnLst/>
              <a:rect l="l" t="t" r="r" b="b"/>
              <a:pathLst>
                <a:path w="13697" h="25638" extrusionOk="0">
                  <a:moveTo>
                    <a:pt x="13697" y="2563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7" name="Google Shape;1717;p46"/>
            <p:cNvSpPr/>
            <p:nvPr/>
          </p:nvSpPr>
          <p:spPr>
            <a:xfrm rot="625139">
              <a:off x="5294526" y="2155410"/>
              <a:ext cx="38437" cy="71947"/>
            </a:xfrm>
            <a:custGeom>
              <a:avLst/>
              <a:gdLst/>
              <a:ahLst/>
              <a:cxnLst/>
              <a:rect l="l" t="t" r="r" b="b"/>
              <a:pathLst>
                <a:path w="13697" h="25638" extrusionOk="0">
                  <a:moveTo>
                    <a:pt x="13697" y="25639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18" name="Google Shape;1718;p46"/>
          <p:cNvSpPr/>
          <p:nvPr/>
        </p:nvSpPr>
        <p:spPr>
          <a:xfrm>
            <a:off x="6515960" y="987229"/>
            <a:ext cx="227374" cy="227372"/>
          </a:xfrm>
          <a:custGeom>
            <a:avLst/>
            <a:gdLst/>
            <a:ahLst/>
            <a:cxnLst/>
            <a:rect l="l" t="t" r="r" b="b"/>
            <a:pathLst>
              <a:path w="84369" h="84368" extrusionOk="0">
                <a:moveTo>
                  <a:pt x="71788" y="50793"/>
                </a:moveTo>
                <a:lnTo>
                  <a:pt x="84197" y="50926"/>
                </a:lnTo>
                <a:lnTo>
                  <a:pt x="84369" y="34317"/>
                </a:lnTo>
                <a:lnTo>
                  <a:pt x="71959" y="34185"/>
                </a:lnTo>
                <a:cubicBezTo>
                  <a:pt x="71312" y="31773"/>
                  <a:pt x="70383" y="29478"/>
                  <a:pt x="69204" y="27340"/>
                </a:cubicBezTo>
                <a:lnTo>
                  <a:pt x="78071" y="18661"/>
                </a:lnTo>
                <a:lnTo>
                  <a:pt x="66449" y="6798"/>
                </a:lnTo>
                <a:lnTo>
                  <a:pt x="57583" y="15477"/>
                </a:lnTo>
                <a:cubicBezTo>
                  <a:pt x="55468" y="14251"/>
                  <a:pt x="53189" y="13276"/>
                  <a:pt x="50793" y="12581"/>
                </a:cubicBezTo>
                <a:lnTo>
                  <a:pt x="50926" y="172"/>
                </a:lnTo>
                <a:lnTo>
                  <a:pt x="34317" y="0"/>
                </a:lnTo>
                <a:lnTo>
                  <a:pt x="34185" y="12410"/>
                </a:lnTo>
                <a:cubicBezTo>
                  <a:pt x="31773" y="13057"/>
                  <a:pt x="29478" y="13986"/>
                  <a:pt x="27340" y="15165"/>
                </a:cubicBezTo>
                <a:lnTo>
                  <a:pt x="18661" y="6298"/>
                </a:lnTo>
                <a:lnTo>
                  <a:pt x="6798" y="17920"/>
                </a:lnTo>
                <a:lnTo>
                  <a:pt x="15477" y="26786"/>
                </a:lnTo>
                <a:cubicBezTo>
                  <a:pt x="14251" y="28901"/>
                  <a:pt x="13276" y="31172"/>
                  <a:pt x="12581" y="33576"/>
                </a:cubicBezTo>
                <a:lnTo>
                  <a:pt x="172" y="33443"/>
                </a:lnTo>
                <a:lnTo>
                  <a:pt x="0" y="50052"/>
                </a:lnTo>
                <a:lnTo>
                  <a:pt x="12410" y="50184"/>
                </a:lnTo>
                <a:cubicBezTo>
                  <a:pt x="13057" y="52596"/>
                  <a:pt x="13986" y="54891"/>
                  <a:pt x="15165" y="57029"/>
                </a:cubicBezTo>
                <a:lnTo>
                  <a:pt x="6298" y="65708"/>
                </a:lnTo>
                <a:lnTo>
                  <a:pt x="17920" y="77571"/>
                </a:lnTo>
                <a:lnTo>
                  <a:pt x="26786" y="68892"/>
                </a:lnTo>
                <a:cubicBezTo>
                  <a:pt x="28901" y="70118"/>
                  <a:pt x="31172" y="71093"/>
                  <a:pt x="33576" y="71788"/>
                </a:cubicBezTo>
                <a:lnTo>
                  <a:pt x="33443" y="84197"/>
                </a:lnTo>
                <a:lnTo>
                  <a:pt x="50052" y="84369"/>
                </a:lnTo>
                <a:lnTo>
                  <a:pt x="50184" y="71959"/>
                </a:lnTo>
                <a:cubicBezTo>
                  <a:pt x="52596" y="71312"/>
                  <a:pt x="54891" y="70383"/>
                  <a:pt x="57029" y="69204"/>
                </a:cubicBezTo>
                <a:lnTo>
                  <a:pt x="65708" y="78070"/>
                </a:lnTo>
                <a:lnTo>
                  <a:pt x="77571" y="66449"/>
                </a:lnTo>
                <a:lnTo>
                  <a:pt x="68892" y="57583"/>
                </a:lnTo>
                <a:cubicBezTo>
                  <a:pt x="70118" y="55468"/>
                  <a:pt x="71093" y="53197"/>
                  <a:pt x="71788" y="50793"/>
                </a:cubicBezTo>
                <a:close/>
                <a:moveTo>
                  <a:pt x="42044" y="55788"/>
                </a:moveTo>
                <a:cubicBezTo>
                  <a:pt x="34528" y="55710"/>
                  <a:pt x="28503" y="49552"/>
                  <a:pt x="28581" y="42036"/>
                </a:cubicBezTo>
                <a:cubicBezTo>
                  <a:pt x="28659" y="34520"/>
                  <a:pt x="34817" y="28487"/>
                  <a:pt x="42333" y="28573"/>
                </a:cubicBezTo>
                <a:cubicBezTo>
                  <a:pt x="49849" y="28651"/>
                  <a:pt x="55882" y="34809"/>
                  <a:pt x="55796" y="42325"/>
                </a:cubicBezTo>
                <a:cubicBezTo>
                  <a:pt x="55718" y="49841"/>
                  <a:pt x="49560" y="55866"/>
                  <a:pt x="42044" y="5578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3" name="Google Shape;763;p35"/>
          <p:cNvGrpSpPr/>
          <p:nvPr/>
        </p:nvGrpSpPr>
        <p:grpSpPr>
          <a:xfrm>
            <a:off x="7876743" y="335517"/>
            <a:ext cx="645938" cy="697152"/>
            <a:chOff x="7361503" y="2222384"/>
            <a:chExt cx="523111" cy="564587"/>
          </a:xfrm>
        </p:grpSpPr>
        <p:sp>
          <p:nvSpPr>
            <p:cNvPr id="764" name="Google Shape;764;p35"/>
            <p:cNvSpPr/>
            <p:nvPr/>
          </p:nvSpPr>
          <p:spPr>
            <a:xfrm>
              <a:off x="7361503" y="2255649"/>
              <a:ext cx="490434" cy="531321"/>
            </a:xfrm>
            <a:custGeom>
              <a:avLst/>
              <a:gdLst/>
              <a:ahLst/>
              <a:cxnLst/>
              <a:rect l="l" t="t" r="r" b="b"/>
              <a:pathLst>
                <a:path w="179154" h="194090" extrusionOk="0">
                  <a:moveTo>
                    <a:pt x="42463" y="8"/>
                  </a:moveTo>
                  <a:cubicBezTo>
                    <a:pt x="42463" y="8"/>
                    <a:pt x="-24314" y="32070"/>
                    <a:pt x="9613" y="114956"/>
                  </a:cubicBezTo>
                  <a:cubicBezTo>
                    <a:pt x="9613" y="114956"/>
                    <a:pt x="33324" y="179282"/>
                    <a:pt x="98228" y="192714"/>
                  </a:cubicBezTo>
                  <a:cubicBezTo>
                    <a:pt x="98228" y="192714"/>
                    <a:pt x="149106" y="205350"/>
                    <a:pt x="179155" y="154042"/>
                  </a:cubicBezTo>
                  <a:lnTo>
                    <a:pt x="424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35"/>
            <p:cNvSpPr/>
            <p:nvPr/>
          </p:nvSpPr>
          <p:spPr>
            <a:xfrm>
              <a:off x="7401829" y="2222384"/>
              <a:ext cx="482785" cy="530629"/>
            </a:xfrm>
            <a:custGeom>
              <a:avLst/>
              <a:gdLst/>
              <a:ahLst/>
              <a:cxnLst/>
              <a:rect l="l" t="t" r="r" b="b"/>
              <a:pathLst>
                <a:path w="176360" h="193837" extrusionOk="0">
                  <a:moveTo>
                    <a:pt x="165639" y="74921"/>
                  </a:moveTo>
                  <a:cubicBezTo>
                    <a:pt x="142139" y="22419"/>
                    <a:pt x="87553" y="-10502"/>
                    <a:pt x="44354" y="3055"/>
                  </a:cubicBezTo>
                  <a:cubicBezTo>
                    <a:pt x="874" y="16698"/>
                    <a:pt x="-12902" y="71658"/>
                    <a:pt x="13182" y="124020"/>
                  </a:cubicBezTo>
                  <a:cubicBezTo>
                    <a:pt x="38492" y="174837"/>
                    <a:pt x="92025" y="204050"/>
                    <a:pt x="132945" y="190548"/>
                  </a:cubicBezTo>
                  <a:cubicBezTo>
                    <a:pt x="173615" y="177131"/>
                    <a:pt x="188452" y="125886"/>
                    <a:pt x="165639" y="749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35"/>
            <p:cNvSpPr/>
            <p:nvPr/>
          </p:nvSpPr>
          <p:spPr>
            <a:xfrm>
              <a:off x="7402119" y="2265631"/>
              <a:ext cx="442637" cy="486016"/>
            </a:xfrm>
            <a:custGeom>
              <a:avLst/>
              <a:gdLst/>
              <a:ahLst/>
              <a:cxnLst/>
              <a:rect l="l" t="t" r="r" b="b"/>
              <a:pathLst>
                <a:path w="161694" h="177540" extrusionOk="0">
                  <a:moveTo>
                    <a:pt x="21755" y="0"/>
                  </a:moveTo>
                  <a:cubicBezTo>
                    <a:pt x="11133" y="13416"/>
                    <a:pt x="2665" y="28269"/>
                    <a:pt x="612" y="45517"/>
                  </a:cubicBezTo>
                  <a:cubicBezTo>
                    <a:pt x="-1768" y="65528"/>
                    <a:pt x="2993" y="86094"/>
                    <a:pt x="11398" y="104216"/>
                  </a:cubicBezTo>
                  <a:cubicBezTo>
                    <a:pt x="11945" y="105395"/>
                    <a:pt x="12507" y="106558"/>
                    <a:pt x="13084" y="107721"/>
                  </a:cubicBezTo>
                  <a:cubicBezTo>
                    <a:pt x="20171" y="121949"/>
                    <a:pt x="29708" y="134967"/>
                    <a:pt x="41205" y="145948"/>
                  </a:cubicBezTo>
                  <a:cubicBezTo>
                    <a:pt x="51835" y="156102"/>
                    <a:pt x="64197" y="164586"/>
                    <a:pt x="77778" y="170283"/>
                  </a:cubicBezTo>
                  <a:cubicBezTo>
                    <a:pt x="90000" y="175411"/>
                    <a:pt x="103354" y="178275"/>
                    <a:pt x="116637" y="177378"/>
                  </a:cubicBezTo>
                  <a:cubicBezTo>
                    <a:pt x="125051" y="176808"/>
                    <a:pt x="133605" y="174919"/>
                    <a:pt x="141284" y="171204"/>
                  </a:cubicBezTo>
                  <a:cubicBezTo>
                    <a:pt x="149378" y="167286"/>
                    <a:pt x="156051" y="161253"/>
                    <a:pt x="161694" y="154315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35"/>
            <p:cNvSpPr/>
            <p:nvPr/>
          </p:nvSpPr>
          <p:spPr>
            <a:xfrm>
              <a:off x="7469037" y="2301001"/>
              <a:ext cx="350378" cy="384988"/>
            </a:xfrm>
            <a:custGeom>
              <a:avLst/>
              <a:gdLst/>
              <a:ahLst/>
              <a:cxnLst/>
              <a:rect l="l" t="t" r="r" b="b"/>
              <a:pathLst>
                <a:path w="127992" h="140635" extrusionOk="0">
                  <a:moveTo>
                    <a:pt x="119963" y="53847"/>
                  </a:moveTo>
                  <a:cubicBezTo>
                    <a:pt x="136852" y="91028"/>
                    <a:pt x="126207" y="128483"/>
                    <a:pt x="96377" y="138262"/>
                  </a:cubicBezTo>
                  <a:cubicBezTo>
                    <a:pt x="66415" y="148081"/>
                    <a:pt x="27547" y="126579"/>
                    <a:pt x="9331" y="89475"/>
                  </a:cubicBezTo>
                  <a:cubicBezTo>
                    <a:pt x="-9291" y="51560"/>
                    <a:pt x="800" y="12146"/>
                    <a:pt x="32113" y="2250"/>
                  </a:cubicBezTo>
                  <a:cubicBezTo>
                    <a:pt x="63277" y="-7600"/>
                    <a:pt x="102699" y="15853"/>
                    <a:pt x="119963" y="53847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35"/>
            <p:cNvSpPr/>
            <p:nvPr/>
          </p:nvSpPr>
          <p:spPr>
            <a:xfrm>
              <a:off x="7562713" y="2361003"/>
              <a:ext cx="174086" cy="249674"/>
            </a:xfrm>
            <a:custGeom>
              <a:avLst/>
              <a:gdLst/>
              <a:ahLst/>
              <a:cxnLst/>
              <a:rect l="l" t="t" r="r" b="b"/>
              <a:pathLst>
                <a:path w="63593" h="91205" extrusionOk="0">
                  <a:moveTo>
                    <a:pt x="30297" y="0"/>
                  </a:moveTo>
                  <a:lnTo>
                    <a:pt x="9310" y="12729"/>
                  </a:lnTo>
                  <a:cubicBezTo>
                    <a:pt x="179" y="18263"/>
                    <a:pt x="-2732" y="30157"/>
                    <a:pt x="2809" y="39289"/>
                  </a:cubicBezTo>
                  <a:lnTo>
                    <a:pt x="3207" y="39944"/>
                  </a:lnTo>
                  <a:cubicBezTo>
                    <a:pt x="8748" y="49076"/>
                    <a:pt x="20635" y="51987"/>
                    <a:pt x="29766" y="46446"/>
                  </a:cubicBezTo>
                  <a:lnTo>
                    <a:pt x="34231" y="43738"/>
                  </a:lnTo>
                  <a:cubicBezTo>
                    <a:pt x="43362" y="38196"/>
                    <a:pt x="55249" y="41107"/>
                    <a:pt x="60790" y="50239"/>
                  </a:cubicBezTo>
                  <a:lnTo>
                    <a:pt x="60790" y="50239"/>
                  </a:lnTo>
                  <a:cubicBezTo>
                    <a:pt x="66324" y="59370"/>
                    <a:pt x="63413" y="71257"/>
                    <a:pt x="54289" y="76798"/>
                  </a:cubicBezTo>
                  <a:lnTo>
                    <a:pt x="30547" y="91206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35"/>
            <p:cNvSpPr/>
            <p:nvPr/>
          </p:nvSpPr>
          <p:spPr>
            <a:xfrm>
              <a:off x="7565852" y="2380924"/>
              <a:ext cx="137250" cy="226238"/>
            </a:xfrm>
            <a:custGeom>
              <a:avLst/>
              <a:gdLst/>
              <a:ahLst/>
              <a:cxnLst/>
              <a:rect l="l" t="t" r="r" b="b"/>
              <a:pathLst>
                <a:path w="50137" h="82644" extrusionOk="0">
                  <a:moveTo>
                    <a:pt x="0" y="0"/>
                  </a:moveTo>
                  <a:lnTo>
                    <a:pt x="50138" y="8264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35"/>
            <p:cNvSpPr/>
            <p:nvPr/>
          </p:nvSpPr>
          <p:spPr>
            <a:xfrm>
              <a:off x="7592805" y="2364572"/>
              <a:ext cx="137228" cy="226238"/>
            </a:xfrm>
            <a:custGeom>
              <a:avLst/>
              <a:gdLst/>
              <a:ahLst/>
              <a:cxnLst/>
              <a:rect l="l" t="t" r="r" b="b"/>
              <a:pathLst>
                <a:path w="50129" h="82644" extrusionOk="0">
                  <a:moveTo>
                    <a:pt x="0" y="0"/>
                  </a:moveTo>
                  <a:lnTo>
                    <a:pt x="50130" y="8264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35"/>
            <p:cNvSpPr/>
            <p:nvPr/>
          </p:nvSpPr>
          <p:spPr>
            <a:xfrm>
              <a:off x="7364190" y="2378081"/>
              <a:ext cx="40592" cy="28073"/>
            </a:xfrm>
            <a:custGeom>
              <a:avLst/>
              <a:gdLst/>
              <a:ahLst/>
              <a:cxnLst/>
              <a:rect l="l" t="t" r="r" b="b"/>
              <a:pathLst>
                <a:path w="14828" h="10255" extrusionOk="0">
                  <a:moveTo>
                    <a:pt x="14829" y="0"/>
                  </a:moveTo>
                  <a:lnTo>
                    <a:pt x="0" y="10255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35"/>
            <p:cNvSpPr/>
            <p:nvPr/>
          </p:nvSpPr>
          <p:spPr>
            <a:xfrm>
              <a:off x="7364190" y="2469027"/>
              <a:ext cx="42387" cy="26299"/>
            </a:xfrm>
            <a:custGeom>
              <a:avLst/>
              <a:gdLst/>
              <a:ahLst/>
              <a:cxnLst/>
              <a:rect l="l" t="t" r="r" b="b"/>
              <a:pathLst>
                <a:path w="15484" h="9607" extrusionOk="0">
                  <a:moveTo>
                    <a:pt x="15485" y="0"/>
                  </a:moveTo>
                  <a:lnTo>
                    <a:pt x="0" y="960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35"/>
            <p:cNvSpPr/>
            <p:nvPr/>
          </p:nvSpPr>
          <p:spPr>
            <a:xfrm>
              <a:off x="7393386" y="2547255"/>
              <a:ext cx="37580" cy="30893"/>
            </a:xfrm>
            <a:custGeom>
              <a:avLst/>
              <a:gdLst/>
              <a:ahLst/>
              <a:cxnLst/>
              <a:rect l="l" t="t" r="r" b="b"/>
              <a:pathLst>
                <a:path w="13728" h="11285" extrusionOk="0">
                  <a:moveTo>
                    <a:pt x="13728" y="0"/>
                  </a:moveTo>
                  <a:lnTo>
                    <a:pt x="0" y="11286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35"/>
            <p:cNvSpPr/>
            <p:nvPr/>
          </p:nvSpPr>
          <p:spPr>
            <a:xfrm>
              <a:off x="7410272" y="2579743"/>
              <a:ext cx="37068" cy="33907"/>
            </a:xfrm>
            <a:custGeom>
              <a:avLst/>
              <a:gdLst/>
              <a:ahLst/>
              <a:cxnLst/>
              <a:rect l="l" t="t" r="r" b="b"/>
              <a:pathLst>
                <a:path w="13541" h="12386" extrusionOk="0">
                  <a:moveTo>
                    <a:pt x="13541" y="0"/>
                  </a:moveTo>
                  <a:lnTo>
                    <a:pt x="0" y="12386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35"/>
            <p:cNvSpPr/>
            <p:nvPr/>
          </p:nvSpPr>
          <p:spPr>
            <a:xfrm>
              <a:off x="7451480" y="2639571"/>
              <a:ext cx="37772" cy="34503"/>
            </a:xfrm>
            <a:custGeom>
              <a:avLst/>
              <a:gdLst/>
              <a:ahLst/>
              <a:cxnLst/>
              <a:rect l="l" t="t" r="r" b="b"/>
              <a:pathLst>
                <a:path w="13798" h="12604" extrusionOk="0">
                  <a:moveTo>
                    <a:pt x="13799" y="0"/>
                  </a:moveTo>
                  <a:lnTo>
                    <a:pt x="0" y="12605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35"/>
            <p:cNvSpPr/>
            <p:nvPr/>
          </p:nvSpPr>
          <p:spPr>
            <a:xfrm>
              <a:off x="7588380" y="2737207"/>
              <a:ext cx="35122" cy="34268"/>
            </a:xfrm>
            <a:custGeom>
              <a:avLst/>
              <a:gdLst/>
              <a:ahLst/>
              <a:cxnLst/>
              <a:rect l="l" t="t" r="r" b="b"/>
              <a:pathLst>
                <a:path w="12830" h="12518" extrusionOk="0">
                  <a:moveTo>
                    <a:pt x="12831" y="0"/>
                  </a:moveTo>
                  <a:lnTo>
                    <a:pt x="0" y="12519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35"/>
            <p:cNvSpPr/>
            <p:nvPr/>
          </p:nvSpPr>
          <p:spPr>
            <a:xfrm>
              <a:off x="7789338" y="2673020"/>
              <a:ext cx="24057" cy="24057"/>
            </a:xfrm>
            <a:custGeom>
              <a:avLst/>
              <a:gdLst/>
              <a:ahLst/>
              <a:cxnLst/>
              <a:rect l="l" t="t" r="r" b="b"/>
              <a:pathLst>
                <a:path w="8788" h="8788" extrusionOk="0">
                  <a:moveTo>
                    <a:pt x="8788" y="4394"/>
                  </a:moveTo>
                  <a:cubicBezTo>
                    <a:pt x="8788" y="6821"/>
                    <a:pt x="6821" y="8788"/>
                    <a:pt x="4394" y="8788"/>
                  </a:cubicBezTo>
                  <a:cubicBezTo>
                    <a:pt x="1968" y="8788"/>
                    <a:pt x="0" y="6821"/>
                    <a:pt x="0" y="4394"/>
                  </a:cubicBezTo>
                  <a:cubicBezTo>
                    <a:pt x="0" y="1967"/>
                    <a:pt x="1968" y="0"/>
                    <a:pt x="4394" y="0"/>
                  </a:cubicBezTo>
                  <a:cubicBezTo>
                    <a:pt x="6821" y="0"/>
                    <a:pt x="8788" y="1967"/>
                    <a:pt x="8788" y="4394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35"/>
            <p:cNvSpPr/>
            <p:nvPr/>
          </p:nvSpPr>
          <p:spPr>
            <a:xfrm>
              <a:off x="7836853" y="2582351"/>
              <a:ext cx="24057" cy="24057"/>
            </a:xfrm>
            <a:custGeom>
              <a:avLst/>
              <a:gdLst/>
              <a:ahLst/>
              <a:cxnLst/>
              <a:rect l="l" t="t" r="r" b="b"/>
              <a:pathLst>
                <a:path w="8788" h="8788" extrusionOk="0">
                  <a:moveTo>
                    <a:pt x="8788" y="4394"/>
                  </a:moveTo>
                  <a:cubicBezTo>
                    <a:pt x="8788" y="6821"/>
                    <a:pt x="6822" y="8788"/>
                    <a:pt x="4394" y="8788"/>
                  </a:cubicBezTo>
                  <a:cubicBezTo>
                    <a:pt x="1967" y="8788"/>
                    <a:pt x="0" y="6821"/>
                    <a:pt x="0" y="4394"/>
                  </a:cubicBezTo>
                  <a:cubicBezTo>
                    <a:pt x="0" y="1967"/>
                    <a:pt x="1967" y="0"/>
                    <a:pt x="4394" y="0"/>
                  </a:cubicBezTo>
                  <a:cubicBezTo>
                    <a:pt x="6822" y="0"/>
                    <a:pt x="8788" y="1967"/>
                    <a:pt x="8788" y="4394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35"/>
            <p:cNvSpPr/>
            <p:nvPr/>
          </p:nvSpPr>
          <p:spPr>
            <a:xfrm>
              <a:off x="7689565" y="2704654"/>
              <a:ext cx="24057" cy="24057"/>
            </a:xfrm>
            <a:custGeom>
              <a:avLst/>
              <a:gdLst/>
              <a:ahLst/>
              <a:cxnLst/>
              <a:rect l="l" t="t" r="r" b="b"/>
              <a:pathLst>
                <a:path w="8788" h="8788" extrusionOk="0">
                  <a:moveTo>
                    <a:pt x="8788" y="4394"/>
                  </a:moveTo>
                  <a:cubicBezTo>
                    <a:pt x="8788" y="6821"/>
                    <a:pt x="6821" y="8788"/>
                    <a:pt x="4394" y="8788"/>
                  </a:cubicBezTo>
                  <a:cubicBezTo>
                    <a:pt x="1967" y="8788"/>
                    <a:pt x="0" y="6821"/>
                    <a:pt x="0" y="4394"/>
                  </a:cubicBezTo>
                  <a:cubicBezTo>
                    <a:pt x="0" y="1967"/>
                    <a:pt x="1967" y="0"/>
                    <a:pt x="4394" y="0"/>
                  </a:cubicBezTo>
                  <a:cubicBezTo>
                    <a:pt x="6821" y="0"/>
                    <a:pt x="8788" y="1967"/>
                    <a:pt x="8788" y="4394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35"/>
            <p:cNvSpPr/>
            <p:nvPr/>
          </p:nvSpPr>
          <p:spPr>
            <a:xfrm>
              <a:off x="7586586" y="2679538"/>
              <a:ext cx="24054" cy="24057"/>
            </a:xfrm>
            <a:custGeom>
              <a:avLst/>
              <a:gdLst/>
              <a:ahLst/>
              <a:cxnLst/>
              <a:rect l="l" t="t" r="r" b="b"/>
              <a:pathLst>
                <a:path w="8787" h="8788" extrusionOk="0">
                  <a:moveTo>
                    <a:pt x="8788" y="4394"/>
                  </a:moveTo>
                  <a:cubicBezTo>
                    <a:pt x="8788" y="6821"/>
                    <a:pt x="6821" y="8788"/>
                    <a:pt x="4394" y="8788"/>
                  </a:cubicBezTo>
                  <a:cubicBezTo>
                    <a:pt x="1967" y="8788"/>
                    <a:pt x="0" y="6821"/>
                    <a:pt x="0" y="4394"/>
                  </a:cubicBezTo>
                  <a:cubicBezTo>
                    <a:pt x="0" y="1967"/>
                    <a:pt x="1967" y="0"/>
                    <a:pt x="4394" y="0"/>
                  </a:cubicBezTo>
                  <a:cubicBezTo>
                    <a:pt x="6821" y="0"/>
                    <a:pt x="8788" y="1967"/>
                    <a:pt x="8788" y="4394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35"/>
            <p:cNvSpPr/>
            <p:nvPr/>
          </p:nvSpPr>
          <p:spPr>
            <a:xfrm>
              <a:off x="7499616" y="2610523"/>
              <a:ext cx="24054" cy="24057"/>
            </a:xfrm>
            <a:custGeom>
              <a:avLst/>
              <a:gdLst/>
              <a:ahLst/>
              <a:cxnLst/>
              <a:rect l="l" t="t" r="r" b="b"/>
              <a:pathLst>
                <a:path w="8787" h="8788" extrusionOk="0">
                  <a:moveTo>
                    <a:pt x="8788" y="4394"/>
                  </a:moveTo>
                  <a:cubicBezTo>
                    <a:pt x="8788" y="6821"/>
                    <a:pt x="6821" y="8788"/>
                    <a:pt x="4394" y="8788"/>
                  </a:cubicBezTo>
                  <a:cubicBezTo>
                    <a:pt x="1967" y="8788"/>
                    <a:pt x="0" y="6821"/>
                    <a:pt x="0" y="4394"/>
                  </a:cubicBezTo>
                  <a:cubicBezTo>
                    <a:pt x="0" y="1967"/>
                    <a:pt x="1967" y="0"/>
                    <a:pt x="4394" y="0"/>
                  </a:cubicBezTo>
                  <a:cubicBezTo>
                    <a:pt x="6821" y="0"/>
                    <a:pt x="8788" y="1967"/>
                    <a:pt x="8788" y="4394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35"/>
            <p:cNvSpPr/>
            <p:nvPr/>
          </p:nvSpPr>
          <p:spPr>
            <a:xfrm>
              <a:off x="7442530" y="2512229"/>
              <a:ext cx="24046" cy="24046"/>
            </a:xfrm>
            <a:custGeom>
              <a:avLst/>
              <a:gdLst/>
              <a:ahLst/>
              <a:cxnLst/>
              <a:rect l="l" t="t" r="r" b="b"/>
              <a:pathLst>
                <a:path w="8784" h="8784" extrusionOk="0">
                  <a:moveTo>
                    <a:pt x="107" y="5352"/>
                  </a:moveTo>
                  <a:cubicBezTo>
                    <a:pt x="-423" y="2987"/>
                    <a:pt x="1067" y="638"/>
                    <a:pt x="3432" y="107"/>
                  </a:cubicBezTo>
                  <a:cubicBezTo>
                    <a:pt x="5797" y="-423"/>
                    <a:pt x="8146" y="1067"/>
                    <a:pt x="8677" y="3432"/>
                  </a:cubicBezTo>
                  <a:cubicBezTo>
                    <a:pt x="9208" y="5797"/>
                    <a:pt x="7717" y="8146"/>
                    <a:pt x="5352" y="8677"/>
                  </a:cubicBezTo>
                  <a:cubicBezTo>
                    <a:pt x="2987" y="9208"/>
                    <a:pt x="638" y="7717"/>
                    <a:pt x="107" y="53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35"/>
            <p:cNvSpPr/>
            <p:nvPr/>
          </p:nvSpPr>
          <p:spPr>
            <a:xfrm>
              <a:off x="7426052" y="2401105"/>
              <a:ext cx="24046" cy="24046"/>
            </a:xfrm>
            <a:custGeom>
              <a:avLst/>
              <a:gdLst/>
              <a:ahLst/>
              <a:cxnLst/>
              <a:rect l="l" t="t" r="r" b="b"/>
              <a:pathLst>
                <a:path w="8784" h="8784" extrusionOk="0">
                  <a:moveTo>
                    <a:pt x="107" y="5352"/>
                  </a:moveTo>
                  <a:cubicBezTo>
                    <a:pt x="-423" y="2987"/>
                    <a:pt x="1067" y="638"/>
                    <a:pt x="3432" y="107"/>
                  </a:cubicBezTo>
                  <a:cubicBezTo>
                    <a:pt x="5797" y="-423"/>
                    <a:pt x="8146" y="1067"/>
                    <a:pt x="8677" y="3432"/>
                  </a:cubicBezTo>
                  <a:cubicBezTo>
                    <a:pt x="9208" y="5797"/>
                    <a:pt x="7717" y="8146"/>
                    <a:pt x="5352" y="8677"/>
                  </a:cubicBezTo>
                  <a:cubicBezTo>
                    <a:pt x="2987" y="9208"/>
                    <a:pt x="638" y="7717"/>
                    <a:pt x="107" y="53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35"/>
            <p:cNvSpPr/>
            <p:nvPr/>
          </p:nvSpPr>
          <p:spPr>
            <a:xfrm>
              <a:off x="7463647" y="2299516"/>
              <a:ext cx="24046" cy="24046"/>
            </a:xfrm>
            <a:custGeom>
              <a:avLst/>
              <a:gdLst/>
              <a:ahLst/>
              <a:cxnLst/>
              <a:rect l="l" t="t" r="r" b="b"/>
              <a:pathLst>
                <a:path w="8784" h="8784" extrusionOk="0">
                  <a:moveTo>
                    <a:pt x="107" y="5352"/>
                  </a:moveTo>
                  <a:cubicBezTo>
                    <a:pt x="-424" y="2987"/>
                    <a:pt x="1067" y="638"/>
                    <a:pt x="3432" y="107"/>
                  </a:cubicBezTo>
                  <a:cubicBezTo>
                    <a:pt x="5797" y="-423"/>
                    <a:pt x="8146" y="1067"/>
                    <a:pt x="8677" y="3432"/>
                  </a:cubicBezTo>
                  <a:cubicBezTo>
                    <a:pt x="9207" y="5797"/>
                    <a:pt x="7717" y="8146"/>
                    <a:pt x="5352" y="8677"/>
                  </a:cubicBezTo>
                  <a:cubicBezTo>
                    <a:pt x="2987" y="9207"/>
                    <a:pt x="638" y="7717"/>
                    <a:pt x="107" y="53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35"/>
            <p:cNvSpPr/>
            <p:nvPr/>
          </p:nvSpPr>
          <p:spPr>
            <a:xfrm>
              <a:off x="7546613" y="2250605"/>
              <a:ext cx="24038" cy="24038"/>
            </a:xfrm>
            <a:custGeom>
              <a:avLst/>
              <a:gdLst/>
              <a:ahLst/>
              <a:cxnLst/>
              <a:rect l="l" t="t" r="r" b="b"/>
              <a:pathLst>
                <a:path w="8781" h="8781" extrusionOk="0">
                  <a:moveTo>
                    <a:pt x="32" y="3872"/>
                  </a:moveTo>
                  <a:cubicBezTo>
                    <a:pt x="321" y="1460"/>
                    <a:pt x="2506" y="-257"/>
                    <a:pt x="4910" y="32"/>
                  </a:cubicBezTo>
                  <a:cubicBezTo>
                    <a:pt x="7321" y="320"/>
                    <a:pt x="9038" y="2506"/>
                    <a:pt x="8750" y="4910"/>
                  </a:cubicBezTo>
                  <a:cubicBezTo>
                    <a:pt x="8461" y="7321"/>
                    <a:pt x="6275" y="9038"/>
                    <a:pt x="3872" y="8750"/>
                  </a:cubicBezTo>
                  <a:cubicBezTo>
                    <a:pt x="1460" y="8461"/>
                    <a:pt x="-257" y="6275"/>
                    <a:pt x="32" y="387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35"/>
            <p:cNvSpPr/>
            <p:nvPr/>
          </p:nvSpPr>
          <p:spPr>
            <a:xfrm>
              <a:off x="7642177" y="2262553"/>
              <a:ext cx="24038" cy="24038"/>
            </a:xfrm>
            <a:custGeom>
              <a:avLst/>
              <a:gdLst/>
              <a:ahLst/>
              <a:cxnLst/>
              <a:rect l="l" t="t" r="r" b="b"/>
              <a:pathLst>
                <a:path w="8781" h="8781" extrusionOk="0">
                  <a:moveTo>
                    <a:pt x="32" y="3872"/>
                  </a:moveTo>
                  <a:cubicBezTo>
                    <a:pt x="321" y="1460"/>
                    <a:pt x="2506" y="-257"/>
                    <a:pt x="4910" y="32"/>
                  </a:cubicBezTo>
                  <a:cubicBezTo>
                    <a:pt x="7322" y="320"/>
                    <a:pt x="9038" y="2506"/>
                    <a:pt x="8750" y="4910"/>
                  </a:cubicBezTo>
                  <a:cubicBezTo>
                    <a:pt x="8461" y="7321"/>
                    <a:pt x="6275" y="9038"/>
                    <a:pt x="3872" y="8749"/>
                  </a:cubicBezTo>
                  <a:cubicBezTo>
                    <a:pt x="1460" y="8461"/>
                    <a:pt x="-257" y="6275"/>
                    <a:pt x="32" y="387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35"/>
            <p:cNvSpPr/>
            <p:nvPr/>
          </p:nvSpPr>
          <p:spPr>
            <a:xfrm>
              <a:off x="7830420" y="2477128"/>
              <a:ext cx="24054" cy="24057"/>
            </a:xfrm>
            <a:custGeom>
              <a:avLst/>
              <a:gdLst/>
              <a:ahLst/>
              <a:cxnLst/>
              <a:rect l="l" t="t" r="r" b="b"/>
              <a:pathLst>
                <a:path w="8787" h="8788" extrusionOk="0">
                  <a:moveTo>
                    <a:pt x="8788" y="4394"/>
                  </a:moveTo>
                  <a:cubicBezTo>
                    <a:pt x="8788" y="6821"/>
                    <a:pt x="6821" y="8788"/>
                    <a:pt x="4394" y="8788"/>
                  </a:cubicBezTo>
                  <a:cubicBezTo>
                    <a:pt x="1967" y="8788"/>
                    <a:pt x="0" y="6821"/>
                    <a:pt x="0" y="4394"/>
                  </a:cubicBezTo>
                  <a:cubicBezTo>
                    <a:pt x="0" y="1967"/>
                    <a:pt x="1967" y="0"/>
                    <a:pt x="4394" y="0"/>
                  </a:cubicBezTo>
                  <a:cubicBezTo>
                    <a:pt x="6821" y="0"/>
                    <a:pt x="8788" y="1967"/>
                    <a:pt x="8788" y="4394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35"/>
            <p:cNvSpPr/>
            <p:nvPr/>
          </p:nvSpPr>
          <p:spPr>
            <a:xfrm>
              <a:off x="7792674" y="2384322"/>
              <a:ext cx="24054" cy="24057"/>
            </a:xfrm>
            <a:custGeom>
              <a:avLst/>
              <a:gdLst/>
              <a:ahLst/>
              <a:cxnLst/>
              <a:rect l="l" t="t" r="r" b="b"/>
              <a:pathLst>
                <a:path w="8787" h="8788" extrusionOk="0">
                  <a:moveTo>
                    <a:pt x="8788" y="4394"/>
                  </a:moveTo>
                  <a:cubicBezTo>
                    <a:pt x="8788" y="6821"/>
                    <a:pt x="6821" y="8788"/>
                    <a:pt x="4394" y="8788"/>
                  </a:cubicBezTo>
                  <a:cubicBezTo>
                    <a:pt x="1967" y="8788"/>
                    <a:pt x="0" y="6821"/>
                    <a:pt x="0" y="4394"/>
                  </a:cubicBezTo>
                  <a:cubicBezTo>
                    <a:pt x="0" y="1967"/>
                    <a:pt x="1967" y="0"/>
                    <a:pt x="4394" y="0"/>
                  </a:cubicBezTo>
                  <a:cubicBezTo>
                    <a:pt x="6821" y="0"/>
                    <a:pt x="8788" y="1967"/>
                    <a:pt x="8788" y="4394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35"/>
            <p:cNvSpPr/>
            <p:nvPr/>
          </p:nvSpPr>
          <p:spPr>
            <a:xfrm>
              <a:off x="7729878" y="2310112"/>
              <a:ext cx="24054" cy="24057"/>
            </a:xfrm>
            <a:custGeom>
              <a:avLst/>
              <a:gdLst/>
              <a:ahLst/>
              <a:cxnLst/>
              <a:rect l="l" t="t" r="r" b="b"/>
              <a:pathLst>
                <a:path w="8787" h="8788" extrusionOk="0">
                  <a:moveTo>
                    <a:pt x="8788" y="4394"/>
                  </a:moveTo>
                  <a:cubicBezTo>
                    <a:pt x="8788" y="6821"/>
                    <a:pt x="6821" y="8788"/>
                    <a:pt x="4394" y="8788"/>
                  </a:cubicBezTo>
                  <a:cubicBezTo>
                    <a:pt x="1967" y="8788"/>
                    <a:pt x="0" y="6821"/>
                    <a:pt x="0" y="4394"/>
                  </a:cubicBezTo>
                  <a:cubicBezTo>
                    <a:pt x="0" y="1967"/>
                    <a:pt x="1967" y="0"/>
                    <a:pt x="4394" y="0"/>
                  </a:cubicBezTo>
                  <a:cubicBezTo>
                    <a:pt x="6821" y="0"/>
                    <a:pt x="8788" y="1967"/>
                    <a:pt x="8788" y="4394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0" name="Google Shape;790;p35"/>
          <p:cNvGrpSpPr/>
          <p:nvPr/>
        </p:nvGrpSpPr>
        <p:grpSpPr>
          <a:xfrm rot="-8100000">
            <a:off x="148505" y="292278"/>
            <a:ext cx="686852" cy="769557"/>
            <a:chOff x="6225377" y="921581"/>
            <a:chExt cx="556268" cy="623249"/>
          </a:xfrm>
        </p:grpSpPr>
        <p:sp>
          <p:nvSpPr>
            <p:cNvPr id="791" name="Google Shape;791;p35"/>
            <p:cNvSpPr/>
            <p:nvPr/>
          </p:nvSpPr>
          <p:spPr>
            <a:xfrm>
              <a:off x="6225377" y="921581"/>
              <a:ext cx="556268" cy="623249"/>
            </a:xfrm>
            <a:custGeom>
              <a:avLst/>
              <a:gdLst/>
              <a:ahLst/>
              <a:cxnLst/>
              <a:rect l="l" t="t" r="r" b="b"/>
              <a:pathLst>
                <a:path w="203203" h="227671" extrusionOk="0">
                  <a:moveTo>
                    <a:pt x="89629" y="227671"/>
                  </a:moveTo>
                  <a:lnTo>
                    <a:pt x="203203" y="61095"/>
                  </a:lnTo>
                  <a:lnTo>
                    <a:pt x="113855" y="0"/>
                  </a:lnTo>
                  <a:lnTo>
                    <a:pt x="0" y="166560"/>
                  </a:lnTo>
                  <a:lnTo>
                    <a:pt x="89629" y="22767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35"/>
            <p:cNvSpPr/>
            <p:nvPr/>
          </p:nvSpPr>
          <p:spPr>
            <a:xfrm>
              <a:off x="6417476" y="1141509"/>
              <a:ext cx="174781" cy="174702"/>
            </a:xfrm>
            <a:custGeom>
              <a:avLst/>
              <a:gdLst/>
              <a:ahLst/>
              <a:cxnLst/>
              <a:rect l="l" t="t" r="r" b="b"/>
              <a:pathLst>
                <a:path w="63847" h="63818" extrusionOk="0">
                  <a:moveTo>
                    <a:pt x="57719" y="50726"/>
                  </a:moveTo>
                  <a:cubicBezTo>
                    <a:pt x="47620" y="64572"/>
                    <a:pt x="28210" y="68006"/>
                    <a:pt x="13950" y="58281"/>
                  </a:cubicBezTo>
                  <a:cubicBezTo>
                    <a:pt x="6903" y="53473"/>
                    <a:pt x="2158" y="46215"/>
                    <a:pt x="565" y="37841"/>
                  </a:cubicBezTo>
                  <a:cubicBezTo>
                    <a:pt x="-1019" y="29458"/>
                    <a:pt x="752" y="20967"/>
                    <a:pt x="5560" y="13919"/>
                  </a:cubicBezTo>
                  <a:cubicBezTo>
                    <a:pt x="15488" y="-598"/>
                    <a:pt x="35374" y="-4383"/>
                    <a:pt x="49922" y="5529"/>
                  </a:cubicBezTo>
                  <a:cubicBezTo>
                    <a:pt x="64462" y="15449"/>
                    <a:pt x="68224" y="35343"/>
                    <a:pt x="58312" y="49891"/>
                  </a:cubicBezTo>
                  <a:cubicBezTo>
                    <a:pt x="58117" y="50172"/>
                    <a:pt x="57922" y="50453"/>
                    <a:pt x="57719" y="50726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35"/>
            <p:cNvSpPr/>
            <p:nvPr/>
          </p:nvSpPr>
          <p:spPr>
            <a:xfrm>
              <a:off x="6577613" y="1083763"/>
              <a:ext cx="31484" cy="31479"/>
            </a:xfrm>
            <a:custGeom>
              <a:avLst/>
              <a:gdLst/>
              <a:ahLst/>
              <a:cxnLst/>
              <a:rect l="l" t="t" r="r" b="b"/>
              <a:pathLst>
                <a:path w="11501" h="11499" extrusionOk="0">
                  <a:moveTo>
                    <a:pt x="10398" y="9140"/>
                  </a:moveTo>
                  <a:cubicBezTo>
                    <a:pt x="8579" y="11638"/>
                    <a:pt x="5083" y="12255"/>
                    <a:pt x="2515" y="10499"/>
                  </a:cubicBezTo>
                  <a:cubicBezTo>
                    <a:pt x="1243" y="9632"/>
                    <a:pt x="392" y="8329"/>
                    <a:pt x="104" y="6815"/>
                  </a:cubicBezTo>
                  <a:cubicBezTo>
                    <a:pt x="-185" y="5301"/>
                    <a:pt x="135" y="3779"/>
                    <a:pt x="1001" y="2506"/>
                  </a:cubicBezTo>
                  <a:cubicBezTo>
                    <a:pt x="2788" y="-108"/>
                    <a:pt x="6371" y="-787"/>
                    <a:pt x="8993" y="992"/>
                  </a:cubicBezTo>
                  <a:cubicBezTo>
                    <a:pt x="11616" y="2780"/>
                    <a:pt x="12287" y="6362"/>
                    <a:pt x="10507" y="8984"/>
                  </a:cubicBezTo>
                  <a:cubicBezTo>
                    <a:pt x="10476" y="9031"/>
                    <a:pt x="10437" y="9086"/>
                    <a:pt x="10398" y="9133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35"/>
            <p:cNvSpPr/>
            <p:nvPr/>
          </p:nvSpPr>
          <p:spPr>
            <a:xfrm>
              <a:off x="6395551" y="1350084"/>
              <a:ext cx="31484" cy="31479"/>
            </a:xfrm>
            <a:custGeom>
              <a:avLst/>
              <a:gdLst/>
              <a:ahLst/>
              <a:cxnLst/>
              <a:rect l="l" t="t" r="r" b="b"/>
              <a:pathLst>
                <a:path w="11501" h="11499" extrusionOk="0">
                  <a:moveTo>
                    <a:pt x="10398" y="9141"/>
                  </a:moveTo>
                  <a:cubicBezTo>
                    <a:pt x="8579" y="11638"/>
                    <a:pt x="5083" y="12255"/>
                    <a:pt x="2515" y="10499"/>
                  </a:cubicBezTo>
                  <a:cubicBezTo>
                    <a:pt x="1243" y="9632"/>
                    <a:pt x="392" y="8329"/>
                    <a:pt x="104" y="6815"/>
                  </a:cubicBezTo>
                  <a:cubicBezTo>
                    <a:pt x="-185" y="5308"/>
                    <a:pt x="135" y="3779"/>
                    <a:pt x="1001" y="2507"/>
                  </a:cubicBezTo>
                  <a:cubicBezTo>
                    <a:pt x="2788" y="-108"/>
                    <a:pt x="6371" y="-787"/>
                    <a:pt x="8993" y="992"/>
                  </a:cubicBezTo>
                  <a:cubicBezTo>
                    <a:pt x="11616" y="2780"/>
                    <a:pt x="12287" y="6362"/>
                    <a:pt x="10507" y="8984"/>
                  </a:cubicBezTo>
                  <a:cubicBezTo>
                    <a:pt x="10476" y="9039"/>
                    <a:pt x="10437" y="9086"/>
                    <a:pt x="10398" y="9133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35"/>
            <p:cNvSpPr/>
            <p:nvPr/>
          </p:nvSpPr>
          <p:spPr>
            <a:xfrm>
              <a:off x="6451205" y="1170183"/>
              <a:ext cx="99560" cy="114154"/>
            </a:xfrm>
            <a:custGeom>
              <a:avLst/>
              <a:gdLst/>
              <a:ahLst/>
              <a:cxnLst/>
              <a:rect l="l" t="t" r="r" b="b"/>
              <a:pathLst>
                <a:path w="36369" h="41700" extrusionOk="0">
                  <a:moveTo>
                    <a:pt x="27289" y="41701"/>
                  </a:moveTo>
                  <a:lnTo>
                    <a:pt x="34500" y="31921"/>
                  </a:lnTo>
                  <a:cubicBezTo>
                    <a:pt x="37638" y="27668"/>
                    <a:pt x="36732" y="21681"/>
                    <a:pt x="32479" y="18544"/>
                  </a:cubicBezTo>
                  <a:lnTo>
                    <a:pt x="32175" y="18318"/>
                  </a:lnTo>
                  <a:cubicBezTo>
                    <a:pt x="27921" y="15180"/>
                    <a:pt x="21935" y="16085"/>
                    <a:pt x="18797" y="20339"/>
                  </a:cubicBezTo>
                  <a:lnTo>
                    <a:pt x="17268" y="22415"/>
                  </a:lnTo>
                  <a:cubicBezTo>
                    <a:pt x="14130" y="26669"/>
                    <a:pt x="8144" y="27574"/>
                    <a:pt x="3891" y="24437"/>
                  </a:cubicBezTo>
                  <a:lnTo>
                    <a:pt x="3891" y="24437"/>
                  </a:lnTo>
                  <a:cubicBezTo>
                    <a:pt x="-363" y="21299"/>
                    <a:pt x="-1269" y="15313"/>
                    <a:pt x="1869" y="11059"/>
                  </a:cubicBezTo>
                  <a:lnTo>
                    <a:pt x="10025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35"/>
            <p:cNvSpPr/>
            <p:nvPr/>
          </p:nvSpPr>
          <p:spPr>
            <a:xfrm>
              <a:off x="6453308" y="1182493"/>
              <a:ext cx="105372" cy="77726"/>
            </a:xfrm>
            <a:custGeom>
              <a:avLst/>
              <a:gdLst/>
              <a:ahLst/>
              <a:cxnLst/>
              <a:rect l="l" t="t" r="r" b="b"/>
              <a:pathLst>
                <a:path w="38492" h="28393" extrusionOk="0">
                  <a:moveTo>
                    <a:pt x="38493" y="28394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35"/>
            <p:cNvSpPr/>
            <p:nvPr/>
          </p:nvSpPr>
          <p:spPr>
            <a:xfrm>
              <a:off x="6444054" y="1195041"/>
              <a:ext cx="105372" cy="77726"/>
            </a:xfrm>
            <a:custGeom>
              <a:avLst/>
              <a:gdLst/>
              <a:ahLst/>
              <a:cxnLst/>
              <a:rect l="l" t="t" r="r" b="b"/>
              <a:pathLst>
                <a:path w="38492" h="28393" extrusionOk="0">
                  <a:moveTo>
                    <a:pt x="38493" y="28394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35"/>
            <p:cNvSpPr/>
            <p:nvPr/>
          </p:nvSpPr>
          <p:spPr>
            <a:xfrm>
              <a:off x="6294926" y="992094"/>
              <a:ext cx="415065" cy="479952"/>
            </a:xfrm>
            <a:custGeom>
              <a:avLst/>
              <a:gdLst/>
              <a:ahLst/>
              <a:cxnLst/>
              <a:rect l="l" t="t" r="r" b="b"/>
              <a:pathLst>
                <a:path w="151622" h="175325" extrusionOk="0">
                  <a:moveTo>
                    <a:pt x="149148" y="34200"/>
                  </a:moveTo>
                  <a:lnTo>
                    <a:pt x="98823" y="0"/>
                  </a:lnTo>
                  <a:cubicBezTo>
                    <a:pt x="95865" y="4152"/>
                    <a:pt x="90129" y="5198"/>
                    <a:pt x="85891" y="2326"/>
                  </a:cubicBezTo>
                  <a:lnTo>
                    <a:pt x="0" y="127911"/>
                  </a:lnTo>
                  <a:cubicBezTo>
                    <a:pt x="4293" y="130846"/>
                    <a:pt x="5393" y="136700"/>
                    <a:pt x="2458" y="140992"/>
                  </a:cubicBezTo>
                  <a:lnTo>
                    <a:pt x="52682" y="175325"/>
                  </a:lnTo>
                  <a:cubicBezTo>
                    <a:pt x="55616" y="171032"/>
                    <a:pt x="61470" y="169932"/>
                    <a:pt x="65762" y="172867"/>
                  </a:cubicBezTo>
                  <a:lnTo>
                    <a:pt x="151622" y="47258"/>
                  </a:lnTo>
                  <a:cubicBezTo>
                    <a:pt x="147337" y="44331"/>
                    <a:pt x="146237" y="38485"/>
                    <a:pt x="149148" y="3420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35"/>
            <p:cNvSpPr/>
            <p:nvPr/>
          </p:nvSpPr>
          <p:spPr>
            <a:xfrm>
              <a:off x="6249356" y="946288"/>
              <a:ext cx="509243" cy="574150"/>
            </a:xfrm>
            <a:custGeom>
              <a:avLst/>
              <a:gdLst/>
              <a:ahLst/>
              <a:cxnLst/>
              <a:rect l="l" t="t" r="r" b="b"/>
              <a:pathLst>
                <a:path w="186025" h="209735" extrusionOk="0">
                  <a:moveTo>
                    <a:pt x="0" y="154931"/>
                  </a:moveTo>
                  <a:lnTo>
                    <a:pt x="80179" y="209736"/>
                  </a:lnTo>
                  <a:lnTo>
                    <a:pt x="186026" y="54891"/>
                  </a:lnTo>
                  <a:lnTo>
                    <a:pt x="105723" y="0"/>
                  </a:lnTo>
                  <a:cubicBezTo>
                    <a:pt x="105723" y="0"/>
                    <a:pt x="-218" y="153776"/>
                    <a:pt x="0" y="15493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0" name="Google Shape;800;p35"/>
          <p:cNvGrpSpPr/>
          <p:nvPr/>
        </p:nvGrpSpPr>
        <p:grpSpPr>
          <a:xfrm>
            <a:off x="83185" y="2277110"/>
            <a:ext cx="456565" cy="266700"/>
            <a:chOff x="6580515" y="3436687"/>
            <a:chExt cx="538768" cy="273657"/>
          </a:xfrm>
        </p:grpSpPr>
        <p:sp>
          <p:nvSpPr>
            <p:cNvPr id="801" name="Google Shape;801;p35"/>
            <p:cNvSpPr/>
            <p:nvPr/>
          </p:nvSpPr>
          <p:spPr>
            <a:xfrm>
              <a:off x="6580977" y="3553264"/>
              <a:ext cx="538305" cy="157080"/>
            </a:xfrm>
            <a:custGeom>
              <a:avLst/>
              <a:gdLst/>
              <a:ahLst/>
              <a:cxnLst/>
              <a:rect l="l" t="t" r="r" b="b"/>
              <a:pathLst>
                <a:path w="196641" h="57381" extrusionOk="0">
                  <a:moveTo>
                    <a:pt x="26" y="2763"/>
                  </a:moveTo>
                  <a:cubicBezTo>
                    <a:pt x="-146" y="3091"/>
                    <a:pt x="603" y="16210"/>
                    <a:pt x="603" y="16210"/>
                  </a:cubicBezTo>
                  <a:cubicBezTo>
                    <a:pt x="837" y="20277"/>
                    <a:pt x="4771" y="25084"/>
                    <a:pt x="7206" y="27972"/>
                  </a:cubicBezTo>
                  <a:cubicBezTo>
                    <a:pt x="15908" y="38298"/>
                    <a:pt x="28747" y="44534"/>
                    <a:pt x="41390" y="48538"/>
                  </a:cubicBezTo>
                  <a:cubicBezTo>
                    <a:pt x="74178" y="58918"/>
                    <a:pt x="109401" y="60057"/>
                    <a:pt x="142766" y="52502"/>
                  </a:cubicBezTo>
                  <a:cubicBezTo>
                    <a:pt x="154512" y="49841"/>
                    <a:pt x="166422" y="45931"/>
                    <a:pt x="176912" y="39664"/>
                  </a:cubicBezTo>
                  <a:cubicBezTo>
                    <a:pt x="185395" y="34598"/>
                    <a:pt x="196681" y="24803"/>
                    <a:pt x="196642" y="13853"/>
                  </a:cubicBezTo>
                  <a:lnTo>
                    <a:pt x="196595" y="0"/>
                  </a:lnTo>
                  <a:lnTo>
                    <a:pt x="34" y="275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6580515" y="3436687"/>
              <a:ext cx="538655" cy="230005"/>
            </a:xfrm>
            <a:custGeom>
              <a:avLst/>
              <a:gdLst/>
              <a:ahLst/>
              <a:cxnLst/>
              <a:rect l="l" t="t" r="r" b="b"/>
              <a:pathLst>
                <a:path w="196769" h="84020" extrusionOk="0">
                  <a:moveTo>
                    <a:pt x="193423" y="30884"/>
                  </a:moveTo>
                  <a:cubicBezTo>
                    <a:pt x="181521" y="11880"/>
                    <a:pt x="139196" y="-631"/>
                    <a:pt x="95661" y="25"/>
                  </a:cubicBezTo>
                  <a:cubicBezTo>
                    <a:pt x="50332" y="711"/>
                    <a:pt x="7452" y="15595"/>
                    <a:pt x="889" y="36754"/>
                  </a:cubicBezTo>
                  <a:cubicBezTo>
                    <a:pt x="-7338" y="63274"/>
                    <a:pt x="42527" y="87266"/>
                    <a:pt x="110045" y="83660"/>
                  </a:cubicBezTo>
                  <a:cubicBezTo>
                    <a:pt x="173638" y="80265"/>
                    <a:pt x="208065" y="54252"/>
                    <a:pt x="193423" y="308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35"/>
            <p:cNvSpPr/>
            <p:nvPr/>
          </p:nvSpPr>
          <p:spPr>
            <a:xfrm>
              <a:off x="6581624" y="3550188"/>
              <a:ext cx="535116" cy="115205"/>
            </a:xfrm>
            <a:custGeom>
              <a:avLst/>
              <a:gdLst/>
              <a:ahLst/>
              <a:cxnLst/>
              <a:rect l="l" t="t" r="r" b="b"/>
              <a:pathLst>
                <a:path w="195476" h="42084" extrusionOk="0">
                  <a:moveTo>
                    <a:pt x="0" y="6962"/>
                  </a:moveTo>
                  <a:cubicBezTo>
                    <a:pt x="7508" y="28159"/>
                    <a:pt x="51776" y="44768"/>
                    <a:pt x="108751" y="41724"/>
                  </a:cubicBezTo>
                  <a:cubicBezTo>
                    <a:pt x="162408" y="38860"/>
                    <a:pt x="195297" y="19894"/>
                    <a:pt x="195477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35"/>
            <p:cNvSpPr/>
            <p:nvPr/>
          </p:nvSpPr>
          <p:spPr>
            <a:xfrm>
              <a:off x="6660775" y="3458842"/>
              <a:ext cx="386612" cy="163678"/>
            </a:xfrm>
            <a:custGeom>
              <a:avLst/>
              <a:gdLst/>
              <a:ahLst/>
              <a:cxnLst/>
              <a:rect l="l" t="t" r="r" b="b"/>
              <a:pathLst>
                <a:path w="141228" h="59791" extrusionOk="0">
                  <a:moveTo>
                    <a:pt x="77992" y="59602"/>
                  </a:moveTo>
                  <a:cubicBezTo>
                    <a:pt x="32365" y="61701"/>
                    <a:pt x="-3006" y="46092"/>
                    <a:pt x="202" y="27790"/>
                  </a:cubicBezTo>
                  <a:cubicBezTo>
                    <a:pt x="2926" y="12219"/>
                    <a:pt x="33450" y="668"/>
                    <a:pt x="67744" y="28"/>
                  </a:cubicBezTo>
                  <a:cubicBezTo>
                    <a:pt x="101000" y="-596"/>
                    <a:pt x="132406" y="9160"/>
                    <a:pt x="139657" y="23544"/>
                  </a:cubicBezTo>
                  <a:cubicBezTo>
                    <a:pt x="148101" y="40285"/>
                    <a:pt x="121792" y="57588"/>
                    <a:pt x="77992" y="5960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35"/>
            <p:cNvSpPr/>
            <p:nvPr/>
          </p:nvSpPr>
          <p:spPr>
            <a:xfrm>
              <a:off x="6759006" y="3501113"/>
              <a:ext cx="180880" cy="70140"/>
            </a:xfrm>
            <a:custGeom>
              <a:avLst/>
              <a:gdLst/>
              <a:ahLst/>
              <a:cxnLst/>
              <a:rect l="l" t="t" r="r" b="b"/>
              <a:pathLst>
                <a:path w="66075" h="25622" extrusionOk="0">
                  <a:moveTo>
                    <a:pt x="196" y="0"/>
                  </a:moveTo>
                  <a:lnTo>
                    <a:pt x="1" y="12831"/>
                  </a:lnTo>
                  <a:cubicBezTo>
                    <a:pt x="-85" y="18411"/>
                    <a:pt x="7165" y="23047"/>
                    <a:pt x="16196" y="23180"/>
                  </a:cubicBezTo>
                  <a:lnTo>
                    <a:pt x="16843" y="23180"/>
                  </a:lnTo>
                  <a:cubicBezTo>
                    <a:pt x="25873" y="23328"/>
                    <a:pt x="33264" y="18919"/>
                    <a:pt x="33342" y="13338"/>
                  </a:cubicBezTo>
                  <a:lnTo>
                    <a:pt x="33382" y="10614"/>
                  </a:lnTo>
                  <a:cubicBezTo>
                    <a:pt x="33467" y="5034"/>
                    <a:pt x="40858" y="624"/>
                    <a:pt x="49880" y="765"/>
                  </a:cubicBezTo>
                  <a:lnTo>
                    <a:pt x="49880" y="765"/>
                  </a:lnTo>
                  <a:cubicBezTo>
                    <a:pt x="58911" y="905"/>
                    <a:pt x="66161" y="5534"/>
                    <a:pt x="66075" y="11114"/>
                  </a:cubicBezTo>
                  <a:lnTo>
                    <a:pt x="65857" y="25623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35"/>
            <p:cNvSpPr/>
            <p:nvPr/>
          </p:nvSpPr>
          <p:spPr>
            <a:xfrm>
              <a:off x="6738315" y="3541852"/>
              <a:ext cx="223758" cy="3416"/>
            </a:xfrm>
            <a:custGeom>
              <a:avLst/>
              <a:gdLst/>
              <a:ahLst/>
              <a:cxnLst/>
              <a:rect l="l" t="t" r="r" b="b"/>
              <a:pathLst>
                <a:path w="81738" h="1248" extrusionOk="0">
                  <a:moveTo>
                    <a:pt x="0" y="0"/>
                  </a:moveTo>
                  <a:lnTo>
                    <a:pt x="81739" y="1249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35"/>
            <p:cNvSpPr/>
            <p:nvPr/>
          </p:nvSpPr>
          <p:spPr>
            <a:xfrm>
              <a:off x="6738551" y="3525393"/>
              <a:ext cx="223780" cy="3394"/>
            </a:xfrm>
            <a:custGeom>
              <a:avLst/>
              <a:gdLst/>
              <a:ahLst/>
              <a:cxnLst/>
              <a:rect l="l" t="t" r="r" b="b"/>
              <a:pathLst>
                <a:path w="81746" h="1240" extrusionOk="0">
                  <a:moveTo>
                    <a:pt x="0" y="0"/>
                  </a:moveTo>
                  <a:lnTo>
                    <a:pt x="81747" y="124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6964176" y="3654726"/>
              <a:ext cx="5702" cy="43841"/>
            </a:xfrm>
            <a:custGeom>
              <a:avLst/>
              <a:gdLst/>
              <a:ahLst/>
              <a:cxnLst/>
              <a:rect l="l" t="t" r="r" b="b"/>
              <a:pathLst>
                <a:path w="2083" h="16015" extrusionOk="0">
                  <a:moveTo>
                    <a:pt x="2084" y="0"/>
                  </a:moveTo>
                  <a:lnTo>
                    <a:pt x="0" y="16015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6841703" y="3666568"/>
              <a:ext cx="4038" cy="43690"/>
            </a:xfrm>
            <a:custGeom>
              <a:avLst/>
              <a:gdLst/>
              <a:ahLst/>
              <a:cxnLst/>
              <a:rect l="l" t="t" r="r" b="b"/>
              <a:pathLst>
                <a:path w="1475" h="15960" extrusionOk="0">
                  <a:moveTo>
                    <a:pt x="1475" y="0"/>
                  </a:moveTo>
                  <a:lnTo>
                    <a:pt x="0" y="1596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35"/>
            <p:cNvSpPr/>
            <p:nvPr/>
          </p:nvSpPr>
          <p:spPr>
            <a:xfrm>
              <a:off x="6708884" y="3653080"/>
              <a:ext cx="5489" cy="37857"/>
            </a:xfrm>
            <a:custGeom>
              <a:avLst/>
              <a:gdLst/>
              <a:ahLst/>
              <a:cxnLst/>
              <a:rect l="l" t="t" r="r" b="b"/>
              <a:pathLst>
                <a:path w="2005" h="13829" extrusionOk="0">
                  <a:moveTo>
                    <a:pt x="2006" y="0"/>
                  </a:moveTo>
                  <a:lnTo>
                    <a:pt x="0" y="1383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35"/>
            <p:cNvSpPr/>
            <p:nvPr/>
          </p:nvSpPr>
          <p:spPr>
            <a:xfrm>
              <a:off x="6667098" y="3639489"/>
              <a:ext cx="4914" cy="36535"/>
            </a:xfrm>
            <a:custGeom>
              <a:avLst/>
              <a:gdLst/>
              <a:ahLst/>
              <a:cxnLst/>
              <a:rect l="l" t="t" r="r" b="b"/>
              <a:pathLst>
                <a:path w="1795" h="13346" extrusionOk="0">
                  <a:moveTo>
                    <a:pt x="1795" y="0"/>
                  </a:moveTo>
                  <a:lnTo>
                    <a:pt x="0" y="13346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6606611" y="3605952"/>
              <a:ext cx="4123" cy="30657"/>
            </a:xfrm>
            <a:custGeom>
              <a:avLst/>
              <a:gdLst/>
              <a:ahLst/>
              <a:cxnLst/>
              <a:rect l="l" t="t" r="r" b="b"/>
              <a:pathLst>
                <a:path w="1506" h="11199" extrusionOk="0">
                  <a:moveTo>
                    <a:pt x="1506" y="0"/>
                  </a:moveTo>
                  <a:lnTo>
                    <a:pt x="0" y="1120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35"/>
            <p:cNvSpPr/>
            <p:nvPr/>
          </p:nvSpPr>
          <p:spPr>
            <a:xfrm>
              <a:off x="6825351" y="3633119"/>
              <a:ext cx="16707" cy="16707"/>
            </a:xfrm>
            <a:custGeom>
              <a:avLst/>
              <a:gdLst/>
              <a:ahLst/>
              <a:cxnLst/>
              <a:rect l="l" t="t" r="r" b="b"/>
              <a:pathLst>
                <a:path w="6103" h="6103" extrusionOk="0">
                  <a:moveTo>
                    <a:pt x="6103" y="3052"/>
                  </a:moveTo>
                  <a:cubicBezTo>
                    <a:pt x="6103" y="4738"/>
                    <a:pt x="4737" y="6103"/>
                    <a:pt x="3051" y="6103"/>
                  </a:cubicBezTo>
                  <a:cubicBezTo>
                    <a:pt x="1366" y="6103"/>
                    <a:pt x="0" y="4738"/>
                    <a:pt x="0" y="3052"/>
                  </a:cubicBezTo>
                  <a:cubicBezTo>
                    <a:pt x="0" y="1366"/>
                    <a:pt x="1366" y="0"/>
                    <a:pt x="3051" y="0"/>
                  </a:cubicBezTo>
                  <a:cubicBezTo>
                    <a:pt x="4737" y="0"/>
                    <a:pt x="6103" y="1366"/>
                    <a:pt x="6103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6717434" y="3619439"/>
              <a:ext cx="16707" cy="16707"/>
            </a:xfrm>
            <a:custGeom>
              <a:avLst/>
              <a:gdLst/>
              <a:ahLst/>
              <a:cxnLst/>
              <a:rect l="l" t="t" r="r" b="b"/>
              <a:pathLst>
                <a:path w="6103" h="6103" extrusionOk="0">
                  <a:moveTo>
                    <a:pt x="6103" y="3052"/>
                  </a:moveTo>
                  <a:cubicBezTo>
                    <a:pt x="6103" y="4737"/>
                    <a:pt x="4737" y="6103"/>
                    <a:pt x="3051" y="6103"/>
                  </a:cubicBezTo>
                  <a:cubicBezTo>
                    <a:pt x="1366" y="6103"/>
                    <a:pt x="0" y="4737"/>
                    <a:pt x="0" y="3052"/>
                  </a:cubicBezTo>
                  <a:cubicBezTo>
                    <a:pt x="0" y="1366"/>
                    <a:pt x="1366" y="0"/>
                    <a:pt x="3051" y="0"/>
                  </a:cubicBezTo>
                  <a:cubicBezTo>
                    <a:pt x="4737" y="0"/>
                    <a:pt x="6103" y="1366"/>
                    <a:pt x="6103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6628645" y="3572522"/>
              <a:ext cx="16707" cy="16707"/>
            </a:xfrm>
            <a:custGeom>
              <a:avLst/>
              <a:gdLst/>
              <a:ahLst/>
              <a:cxnLst/>
              <a:rect l="l" t="t" r="r" b="b"/>
              <a:pathLst>
                <a:path w="6103" h="6103" extrusionOk="0">
                  <a:moveTo>
                    <a:pt x="6103" y="3052"/>
                  </a:moveTo>
                  <a:cubicBezTo>
                    <a:pt x="6103" y="4737"/>
                    <a:pt x="4737" y="6103"/>
                    <a:pt x="3052" y="6103"/>
                  </a:cubicBezTo>
                  <a:cubicBezTo>
                    <a:pt x="1366" y="6103"/>
                    <a:pt x="0" y="4737"/>
                    <a:pt x="0" y="3052"/>
                  </a:cubicBezTo>
                  <a:cubicBezTo>
                    <a:pt x="0" y="1366"/>
                    <a:pt x="1366" y="0"/>
                    <a:pt x="3052" y="0"/>
                  </a:cubicBezTo>
                  <a:cubicBezTo>
                    <a:pt x="4737" y="0"/>
                    <a:pt x="6103" y="1366"/>
                    <a:pt x="6103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6613728" y="3511286"/>
              <a:ext cx="16707" cy="16707"/>
            </a:xfrm>
            <a:custGeom>
              <a:avLst/>
              <a:gdLst/>
              <a:ahLst/>
              <a:cxnLst/>
              <a:rect l="l" t="t" r="r" b="b"/>
              <a:pathLst>
                <a:path w="6103" h="6103" extrusionOk="0">
                  <a:moveTo>
                    <a:pt x="6103" y="3052"/>
                  </a:moveTo>
                  <a:cubicBezTo>
                    <a:pt x="6103" y="4738"/>
                    <a:pt x="4737" y="6103"/>
                    <a:pt x="3052" y="6103"/>
                  </a:cubicBezTo>
                  <a:cubicBezTo>
                    <a:pt x="1366" y="6103"/>
                    <a:pt x="0" y="4738"/>
                    <a:pt x="0" y="3052"/>
                  </a:cubicBezTo>
                  <a:cubicBezTo>
                    <a:pt x="0" y="1366"/>
                    <a:pt x="1366" y="0"/>
                    <a:pt x="3052" y="0"/>
                  </a:cubicBezTo>
                  <a:cubicBezTo>
                    <a:pt x="4737" y="0"/>
                    <a:pt x="6103" y="1366"/>
                    <a:pt x="6103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6674407" y="3471703"/>
              <a:ext cx="13288" cy="13288"/>
            </a:xfrm>
            <a:custGeom>
              <a:avLst/>
              <a:gdLst/>
              <a:ahLst/>
              <a:cxnLst/>
              <a:rect l="l" t="t" r="r" b="b"/>
              <a:pathLst>
                <a:path w="4854" h="4854" extrusionOk="0">
                  <a:moveTo>
                    <a:pt x="4854" y="2427"/>
                  </a:moveTo>
                  <a:cubicBezTo>
                    <a:pt x="4854" y="3770"/>
                    <a:pt x="3770" y="4855"/>
                    <a:pt x="2427" y="4855"/>
                  </a:cubicBezTo>
                  <a:cubicBezTo>
                    <a:pt x="1085" y="4855"/>
                    <a:pt x="0" y="3770"/>
                    <a:pt x="0" y="2427"/>
                  </a:cubicBezTo>
                  <a:cubicBezTo>
                    <a:pt x="0" y="1085"/>
                    <a:pt x="1085" y="0"/>
                    <a:pt x="2427" y="0"/>
                  </a:cubicBezTo>
                  <a:cubicBezTo>
                    <a:pt x="3770" y="0"/>
                    <a:pt x="4854" y="1085"/>
                    <a:pt x="4854" y="2427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6750434" y="3449493"/>
              <a:ext cx="13288" cy="13288"/>
            </a:xfrm>
            <a:custGeom>
              <a:avLst/>
              <a:gdLst/>
              <a:ahLst/>
              <a:cxnLst/>
              <a:rect l="l" t="t" r="r" b="b"/>
              <a:pathLst>
                <a:path w="4854" h="4854" extrusionOk="0">
                  <a:moveTo>
                    <a:pt x="4855" y="2427"/>
                  </a:moveTo>
                  <a:cubicBezTo>
                    <a:pt x="4855" y="3770"/>
                    <a:pt x="3770" y="4855"/>
                    <a:pt x="2427" y="4855"/>
                  </a:cubicBezTo>
                  <a:cubicBezTo>
                    <a:pt x="1085" y="4855"/>
                    <a:pt x="0" y="3770"/>
                    <a:pt x="0" y="2427"/>
                  </a:cubicBezTo>
                  <a:cubicBezTo>
                    <a:pt x="0" y="1085"/>
                    <a:pt x="1085" y="0"/>
                    <a:pt x="2427" y="0"/>
                  </a:cubicBezTo>
                  <a:cubicBezTo>
                    <a:pt x="3770" y="0"/>
                    <a:pt x="4855" y="1085"/>
                    <a:pt x="4855" y="2427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6831526" y="3440474"/>
              <a:ext cx="13288" cy="13288"/>
            </a:xfrm>
            <a:custGeom>
              <a:avLst/>
              <a:gdLst/>
              <a:ahLst/>
              <a:cxnLst/>
              <a:rect l="l" t="t" r="r" b="b"/>
              <a:pathLst>
                <a:path w="4854" h="4854" extrusionOk="0">
                  <a:moveTo>
                    <a:pt x="4855" y="2427"/>
                  </a:moveTo>
                  <a:cubicBezTo>
                    <a:pt x="4855" y="3770"/>
                    <a:pt x="3770" y="4855"/>
                    <a:pt x="2428" y="4855"/>
                  </a:cubicBezTo>
                  <a:cubicBezTo>
                    <a:pt x="1085" y="4855"/>
                    <a:pt x="0" y="3770"/>
                    <a:pt x="0" y="2427"/>
                  </a:cubicBezTo>
                  <a:cubicBezTo>
                    <a:pt x="0" y="1085"/>
                    <a:pt x="1085" y="0"/>
                    <a:pt x="2428" y="0"/>
                  </a:cubicBezTo>
                  <a:cubicBezTo>
                    <a:pt x="3770" y="0"/>
                    <a:pt x="4855" y="1085"/>
                    <a:pt x="4855" y="2427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6919011" y="3445648"/>
              <a:ext cx="13288" cy="13288"/>
            </a:xfrm>
            <a:custGeom>
              <a:avLst/>
              <a:gdLst/>
              <a:ahLst/>
              <a:cxnLst/>
              <a:rect l="l" t="t" r="r" b="b"/>
              <a:pathLst>
                <a:path w="4854" h="4854" extrusionOk="0">
                  <a:moveTo>
                    <a:pt x="4855" y="2427"/>
                  </a:moveTo>
                  <a:cubicBezTo>
                    <a:pt x="4855" y="3770"/>
                    <a:pt x="3770" y="4855"/>
                    <a:pt x="2427" y="4855"/>
                  </a:cubicBezTo>
                  <a:cubicBezTo>
                    <a:pt x="1085" y="4855"/>
                    <a:pt x="0" y="3770"/>
                    <a:pt x="0" y="2427"/>
                  </a:cubicBezTo>
                  <a:cubicBezTo>
                    <a:pt x="0" y="1085"/>
                    <a:pt x="1085" y="0"/>
                    <a:pt x="2427" y="0"/>
                  </a:cubicBezTo>
                  <a:cubicBezTo>
                    <a:pt x="3770" y="0"/>
                    <a:pt x="4855" y="1085"/>
                    <a:pt x="4855" y="2427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7001771" y="3468282"/>
              <a:ext cx="13288" cy="13288"/>
            </a:xfrm>
            <a:custGeom>
              <a:avLst/>
              <a:gdLst/>
              <a:ahLst/>
              <a:cxnLst/>
              <a:rect l="l" t="t" r="r" b="b"/>
              <a:pathLst>
                <a:path w="4854" h="4854" extrusionOk="0">
                  <a:moveTo>
                    <a:pt x="4854" y="2427"/>
                  </a:moveTo>
                  <a:cubicBezTo>
                    <a:pt x="4854" y="3770"/>
                    <a:pt x="3769" y="4855"/>
                    <a:pt x="2427" y="4855"/>
                  </a:cubicBezTo>
                  <a:cubicBezTo>
                    <a:pt x="1085" y="4855"/>
                    <a:pt x="0" y="3770"/>
                    <a:pt x="0" y="2427"/>
                  </a:cubicBezTo>
                  <a:cubicBezTo>
                    <a:pt x="0" y="1085"/>
                    <a:pt x="1085" y="0"/>
                    <a:pt x="2427" y="0"/>
                  </a:cubicBezTo>
                  <a:cubicBezTo>
                    <a:pt x="3769" y="0"/>
                    <a:pt x="4854" y="1085"/>
                    <a:pt x="4854" y="2427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35"/>
            <p:cNvSpPr/>
            <p:nvPr/>
          </p:nvSpPr>
          <p:spPr>
            <a:xfrm>
              <a:off x="6940449" y="3625574"/>
              <a:ext cx="16707" cy="16707"/>
            </a:xfrm>
            <a:custGeom>
              <a:avLst/>
              <a:gdLst/>
              <a:ahLst/>
              <a:cxnLst/>
              <a:rect l="l" t="t" r="r" b="b"/>
              <a:pathLst>
                <a:path w="6103" h="6103" extrusionOk="0">
                  <a:moveTo>
                    <a:pt x="6104" y="3052"/>
                  </a:moveTo>
                  <a:cubicBezTo>
                    <a:pt x="6104" y="4738"/>
                    <a:pt x="4738" y="6103"/>
                    <a:pt x="3052" y="6103"/>
                  </a:cubicBezTo>
                  <a:cubicBezTo>
                    <a:pt x="1366" y="6103"/>
                    <a:pt x="0" y="4738"/>
                    <a:pt x="0" y="3052"/>
                  </a:cubicBezTo>
                  <a:cubicBezTo>
                    <a:pt x="0" y="1366"/>
                    <a:pt x="1366" y="0"/>
                    <a:pt x="3052" y="0"/>
                  </a:cubicBezTo>
                  <a:cubicBezTo>
                    <a:pt x="4738" y="0"/>
                    <a:pt x="6104" y="1366"/>
                    <a:pt x="6104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35"/>
            <p:cNvSpPr/>
            <p:nvPr/>
          </p:nvSpPr>
          <p:spPr>
            <a:xfrm>
              <a:off x="7030735" y="3593554"/>
              <a:ext cx="16707" cy="16707"/>
            </a:xfrm>
            <a:custGeom>
              <a:avLst/>
              <a:gdLst/>
              <a:ahLst/>
              <a:cxnLst/>
              <a:rect l="l" t="t" r="r" b="b"/>
              <a:pathLst>
                <a:path w="6103" h="6103" extrusionOk="0">
                  <a:moveTo>
                    <a:pt x="6103" y="3052"/>
                  </a:moveTo>
                  <a:cubicBezTo>
                    <a:pt x="6103" y="4738"/>
                    <a:pt x="4737" y="6103"/>
                    <a:pt x="3052" y="6103"/>
                  </a:cubicBezTo>
                  <a:cubicBezTo>
                    <a:pt x="1366" y="6103"/>
                    <a:pt x="0" y="4738"/>
                    <a:pt x="0" y="3052"/>
                  </a:cubicBezTo>
                  <a:cubicBezTo>
                    <a:pt x="0" y="1366"/>
                    <a:pt x="1366" y="0"/>
                    <a:pt x="3052" y="0"/>
                  </a:cubicBezTo>
                  <a:cubicBezTo>
                    <a:pt x="4737" y="0"/>
                    <a:pt x="6103" y="1366"/>
                    <a:pt x="6103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7070661" y="3524303"/>
              <a:ext cx="18456" cy="18459"/>
            </a:xfrm>
            <a:custGeom>
              <a:avLst/>
              <a:gdLst/>
              <a:ahLst/>
              <a:cxnLst/>
              <a:rect l="l" t="t" r="r" b="b"/>
              <a:pathLst>
                <a:path w="6742" h="6743" extrusionOk="0">
                  <a:moveTo>
                    <a:pt x="6743" y="3372"/>
                  </a:moveTo>
                  <a:cubicBezTo>
                    <a:pt x="6743" y="5237"/>
                    <a:pt x="5237" y="6743"/>
                    <a:pt x="3371" y="6743"/>
                  </a:cubicBezTo>
                  <a:cubicBezTo>
                    <a:pt x="1506" y="6743"/>
                    <a:pt x="0" y="5229"/>
                    <a:pt x="0" y="3372"/>
                  </a:cubicBezTo>
                  <a:cubicBezTo>
                    <a:pt x="0" y="1514"/>
                    <a:pt x="1506" y="0"/>
                    <a:pt x="3371" y="0"/>
                  </a:cubicBezTo>
                  <a:cubicBezTo>
                    <a:pt x="5237" y="0"/>
                    <a:pt x="6743" y="1514"/>
                    <a:pt x="6743" y="337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5" name="Google Shape;825;p35"/>
          <p:cNvSpPr txBox="1"/>
          <p:nvPr>
            <p:ph type="title"/>
          </p:nvPr>
        </p:nvSpPr>
        <p:spPr>
          <a:xfrm>
            <a:off x="558195" y="123129"/>
            <a:ext cx="6576000" cy="100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6600">
                <a:sym typeface="+mn-ea"/>
              </a:rPr>
              <a:t> </a:t>
            </a:r>
            <a:r>
              <a:rPr lang="en-US" altLang="zh-CN" sz="4000">
                <a:sym typeface="+mn-ea"/>
              </a:rPr>
              <a:t>Parameter Tuning Steps:</a:t>
            </a:r>
            <a:endParaRPr lang="en-US" altLang="zh-CN" sz="4000">
              <a:sym typeface="+mn-ea"/>
            </a:endParaRPr>
          </a:p>
        </p:txBody>
      </p:sp>
      <p:grpSp>
        <p:nvGrpSpPr>
          <p:cNvPr id="848" name="Google Shape;848;p35"/>
          <p:cNvGrpSpPr/>
          <p:nvPr/>
        </p:nvGrpSpPr>
        <p:grpSpPr>
          <a:xfrm>
            <a:off x="5989427" y="4661103"/>
            <a:ext cx="665270" cy="337912"/>
            <a:chOff x="6580515" y="3436687"/>
            <a:chExt cx="538768" cy="273657"/>
          </a:xfrm>
        </p:grpSpPr>
        <p:sp>
          <p:nvSpPr>
            <p:cNvPr id="849" name="Google Shape;849;p35"/>
            <p:cNvSpPr/>
            <p:nvPr/>
          </p:nvSpPr>
          <p:spPr>
            <a:xfrm>
              <a:off x="6580977" y="3553264"/>
              <a:ext cx="538305" cy="157080"/>
            </a:xfrm>
            <a:custGeom>
              <a:avLst/>
              <a:gdLst/>
              <a:ahLst/>
              <a:cxnLst/>
              <a:rect l="l" t="t" r="r" b="b"/>
              <a:pathLst>
                <a:path w="196641" h="57381" extrusionOk="0">
                  <a:moveTo>
                    <a:pt x="26" y="2763"/>
                  </a:moveTo>
                  <a:cubicBezTo>
                    <a:pt x="-146" y="3091"/>
                    <a:pt x="603" y="16210"/>
                    <a:pt x="603" y="16210"/>
                  </a:cubicBezTo>
                  <a:cubicBezTo>
                    <a:pt x="837" y="20277"/>
                    <a:pt x="4771" y="25084"/>
                    <a:pt x="7206" y="27972"/>
                  </a:cubicBezTo>
                  <a:cubicBezTo>
                    <a:pt x="15908" y="38298"/>
                    <a:pt x="28747" y="44534"/>
                    <a:pt x="41390" y="48538"/>
                  </a:cubicBezTo>
                  <a:cubicBezTo>
                    <a:pt x="74178" y="58918"/>
                    <a:pt x="109401" y="60057"/>
                    <a:pt x="142766" y="52502"/>
                  </a:cubicBezTo>
                  <a:cubicBezTo>
                    <a:pt x="154512" y="49841"/>
                    <a:pt x="166422" y="45931"/>
                    <a:pt x="176912" y="39664"/>
                  </a:cubicBezTo>
                  <a:cubicBezTo>
                    <a:pt x="185395" y="34598"/>
                    <a:pt x="196681" y="24803"/>
                    <a:pt x="196642" y="13853"/>
                  </a:cubicBezTo>
                  <a:lnTo>
                    <a:pt x="196595" y="0"/>
                  </a:lnTo>
                  <a:lnTo>
                    <a:pt x="34" y="275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35"/>
            <p:cNvSpPr/>
            <p:nvPr/>
          </p:nvSpPr>
          <p:spPr>
            <a:xfrm>
              <a:off x="6580515" y="3436687"/>
              <a:ext cx="538655" cy="230005"/>
            </a:xfrm>
            <a:custGeom>
              <a:avLst/>
              <a:gdLst/>
              <a:ahLst/>
              <a:cxnLst/>
              <a:rect l="l" t="t" r="r" b="b"/>
              <a:pathLst>
                <a:path w="196769" h="84020" extrusionOk="0">
                  <a:moveTo>
                    <a:pt x="193423" y="30884"/>
                  </a:moveTo>
                  <a:cubicBezTo>
                    <a:pt x="181521" y="11880"/>
                    <a:pt x="139196" y="-631"/>
                    <a:pt x="95661" y="25"/>
                  </a:cubicBezTo>
                  <a:cubicBezTo>
                    <a:pt x="50332" y="711"/>
                    <a:pt x="7452" y="15595"/>
                    <a:pt x="889" y="36754"/>
                  </a:cubicBezTo>
                  <a:cubicBezTo>
                    <a:pt x="-7338" y="63274"/>
                    <a:pt x="42527" y="87266"/>
                    <a:pt x="110045" y="83660"/>
                  </a:cubicBezTo>
                  <a:cubicBezTo>
                    <a:pt x="173638" y="80265"/>
                    <a:pt x="208065" y="54252"/>
                    <a:pt x="193423" y="308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35"/>
            <p:cNvSpPr/>
            <p:nvPr/>
          </p:nvSpPr>
          <p:spPr>
            <a:xfrm>
              <a:off x="6581624" y="3550188"/>
              <a:ext cx="535116" cy="115205"/>
            </a:xfrm>
            <a:custGeom>
              <a:avLst/>
              <a:gdLst/>
              <a:ahLst/>
              <a:cxnLst/>
              <a:rect l="l" t="t" r="r" b="b"/>
              <a:pathLst>
                <a:path w="195476" h="42084" extrusionOk="0">
                  <a:moveTo>
                    <a:pt x="0" y="6962"/>
                  </a:moveTo>
                  <a:cubicBezTo>
                    <a:pt x="7508" y="28159"/>
                    <a:pt x="51776" y="44768"/>
                    <a:pt x="108751" y="41724"/>
                  </a:cubicBezTo>
                  <a:cubicBezTo>
                    <a:pt x="162408" y="38860"/>
                    <a:pt x="195297" y="19894"/>
                    <a:pt x="195477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35"/>
            <p:cNvSpPr/>
            <p:nvPr/>
          </p:nvSpPr>
          <p:spPr>
            <a:xfrm>
              <a:off x="6660775" y="3458842"/>
              <a:ext cx="386612" cy="163678"/>
            </a:xfrm>
            <a:custGeom>
              <a:avLst/>
              <a:gdLst/>
              <a:ahLst/>
              <a:cxnLst/>
              <a:rect l="l" t="t" r="r" b="b"/>
              <a:pathLst>
                <a:path w="141228" h="59791" extrusionOk="0">
                  <a:moveTo>
                    <a:pt x="77992" y="59602"/>
                  </a:moveTo>
                  <a:cubicBezTo>
                    <a:pt x="32365" y="61701"/>
                    <a:pt x="-3006" y="46092"/>
                    <a:pt x="202" y="27790"/>
                  </a:cubicBezTo>
                  <a:cubicBezTo>
                    <a:pt x="2926" y="12219"/>
                    <a:pt x="33450" y="668"/>
                    <a:pt x="67744" y="28"/>
                  </a:cubicBezTo>
                  <a:cubicBezTo>
                    <a:pt x="101000" y="-596"/>
                    <a:pt x="132406" y="9160"/>
                    <a:pt x="139657" y="23544"/>
                  </a:cubicBezTo>
                  <a:cubicBezTo>
                    <a:pt x="148101" y="40285"/>
                    <a:pt x="121792" y="57588"/>
                    <a:pt x="77992" y="5960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35"/>
            <p:cNvSpPr/>
            <p:nvPr/>
          </p:nvSpPr>
          <p:spPr>
            <a:xfrm>
              <a:off x="6759006" y="3501113"/>
              <a:ext cx="180880" cy="70140"/>
            </a:xfrm>
            <a:custGeom>
              <a:avLst/>
              <a:gdLst/>
              <a:ahLst/>
              <a:cxnLst/>
              <a:rect l="l" t="t" r="r" b="b"/>
              <a:pathLst>
                <a:path w="66075" h="25622" extrusionOk="0">
                  <a:moveTo>
                    <a:pt x="196" y="0"/>
                  </a:moveTo>
                  <a:lnTo>
                    <a:pt x="1" y="12831"/>
                  </a:lnTo>
                  <a:cubicBezTo>
                    <a:pt x="-85" y="18411"/>
                    <a:pt x="7165" y="23047"/>
                    <a:pt x="16196" y="23180"/>
                  </a:cubicBezTo>
                  <a:lnTo>
                    <a:pt x="16843" y="23180"/>
                  </a:lnTo>
                  <a:cubicBezTo>
                    <a:pt x="25873" y="23328"/>
                    <a:pt x="33264" y="18919"/>
                    <a:pt x="33342" y="13338"/>
                  </a:cubicBezTo>
                  <a:lnTo>
                    <a:pt x="33382" y="10614"/>
                  </a:lnTo>
                  <a:cubicBezTo>
                    <a:pt x="33467" y="5034"/>
                    <a:pt x="40858" y="624"/>
                    <a:pt x="49880" y="765"/>
                  </a:cubicBezTo>
                  <a:lnTo>
                    <a:pt x="49880" y="765"/>
                  </a:lnTo>
                  <a:cubicBezTo>
                    <a:pt x="58911" y="905"/>
                    <a:pt x="66161" y="5534"/>
                    <a:pt x="66075" y="11114"/>
                  </a:cubicBezTo>
                  <a:lnTo>
                    <a:pt x="65857" y="25623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35"/>
            <p:cNvSpPr/>
            <p:nvPr/>
          </p:nvSpPr>
          <p:spPr>
            <a:xfrm>
              <a:off x="6738315" y="3541852"/>
              <a:ext cx="223758" cy="3416"/>
            </a:xfrm>
            <a:custGeom>
              <a:avLst/>
              <a:gdLst/>
              <a:ahLst/>
              <a:cxnLst/>
              <a:rect l="l" t="t" r="r" b="b"/>
              <a:pathLst>
                <a:path w="81738" h="1248" extrusionOk="0">
                  <a:moveTo>
                    <a:pt x="0" y="0"/>
                  </a:moveTo>
                  <a:lnTo>
                    <a:pt x="81739" y="1249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35"/>
            <p:cNvSpPr/>
            <p:nvPr/>
          </p:nvSpPr>
          <p:spPr>
            <a:xfrm>
              <a:off x="6738551" y="3525393"/>
              <a:ext cx="223780" cy="3394"/>
            </a:xfrm>
            <a:custGeom>
              <a:avLst/>
              <a:gdLst/>
              <a:ahLst/>
              <a:cxnLst/>
              <a:rect l="l" t="t" r="r" b="b"/>
              <a:pathLst>
                <a:path w="81746" h="1240" extrusionOk="0">
                  <a:moveTo>
                    <a:pt x="0" y="0"/>
                  </a:moveTo>
                  <a:lnTo>
                    <a:pt x="81747" y="124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35"/>
            <p:cNvSpPr/>
            <p:nvPr/>
          </p:nvSpPr>
          <p:spPr>
            <a:xfrm>
              <a:off x="6964176" y="3654726"/>
              <a:ext cx="5702" cy="43841"/>
            </a:xfrm>
            <a:custGeom>
              <a:avLst/>
              <a:gdLst/>
              <a:ahLst/>
              <a:cxnLst/>
              <a:rect l="l" t="t" r="r" b="b"/>
              <a:pathLst>
                <a:path w="2083" h="16015" extrusionOk="0">
                  <a:moveTo>
                    <a:pt x="2084" y="0"/>
                  </a:moveTo>
                  <a:lnTo>
                    <a:pt x="0" y="16015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35"/>
            <p:cNvSpPr/>
            <p:nvPr/>
          </p:nvSpPr>
          <p:spPr>
            <a:xfrm>
              <a:off x="6841703" y="3666568"/>
              <a:ext cx="4038" cy="43690"/>
            </a:xfrm>
            <a:custGeom>
              <a:avLst/>
              <a:gdLst/>
              <a:ahLst/>
              <a:cxnLst/>
              <a:rect l="l" t="t" r="r" b="b"/>
              <a:pathLst>
                <a:path w="1475" h="15960" extrusionOk="0">
                  <a:moveTo>
                    <a:pt x="1475" y="0"/>
                  </a:moveTo>
                  <a:lnTo>
                    <a:pt x="0" y="1596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35"/>
            <p:cNvSpPr/>
            <p:nvPr/>
          </p:nvSpPr>
          <p:spPr>
            <a:xfrm>
              <a:off x="6708884" y="3653080"/>
              <a:ext cx="5489" cy="37857"/>
            </a:xfrm>
            <a:custGeom>
              <a:avLst/>
              <a:gdLst/>
              <a:ahLst/>
              <a:cxnLst/>
              <a:rect l="l" t="t" r="r" b="b"/>
              <a:pathLst>
                <a:path w="2005" h="13829" extrusionOk="0">
                  <a:moveTo>
                    <a:pt x="2006" y="0"/>
                  </a:moveTo>
                  <a:lnTo>
                    <a:pt x="0" y="1383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35"/>
            <p:cNvSpPr/>
            <p:nvPr/>
          </p:nvSpPr>
          <p:spPr>
            <a:xfrm>
              <a:off x="6667098" y="3639489"/>
              <a:ext cx="4914" cy="36535"/>
            </a:xfrm>
            <a:custGeom>
              <a:avLst/>
              <a:gdLst/>
              <a:ahLst/>
              <a:cxnLst/>
              <a:rect l="l" t="t" r="r" b="b"/>
              <a:pathLst>
                <a:path w="1795" h="13346" extrusionOk="0">
                  <a:moveTo>
                    <a:pt x="1795" y="0"/>
                  </a:moveTo>
                  <a:lnTo>
                    <a:pt x="0" y="13346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35"/>
            <p:cNvSpPr/>
            <p:nvPr/>
          </p:nvSpPr>
          <p:spPr>
            <a:xfrm>
              <a:off x="6606611" y="3605952"/>
              <a:ext cx="4123" cy="30657"/>
            </a:xfrm>
            <a:custGeom>
              <a:avLst/>
              <a:gdLst/>
              <a:ahLst/>
              <a:cxnLst/>
              <a:rect l="l" t="t" r="r" b="b"/>
              <a:pathLst>
                <a:path w="1506" h="11199" extrusionOk="0">
                  <a:moveTo>
                    <a:pt x="1506" y="0"/>
                  </a:moveTo>
                  <a:lnTo>
                    <a:pt x="0" y="1120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35"/>
            <p:cNvSpPr/>
            <p:nvPr/>
          </p:nvSpPr>
          <p:spPr>
            <a:xfrm>
              <a:off x="6825351" y="3633119"/>
              <a:ext cx="16707" cy="16707"/>
            </a:xfrm>
            <a:custGeom>
              <a:avLst/>
              <a:gdLst/>
              <a:ahLst/>
              <a:cxnLst/>
              <a:rect l="l" t="t" r="r" b="b"/>
              <a:pathLst>
                <a:path w="6103" h="6103" extrusionOk="0">
                  <a:moveTo>
                    <a:pt x="6103" y="3052"/>
                  </a:moveTo>
                  <a:cubicBezTo>
                    <a:pt x="6103" y="4738"/>
                    <a:pt x="4737" y="6103"/>
                    <a:pt x="3051" y="6103"/>
                  </a:cubicBezTo>
                  <a:cubicBezTo>
                    <a:pt x="1366" y="6103"/>
                    <a:pt x="0" y="4738"/>
                    <a:pt x="0" y="3052"/>
                  </a:cubicBezTo>
                  <a:cubicBezTo>
                    <a:pt x="0" y="1366"/>
                    <a:pt x="1366" y="0"/>
                    <a:pt x="3051" y="0"/>
                  </a:cubicBezTo>
                  <a:cubicBezTo>
                    <a:pt x="4737" y="0"/>
                    <a:pt x="6103" y="1366"/>
                    <a:pt x="6103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35"/>
            <p:cNvSpPr/>
            <p:nvPr/>
          </p:nvSpPr>
          <p:spPr>
            <a:xfrm>
              <a:off x="6717434" y="3619439"/>
              <a:ext cx="16707" cy="16707"/>
            </a:xfrm>
            <a:custGeom>
              <a:avLst/>
              <a:gdLst/>
              <a:ahLst/>
              <a:cxnLst/>
              <a:rect l="l" t="t" r="r" b="b"/>
              <a:pathLst>
                <a:path w="6103" h="6103" extrusionOk="0">
                  <a:moveTo>
                    <a:pt x="6103" y="3052"/>
                  </a:moveTo>
                  <a:cubicBezTo>
                    <a:pt x="6103" y="4737"/>
                    <a:pt x="4737" y="6103"/>
                    <a:pt x="3051" y="6103"/>
                  </a:cubicBezTo>
                  <a:cubicBezTo>
                    <a:pt x="1366" y="6103"/>
                    <a:pt x="0" y="4737"/>
                    <a:pt x="0" y="3052"/>
                  </a:cubicBezTo>
                  <a:cubicBezTo>
                    <a:pt x="0" y="1366"/>
                    <a:pt x="1366" y="0"/>
                    <a:pt x="3051" y="0"/>
                  </a:cubicBezTo>
                  <a:cubicBezTo>
                    <a:pt x="4737" y="0"/>
                    <a:pt x="6103" y="1366"/>
                    <a:pt x="6103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35"/>
            <p:cNvSpPr/>
            <p:nvPr/>
          </p:nvSpPr>
          <p:spPr>
            <a:xfrm>
              <a:off x="6628645" y="3572522"/>
              <a:ext cx="16707" cy="16707"/>
            </a:xfrm>
            <a:custGeom>
              <a:avLst/>
              <a:gdLst/>
              <a:ahLst/>
              <a:cxnLst/>
              <a:rect l="l" t="t" r="r" b="b"/>
              <a:pathLst>
                <a:path w="6103" h="6103" extrusionOk="0">
                  <a:moveTo>
                    <a:pt x="6103" y="3052"/>
                  </a:moveTo>
                  <a:cubicBezTo>
                    <a:pt x="6103" y="4737"/>
                    <a:pt x="4737" y="6103"/>
                    <a:pt x="3052" y="6103"/>
                  </a:cubicBezTo>
                  <a:cubicBezTo>
                    <a:pt x="1366" y="6103"/>
                    <a:pt x="0" y="4737"/>
                    <a:pt x="0" y="3052"/>
                  </a:cubicBezTo>
                  <a:cubicBezTo>
                    <a:pt x="0" y="1366"/>
                    <a:pt x="1366" y="0"/>
                    <a:pt x="3052" y="0"/>
                  </a:cubicBezTo>
                  <a:cubicBezTo>
                    <a:pt x="4737" y="0"/>
                    <a:pt x="6103" y="1366"/>
                    <a:pt x="6103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35"/>
            <p:cNvSpPr/>
            <p:nvPr/>
          </p:nvSpPr>
          <p:spPr>
            <a:xfrm>
              <a:off x="6613728" y="3511286"/>
              <a:ext cx="16707" cy="16707"/>
            </a:xfrm>
            <a:custGeom>
              <a:avLst/>
              <a:gdLst/>
              <a:ahLst/>
              <a:cxnLst/>
              <a:rect l="l" t="t" r="r" b="b"/>
              <a:pathLst>
                <a:path w="6103" h="6103" extrusionOk="0">
                  <a:moveTo>
                    <a:pt x="6103" y="3052"/>
                  </a:moveTo>
                  <a:cubicBezTo>
                    <a:pt x="6103" y="4738"/>
                    <a:pt x="4737" y="6103"/>
                    <a:pt x="3052" y="6103"/>
                  </a:cubicBezTo>
                  <a:cubicBezTo>
                    <a:pt x="1366" y="6103"/>
                    <a:pt x="0" y="4738"/>
                    <a:pt x="0" y="3052"/>
                  </a:cubicBezTo>
                  <a:cubicBezTo>
                    <a:pt x="0" y="1366"/>
                    <a:pt x="1366" y="0"/>
                    <a:pt x="3052" y="0"/>
                  </a:cubicBezTo>
                  <a:cubicBezTo>
                    <a:pt x="4737" y="0"/>
                    <a:pt x="6103" y="1366"/>
                    <a:pt x="6103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35"/>
            <p:cNvSpPr/>
            <p:nvPr/>
          </p:nvSpPr>
          <p:spPr>
            <a:xfrm>
              <a:off x="6674407" y="3471703"/>
              <a:ext cx="13288" cy="13288"/>
            </a:xfrm>
            <a:custGeom>
              <a:avLst/>
              <a:gdLst/>
              <a:ahLst/>
              <a:cxnLst/>
              <a:rect l="l" t="t" r="r" b="b"/>
              <a:pathLst>
                <a:path w="4854" h="4854" extrusionOk="0">
                  <a:moveTo>
                    <a:pt x="4854" y="2427"/>
                  </a:moveTo>
                  <a:cubicBezTo>
                    <a:pt x="4854" y="3770"/>
                    <a:pt x="3770" y="4855"/>
                    <a:pt x="2427" y="4855"/>
                  </a:cubicBezTo>
                  <a:cubicBezTo>
                    <a:pt x="1085" y="4855"/>
                    <a:pt x="0" y="3770"/>
                    <a:pt x="0" y="2427"/>
                  </a:cubicBezTo>
                  <a:cubicBezTo>
                    <a:pt x="0" y="1085"/>
                    <a:pt x="1085" y="0"/>
                    <a:pt x="2427" y="0"/>
                  </a:cubicBezTo>
                  <a:cubicBezTo>
                    <a:pt x="3770" y="0"/>
                    <a:pt x="4854" y="1085"/>
                    <a:pt x="4854" y="2427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35"/>
            <p:cNvSpPr/>
            <p:nvPr/>
          </p:nvSpPr>
          <p:spPr>
            <a:xfrm>
              <a:off x="6750434" y="3449493"/>
              <a:ext cx="13288" cy="13288"/>
            </a:xfrm>
            <a:custGeom>
              <a:avLst/>
              <a:gdLst/>
              <a:ahLst/>
              <a:cxnLst/>
              <a:rect l="l" t="t" r="r" b="b"/>
              <a:pathLst>
                <a:path w="4854" h="4854" extrusionOk="0">
                  <a:moveTo>
                    <a:pt x="4855" y="2427"/>
                  </a:moveTo>
                  <a:cubicBezTo>
                    <a:pt x="4855" y="3770"/>
                    <a:pt x="3770" y="4855"/>
                    <a:pt x="2427" y="4855"/>
                  </a:cubicBezTo>
                  <a:cubicBezTo>
                    <a:pt x="1085" y="4855"/>
                    <a:pt x="0" y="3770"/>
                    <a:pt x="0" y="2427"/>
                  </a:cubicBezTo>
                  <a:cubicBezTo>
                    <a:pt x="0" y="1085"/>
                    <a:pt x="1085" y="0"/>
                    <a:pt x="2427" y="0"/>
                  </a:cubicBezTo>
                  <a:cubicBezTo>
                    <a:pt x="3770" y="0"/>
                    <a:pt x="4855" y="1085"/>
                    <a:pt x="4855" y="2427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35"/>
            <p:cNvSpPr/>
            <p:nvPr/>
          </p:nvSpPr>
          <p:spPr>
            <a:xfrm>
              <a:off x="6831526" y="3440474"/>
              <a:ext cx="13288" cy="13288"/>
            </a:xfrm>
            <a:custGeom>
              <a:avLst/>
              <a:gdLst/>
              <a:ahLst/>
              <a:cxnLst/>
              <a:rect l="l" t="t" r="r" b="b"/>
              <a:pathLst>
                <a:path w="4854" h="4854" extrusionOk="0">
                  <a:moveTo>
                    <a:pt x="4855" y="2427"/>
                  </a:moveTo>
                  <a:cubicBezTo>
                    <a:pt x="4855" y="3770"/>
                    <a:pt x="3770" y="4855"/>
                    <a:pt x="2428" y="4855"/>
                  </a:cubicBezTo>
                  <a:cubicBezTo>
                    <a:pt x="1085" y="4855"/>
                    <a:pt x="0" y="3770"/>
                    <a:pt x="0" y="2427"/>
                  </a:cubicBezTo>
                  <a:cubicBezTo>
                    <a:pt x="0" y="1085"/>
                    <a:pt x="1085" y="0"/>
                    <a:pt x="2428" y="0"/>
                  </a:cubicBezTo>
                  <a:cubicBezTo>
                    <a:pt x="3770" y="0"/>
                    <a:pt x="4855" y="1085"/>
                    <a:pt x="4855" y="2427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35"/>
            <p:cNvSpPr/>
            <p:nvPr/>
          </p:nvSpPr>
          <p:spPr>
            <a:xfrm>
              <a:off x="6919011" y="3445648"/>
              <a:ext cx="13288" cy="13288"/>
            </a:xfrm>
            <a:custGeom>
              <a:avLst/>
              <a:gdLst/>
              <a:ahLst/>
              <a:cxnLst/>
              <a:rect l="l" t="t" r="r" b="b"/>
              <a:pathLst>
                <a:path w="4854" h="4854" extrusionOk="0">
                  <a:moveTo>
                    <a:pt x="4855" y="2427"/>
                  </a:moveTo>
                  <a:cubicBezTo>
                    <a:pt x="4855" y="3770"/>
                    <a:pt x="3770" y="4855"/>
                    <a:pt x="2427" y="4855"/>
                  </a:cubicBezTo>
                  <a:cubicBezTo>
                    <a:pt x="1085" y="4855"/>
                    <a:pt x="0" y="3770"/>
                    <a:pt x="0" y="2427"/>
                  </a:cubicBezTo>
                  <a:cubicBezTo>
                    <a:pt x="0" y="1085"/>
                    <a:pt x="1085" y="0"/>
                    <a:pt x="2427" y="0"/>
                  </a:cubicBezTo>
                  <a:cubicBezTo>
                    <a:pt x="3770" y="0"/>
                    <a:pt x="4855" y="1085"/>
                    <a:pt x="4855" y="2427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35"/>
            <p:cNvSpPr/>
            <p:nvPr/>
          </p:nvSpPr>
          <p:spPr>
            <a:xfrm>
              <a:off x="7001771" y="3468282"/>
              <a:ext cx="13288" cy="13288"/>
            </a:xfrm>
            <a:custGeom>
              <a:avLst/>
              <a:gdLst/>
              <a:ahLst/>
              <a:cxnLst/>
              <a:rect l="l" t="t" r="r" b="b"/>
              <a:pathLst>
                <a:path w="4854" h="4854" extrusionOk="0">
                  <a:moveTo>
                    <a:pt x="4854" y="2427"/>
                  </a:moveTo>
                  <a:cubicBezTo>
                    <a:pt x="4854" y="3770"/>
                    <a:pt x="3769" y="4855"/>
                    <a:pt x="2427" y="4855"/>
                  </a:cubicBezTo>
                  <a:cubicBezTo>
                    <a:pt x="1085" y="4855"/>
                    <a:pt x="0" y="3770"/>
                    <a:pt x="0" y="2427"/>
                  </a:cubicBezTo>
                  <a:cubicBezTo>
                    <a:pt x="0" y="1085"/>
                    <a:pt x="1085" y="0"/>
                    <a:pt x="2427" y="0"/>
                  </a:cubicBezTo>
                  <a:cubicBezTo>
                    <a:pt x="3769" y="0"/>
                    <a:pt x="4854" y="1085"/>
                    <a:pt x="4854" y="2427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35"/>
            <p:cNvSpPr/>
            <p:nvPr/>
          </p:nvSpPr>
          <p:spPr>
            <a:xfrm>
              <a:off x="6940449" y="3625574"/>
              <a:ext cx="16707" cy="16707"/>
            </a:xfrm>
            <a:custGeom>
              <a:avLst/>
              <a:gdLst/>
              <a:ahLst/>
              <a:cxnLst/>
              <a:rect l="l" t="t" r="r" b="b"/>
              <a:pathLst>
                <a:path w="6103" h="6103" extrusionOk="0">
                  <a:moveTo>
                    <a:pt x="6104" y="3052"/>
                  </a:moveTo>
                  <a:cubicBezTo>
                    <a:pt x="6104" y="4738"/>
                    <a:pt x="4738" y="6103"/>
                    <a:pt x="3052" y="6103"/>
                  </a:cubicBezTo>
                  <a:cubicBezTo>
                    <a:pt x="1366" y="6103"/>
                    <a:pt x="0" y="4738"/>
                    <a:pt x="0" y="3052"/>
                  </a:cubicBezTo>
                  <a:cubicBezTo>
                    <a:pt x="0" y="1366"/>
                    <a:pt x="1366" y="0"/>
                    <a:pt x="3052" y="0"/>
                  </a:cubicBezTo>
                  <a:cubicBezTo>
                    <a:pt x="4738" y="0"/>
                    <a:pt x="6104" y="1366"/>
                    <a:pt x="6104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35"/>
            <p:cNvSpPr/>
            <p:nvPr/>
          </p:nvSpPr>
          <p:spPr>
            <a:xfrm>
              <a:off x="7030735" y="3593554"/>
              <a:ext cx="16707" cy="16707"/>
            </a:xfrm>
            <a:custGeom>
              <a:avLst/>
              <a:gdLst/>
              <a:ahLst/>
              <a:cxnLst/>
              <a:rect l="l" t="t" r="r" b="b"/>
              <a:pathLst>
                <a:path w="6103" h="6103" extrusionOk="0">
                  <a:moveTo>
                    <a:pt x="6103" y="3052"/>
                  </a:moveTo>
                  <a:cubicBezTo>
                    <a:pt x="6103" y="4738"/>
                    <a:pt x="4737" y="6103"/>
                    <a:pt x="3052" y="6103"/>
                  </a:cubicBezTo>
                  <a:cubicBezTo>
                    <a:pt x="1366" y="6103"/>
                    <a:pt x="0" y="4738"/>
                    <a:pt x="0" y="3052"/>
                  </a:cubicBezTo>
                  <a:cubicBezTo>
                    <a:pt x="0" y="1366"/>
                    <a:pt x="1366" y="0"/>
                    <a:pt x="3052" y="0"/>
                  </a:cubicBezTo>
                  <a:cubicBezTo>
                    <a:pt x="4737" y="0"/>
                    <a:pt x="6103" y="1366"/>
                    <a:pt x="6103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35"/>
            <p:cNvSpPr/>
            <p:nvPr/>
          </p:nvSpPr>
          <p:spPr>
            <a:xfrm>
              <a:off x="7070661" y="3524303"/>
              <a:ext cx="18456" cy="18459"/>
            </a:xfrm>
            <a:custGeom>
              <a:avLst/>
              <a:gdLst/>
              <a:ahLst/>
              <a:cxnLst/>
              <a:rect l="l" t="t" r="r" b="b"/>
              <a:pathLst>
                <a:path w="6742" h="6743" extrusionOk="0">
                  <a:moveTo>
                    <a:pt x="6743" y="3372"/>
                  </a:moveTo>
                  <a:cubicBezTo>
                    <a:pt x="6743" y="5237"/>
                    <a:pt x="5237" y="6743"/>
                    <a:pt x="3371" y="6743"/>
                  </a:cubicBezTo>
                  <a:cubicBezTo>
                    <a:pt x="1506" y="6743"/>
                    <a:pt x="0" y="5229"/>
                    <a:pt x="0" y="3372"/>
                  </a:cubicBezTo>
                  <a:cubicBezTo>
                    <a:pt x="0" y="1514"/>
                    <a:pt x="1506" y="0"/>
                    <a:pt x="3371" y="0"/>
                  </a:cubicBezTo>
                  <a:cubicBezTo>
                    <a:pt x="5237" y="0"/>
                    <a:pt x="6743" y="1514"/>
                    <a:pt x="6743" y="337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891540" y="1072515"/>
          <a:ext cx="7441565" cy="364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3315"/>
                <a:gridCol w="2392680"/>
                <a:gridCol w="2655570"/>
              </a:tblGrid>
              <a:tr h="551180">
                <a:tc>
                  <a:txBody>
                    <a:bodyPr/>
                    <a:p>
                      <a:pPr algn="ctr"/>
                      <a:r>
                        <a:rPr lang="en-US" altLang="zh-CN" sz="2400">
                          <a:solidFill>
                            <a:schemeClr val="tx1"/>
                          </a:solidFill>
                        </a:rPr>
                        <a:t>Phase</a:t>
                      </a:r>
                      <a:endParaRPr lang="en-US" altLang="zh-CN" sz="24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</a:rPr>
                        <a:t>Objective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</a:rPr>
                        <a:t>Key Actions</a:t>
                      </a:r>
                      <a:endParaRPr lang="en-US" altLang="zh-CN"/>
                    </a:p>
                  </a:txBody>
                  <a:tcPr/>
                </a:tc>
              </a:tr>
              <a:tr h="501015">
                <a:tc>
                  <a:txBody>
                    <a:bodyPr/>
                    <a:p>
                      <a:pPr algn="ctr">
                        <a:buSzTx/>
                        <a:buNone/>
                      </a:pPr>
                      <a:r>
                        <a:rPr lang="en-US" altLang="zh-CN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1. Initial Mode</a:t>
                      </a:r>
                      <a:endParaRPr lang="en-US" altLang="zh-CN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SzTx/>
                        <a:buNone/>
                      </a:pPr>
                      <a:r>
                        <a:rPr lang="en-US" altLang="zh-CN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Quickly test performance</a:t>
                      </a:r>
                      <a:endParaRPr lang="en-US" altLang="zh-CN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SzTx/>
                      </a:pPr>
                      <a:r>
                        <a:rPr lang="en-US" altLang="zh-CN" sz="140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 Use default parameters and train quickly</a:t>
                      </a:r>
                      <a:endParaRPr lang="en-US" altLang="zh-CN" sz="140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 anchorCtr="0"/>
                </a:tc>
              </a:tr>
              <a:tr h="734060">
                <a:tc>
                  <a:txBody>
                    <a:bodyPr/>
                    <a:p>
                      <a:pPr algn="ctr">
                        <a:buSzTx/>
                      </a:pPr>
                      <a:r>
                        <a:rPr lang="en-US" altLang="zh-CN" sz="140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2. Adjust Tree Count and Learning Rate</a:t>
                      </a:r>
                      <a:endParaRPr lang="en-US" altLang="zh-CN" sz="140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ctr">
                        <a:buSzTx/>
                      </a:pPr>
                      <a:r>
                        <a:rPr lang="en-US" altLang="zh-CN" sz="140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Balance training speed and accuracy</a:t>
                      </a:r>
                      <a:endParaRPr lang="en-US" altLang="zh-CN" sz="140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ctr">
                        <a:buSzTx/>
                      </a:pPr>
                      <a:r>
                        <a:rPr lang="en-US" altLang="zh-CN" sz="140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Use high learning rate for faster training, low learning rate for stability</a:t>
                      </a:r>
                      <a:endParaRPr lang="en-US" altLang="zh-CN" sz="140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 anchorCtr="0"/>
                </a:tc>
              </a:tr>
              <a:tr h="624205">
                <a:tc>
                  <a:txBody>
                    <a:bodyPr/>
                    <a:p>
                      <a:pPr algn="ctr">
                        <a:buSzTx/>
                        <a:buNone/>
                      </a:pPr>
                      <a:r>
                        <a:rPr lang="en-US" altLang="zh-CN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3. Grid Search Tuning</a:t>
                      </a:r>
                      <a:endParaRPr lang="en-US" altLang="zh-CN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SzTx/>
                        <a:buNone/>
                      </a:pPr>
                      <a:r>
                        <a:rPr lang="en-US" altLang="zh-CN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Systematically find optimal parameter combinations</a:t>
                      </a:r>
                      <a:endParaRPr lang="en-US" altLang="zh-CN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SzTx/>
                        <a:buNone/>
                      </a:pPr>
                      <a:r>
                        <a:rPr lang="en-US" altLang="zh-CN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Use</a:t>
                      </a:r>
                      <a:r>
                        <a:rPr lang="en-US" altLang="zh-CN" b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Arial Bold" panose="020B0604020202090204" charset="0"/>
                          <a:cs typeface="Arial Bold" panose="020B0604020202090204" charset="0"/>
                        </a:rPr>
                        <a:t> GridSearchCV</a:t>
                      </a:r>
                      <a:r>
                        <a:rPr lang="en-US" altLang="zh-CN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 to explore multiple parameter settings</a:t>
                      </a:r>
                      <a:endParaRPr lang="en-US" altLang="zh-CN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0"/>
                </a:tc>
              </a:tr>
              <a:tr h="734060">
                <a:tc>
                  <a:txBody>
                    <a:bodyPr/>
                    <a:p>
                      <a:pPr algn="ctr">
                        <a:buSzTx/>
                      </a:pPr>
                      <a:r>
                        <a:rPr lang="en-US" altLang="zh-CN" sz="140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4. Validation Set Evaluation</a:t>
                      </a:r>
                      <a:endParaRPr lang="en-US" altLang="zh-CN" sz="140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ctr">
                        <a:buSzTx/>
                      </a:pPr>
                      <a:r>
                        <a:rPr lang="en-US" altLang="zh-CN" sz="140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Prevent overfitting and monitor performance in real-time</a:t>
                      </a:r>
                      <a:endParaRPr lang="en-US" altLang="zh-CN" sz="140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ctr">
                        <a:buSzTx/>
                      </a:pPr>
                      <a:r>
                        <a:rPr lang="en-US" altLang="zh-CN" sz="140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Set </a:t>
                      </a:r>
                      <a:r>
                        <a:rPr lang="en-US" altLang="zh-CN" sz="1400" b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Arial Bold" panose="020B0604020202090204" charset="0"/>
                          <a:cs typeface="Arial Bold" panose="020B0604020202090204" charset="0"/>
                        </a:rPr>
                        <a:t>eval_set</a:t>
                      </a:r>
                      <a:r>
                        <a:rPr lang="en-US" altLang="zh-CN" sz="140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 and plot learning curves</a:t>
                      </a:r>
                      <a:endParaRPr lang="en-US" altLang="zh-CN" sz="140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 anchorCtr="0"/>
                </a:tc>
              </a:tr>
              <a:tr h="500380">
                <a:tc>
                  <a:txBody>
                    <a:bodyPr/>
                    <a:p>
                      <a:pPr algn="ctr">
                        <a:buSzTx/>
                      </a:pPr>
                      <a:r>
                        <a:rPr lang="en-US" altLang="zh-CN" sz="140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5. Feature Importance Analysis</a:t>
                      </a:r>
                      <a:endParaRPr lang="en-US" altLang="zh-CN" sz="140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ctr">
                        <a:buSzTx/>
                      </a:pPr>
                      <a:r>
                        <a:rPr lang="en-US" altLang="zh-CN" sz="140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Identify key features and reduce feature dimensions</a:t>
                      </a:r>
                      <a:endParaRPr lang="en-US" altLang="zh-CN" sz="140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ctr">
                        <a:buSzTx/>
                      </a:pPr>
                      <a:r>
                        <a:rPr lang="en-US" altLang="zh-CN" sz="140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Use </a:t>
                      </a:r>
                      <a:r>
                        <a:rPr lang="en-US" altLang="zh-CN" sz="1400" b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Arial Bold" panose="020B0604020202090204" charset="0"/>
                          <a:cs typeface="Arial Bold" panose="020B0604020202090204" charset="0"/>
                        </a:rPr>
                        <a:t>get_feature_importance</a:t>
                      </a:r>
                      <a:r>
                        <a:rPr lang="en-US" altLang="zh-CN" sz="140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 to evaluate feature significance</a:t>
                      </a:r>
                      <a:endParaRPr lang="en-US" altLang="zh-CN" sz="140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 anchorCtr="0"/>
                </a:tc>
              </a:tr>
            </a:tbl>
          </a:graphicData>
        </a:graphic>
      </p:graphicFrame>
      <p:grpSp>
        <p:nvGrpSpPr>
          <p:cNvPr id="873" name="Google Shape;873;p35"/>
          <p:cNvGrpSpPr/>
          <p:nvPr/>
        </p:nvGrpSpPr>
        <p:grpSpPr>
          <a:xfrm>
            <a:off x="154940" y="4186555"/>
            <a:ext cx="1029335" cy="708025"/>
            <a:chOff x="6054827" y="2081751"/>
            <a:chExt cx="904147" cy="579687"/>
          </a:xfrm>
        </p:grpSpPr>
        <p:sp>
          <p:nvSpPr>
            <p:cNvPr id="874" name="Google Shape;874;p35"/>
            <p:cNvSpPr/>
            <p:nvPr/>
          </p:nvSpPr>
          <p:spPr>
            <a:xfrm>
              <a:off x="6594147" y="2573253"/>
              <a:ext cx="136993" cy="86015"/>
            </a:xfrm>
            <a:custGeom>
              <a:avLst/>
              <a:gdLst/>
              <a:ahLst/>
              <a:cxnLst/>
              <a:rect l="l" t="t" r="r" b="b"/>
              <a:pathLst>
                <a:path w="50043" h="31421" extrusionOk="0">
                  <a:moveTo>
                    <a:pt x="9311" y="31422"/>
                  </a:moveTo>
                  <a:lnTo>
                    <a:pt x="40733" y="31422"/>
                  </a:lnTo>
                  <a:lnTo>
                    <a:pt x="50044" y="0"/>
                  </a:lnTo>
                  <a:lnTo>
                    <a:pt x="0" y="0"/>
                  </a:lnTo>
                  <a:lnTo>
                    <a:pt x="9311" y="314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35"/>
            <p:cNvSpPr/>
            <p:nvPr/>
          </p:nvSpPr>
          <p:spPr>
            <a:xfrm>
              <a:off x="6329067" y="2573253"/>
              <a:ext cx="136974" cy="86015"/>
            </a:xfrm>
            <a:custGeom>
              <a:avLst/>
              <a:gdLst/>
              <a:ahLst/>
              <a:cxnLst/>
              <a:rect l="l" t="t" r="r" b="b"/>
              <a:pathLst>
                <a:path w="50036" h="31421" extrusionOk="0">
                  <a:moveTo>
                    <a:pt x="9311" y="31422"/>
                  </a:moveTo>
                  <a:lnTo>
                    <a:pt x="40725" y="31422"/>
                  </a:lnTo>
                  <a:lnTo>
                    <a:pt x="50036" y="0"/>
                  </a:lnTo>
                  <a:lnTo>
                    <a:pt x="0" y="0"/>
                  </a:lnTo>
                  <a:lnTo>
                    <a:pt x="9311" y="314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35"/>
            <p:cNvSpPr/>
            <p:nvPr/>
          </p:nvSpPr>
          <p:spPr>
            <a:xfrm>
              <a:off x="6781448" y="2257687"/>
              <a:ext cx="112550" cy="216002"/>
            </a:xfrm>
            <a:custGeom>
              <a:avLst/>
              <a:gdLst/>
              <a:ahLst/>
              <a:cxnLst/>
              <a:rect l="l" t="t" r="r" b="b"/>
              <a:pathLst>
                <a:path w="41114" h="78905" extrusionOk="0">
                  <a:moveTo>
                    <a:pt x="0" y="78906"/>
                  </a:moveTo>
                  <a:lnTo>
                    <a:pt x="41115" y="66785"/>
                  </a:lnTo>
                  <a:lnTo>
                    <a:pt x="41115" y="12121"/>
                  </a:lnTo>
                  <a:lnTo>
                    <a:pt x="0" y="0"/>
                  </a:lnTo>
                  <a:lnTo>
                    <a:pt x="0" y="7890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35"/>
            <p:cNvSpPr/>
            <p:nvPr/>
          </p:nvSpPr>
          <p:spPr>
            <a:xfrm>
              <a:off x="6636426" y="2110564"/>
              <a:ext cx="174940" cy="113839"/>
            </a:xfrm>
            <a:custGeom>
              <a:avLst/>
              <a:gdLst/>
              <a:ahLst/>
              <a:cxnLst/>
              <a:rect l="l" t="t" r="r" b="b"/>
              <a:pathLst>
                <a:path w="63905" h="41585" extrusionOk="0">
                  <a:moveTo>
                    <a:pt x="0" y="17867"/>
                  </a:moveTo>
                  <a:cubicBezTo>
                    <a:pt x="0" y="17867"/>
                    <a:pt x="24483" y="931"/>
                    <a:pt x="58028" y="2"/>
                  </a:cubicBezTo>
                  <a:cubicBezTo>
                    <a:pt x="62523" y="-123"/>
                    <a:pt x="65403" y="4748"/>
                    <a:pt x="63086" y="8603"/>
                  </a:cubicBezTo>
                  <a:lnTo>
                    <a:pt x="43301" y="41586"/>
                  </a:lnTo>
                  <a:lnTo>
                    <a:pt x="0" y="178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35"/>
            <p:cNvSpPr/>
            <p:nvPr/>
          </p:nvSpPr>
          <p:spPr>
            <a:xfrm>
              <a:off x="6181525" y="2110463"/>
              <a:ext cx="650446" cy="495570"/>
            </a:xfrm>
            <a:custGeom>
              <a:avLst/>
              <a:gdLst/>
              <a:ahLst/>
              <a:cxnLst/>
              <a:rect l="l" t="t" r="r" b="b"/>
              <a:pathLst>
                <a:path w="237606" h="181030" extrusionOk="0">
                  <a:moveTo>
                    <a:pt x="71967" y="5089"/>
                  </a:moveTo>
                  <a:cubicBezTo>
                    <a:pt x="86726" y="1779"/>
                    <a:pt x="102460" y="0"/>
                    <a:pt x="118803" y="0"/>
                  </a:cubicBezTo>
                  <a:cubicBezTo>
                    <a:pt x="135147" y="0"/>
                    <a:pt x="150881" y="1787"/>
                    <a:pt x="165639" y="5089"/>
                  </a:cubicBezTo>
                  <a:cubicBezTo>
                    <a:pt x="207785" y="14532"/>
                    <a:pt x="237607" y="52175"/>
                    <a:pt x="237607" y="95366"/>
                  </a:cubicBezTo>
                  <a:lnTo>
                    <a:pt x="237607" y="95366"/>
                  </a:lnTo>
                  <a:cubicBezTo>
                    <a:pt x="237607" y="129964"/>
                    <a:pt x="218469" y="160996"/>
                    <a:pt x="189186" y="176831"/>
                  </a:cubicBezTo>
                  <a:cubicBezTo>
                    <a:pt x="184059" y="179602"/>
                    <a:pt x="178306" y="181030"/>
                    <a:pt x="172477" y="181030"/>
                  </a:cubicBezTo>
                  <a:lnTo>
                    <a:pt x="65130" y="181030"/>
                  </a:lnTo>
                  <a:cubicBezTo>
                    <a:pt x="59300" y="181030"/>
                    <a:pt x="53548" y="179602"/>
                    <a:pt x="48420" y="176831"/>
                  </a:cubicBezTo>
                  <a:cubicBezTo>
                    <a:pt x="19137" y="161003"/>
                    <a:pt x="0" y="129964"/>
                    <a:pt x="0" y="95366"/>
                  </a:cubicBezTo>
                  <a:lnTo>
                    <a:pt x="0" y="95366"/>
                  </a:lnTo>
                  <a:cubicBezTo>
                    <a:pt x="0" y="52175"/>
                    <a:pt x="29814" y="14525"/>
                    <a:pt x="71967" y="50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35"/>
            <p:cNvSpPr/>
            <p:nvPr/>
          </p:nvSpPr>
          <p:spPr>
            <a:xfrm>
              <a:off x="6555248" y="2573253"/>
              <a:ext cx="136971" cy="86015"/>
            </a:xfrm>
            <a:custGeom>
              <a:avLst/>
              <a:gdLst/>
              <a:ahLst/>
              <a:cxnLst/>
              <a:rect l="l" t="t" r="r" b="b"/>
              <a:pathLst>
                <a:path w="50035" h="31421" extrusionOk="0">
                  <a:moveTo>
                    <a:pt x="9311" y="31422"/>
                  </a:moveTo>
                  <a:lnTo>
                    <a:pt x="40725" y="31422"/>
                  </a:lnTo>
                  <a:lnTo>
                    <a:pt x="50036" y="0"/>
                  </a:lnTo>
                  <a:lnTo>
                    <a:pt x="0" y="0"/>
                  </a:lnTo>
                  <a:lnTo>
                    <a:pt x="9311" y="314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35"/>
            <p:cNvSpPr/>
            <p:nvPr/>
          </p:nvSpPr>
          <p:spPr>
            <a:xfrm>
              <a:off x="6283798" y="2573253"/>
              <a:ext cx="136993" cy="86015"/>
            </a:xfrm>
            <a:custGeom>
              <a:avLst/>
              <a:gdLst/>
              <a:ahLst/>
              <a:cxnLst/>
              <a:rect l="l" t="t" r="r" b="b"/>
              <a:pathLst>
                <a:path w="50043" h="31421" extrusionOk="0">
                  <a:moveTo>
                    <a:pt x="9311" y="31422"/>
                  </a:moveTo>
                  <a:lnTo>
                    <a:pt x="40733" y="31422"/>
                  </a:lnTo>
                  <a:lnTo>
                    <a:pt x="50044" y="0"/>
                  </a:lnTo>
                  <a:lnTo>
                    <a:pt x="0" y="0"/>
                  </a:lnTo>
                  <a:lnTo>
                    <a:pt x="9311" y="314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35"/>
            <p:cNvSpPr/>
            <p:nvPr/>
          </p:nvSpPr>
          <p:spPr>
            <a:xfrm>
              <a:off x="6718652" y="2295625"/>
              <a:ext cx="30208" cy="30208"/>
            </a:xfrm>
            <a:custGeom>
              <a:avLst/>
              <a:gdLst/>
              <a:ahLst/>
              <a:cxnLst/>
              <a:rect l="l" t="t" r="r" b="b"/>
              <a:pathLst>
                <a:path w="11035" h="11035" extrusionOk="0">
                  <a:moveTo>
                    <a:pt x="0" y="5518"/>
                  </a:moveTo>
                  <a:cubicBezTo>
                    <a:pt x="0" y="8562"/>
                    <a:pt x="2466" y="11036"/>
                    <a:pt x="5518" y="11036"/>
                  </a:cubicBezTo>
                  <a:cubicBezTo>
                    <a:pt x="8570" y="11036"/>
                    <a:pt x="11036" y="8570"/>
                    <a:pt x="11036" y="5518"/>
                  </a:cubicBezTo>
                  <a:cubicBezTo>
                    <a:pt x="11036" y="2466"/>
                    <a:pt x="8570" y="0"/>
                    <a:pt x="5518" y="0"/>
                  </a:cubicBezTo>
                  <a:cubicBezTo>
                    <a:pt x="2466" y="0"/>
                    <a:pt x="0" y="2466"/>
                    <a:pt x="0" y="55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35"/>
            <p:cNvSpPr/>
            <p:nvPr/>
          </p:nvSpPr>
          <p:spPr>
            <a:xfrm>
              <a:off x="6393427" y="2130331"/>
              <a:ext cx="205469" cy="11032"/>
            </a:xfrm>
            <a:custGeom>
              <a:avLst/>
              <a:gdLst/>
              <a:ahLst/>
              <a:cxnLst/>
              <a:rect l="l" t="t" r="r" b="b"/>
              <a:pathLst>
                <a:path w="75057" h="4030" extrusionOk="0">
                  <a:moveTo>
                    <a:pt x="75058" y="4031"/>
                  </a:moveTo>
                  <a:cubicBezTo>
                    <a:pt x="75058" y="4031"/>
                    <a:pt x="48170" y="-5038"/>
                    <a:pt x="0" y="4031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35"/>
            <p:cNvSpPr/>
            <p:nvPr/>
          </p:nvSpPr>
          <p:spPr>
            <a:xfrm>
              <a:off x="6367178" y="2574811"/>
              <a:ext cx="363403" cy="31446"/>
            </a:xfrm>
            <a:custGeom>
              <a:avLst/>
              <a:gdLst/>
              <a:ahLst/>
              <a:cxnLst/>
              <a:rect l="l" t="t" r="r" b="b"/>
              <a:pathLst>
                <a:path w="132750" h="11487" extrusionOk="0">
                  <a:moveTo>
                    <a:pt x="0" y="11473"/>
                  </a:moveTo>
                  <a:lnTo>
                    <a:pt x="106066" y="11473"/>
                  </a:lnTo>
                  <a:cubicBezTo>
                    <a:pt x="106066" y="11473"/>
                    <a:pt x="116922" y="12363"/>
                    <a:pt x="132751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35"/>
            <p:cNvSpPr/>
            <p:nvPr/>
          </p:nvSpPr>
          <p:spPr>
            <a:xfrm>
              <a:off x="6732310" y="2134573"/>
              <a:ext cx="68837" cy="35015"/>
            </a:xfrm>
            <a:custGeom>
              <a:avLst/>
              <a:gdLst/>
              <a:ahLst/>
              <a:cxnLst/>
              <a:rect l="l" t="t" r="r" b="b"/>
              <a:pathLst>
                <a:path w="25146" h="12791" extrusionOk="0">
                  <a:moveTo>
                    <a:pt x="25147" y="0"/>
                  </a:moveTo>
                  <a:lnTo>
                    <a:pt x="0" y="12792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35"/>
            <p:cNvSpPr/>
            <p:nvPr/>
          </p:nvSpPr>
          <p:spPr>
            <a:xfrm>
              <a:off x="6595388" y="2081751"/>
              <a:ext cx="174932" cy="113839"/>
            </a:xfrm>
            <a:custGeom>
              <a:avLst/>
              <a:gdLst/>
              <a:ahLst/>
              <a:cxnLst/>
              <a:rect l="l" t="t" r="r" b="b"/>
              <a:pathLst>
                <a:path w="63902" h="41585" extrusionOk="0">
                  <a:moveTo>
                    <a:pt x="0" y="17867"/>
                  </a:moveTo>
                  <a:cubicBezTo>
                    <a:pt x="0" y="17867"/>
                    <a:pt x="24483" y="931"/>
                    <a:pt x="58028" y="2"/>
                  </a:cubicBezTo>
                  <a:cubicBezTo>
                    <a:pt x="62524" y="-123"/>
                    <a:pt x="65396" y="4748"/>
                    <a:pt x="63086" y="8603"/>
                  </a:cubicBezTo>
                  <a:lnTo>
                    <a:pt x="43301" y="41586"/>
                  </a:lnTo>
                  <a:lnTo>
                    <a:pt x="0" y="178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35"/>
            <p:cNvSpPr/>
            <p:nvPr/>
          </p:nvSpPr>
          <p:spPr>
            <a:xfrm>
              <a:off x="6677143" y="2101891"/>
              <a:ext cx="75632" cy="36362"/>
            </a:xfrm>
            <a:custGeom>
              <a:avLst/>
              <a:gdLst/>
              <a:ahLst/>
              <a:cxnLst/>
              <a:rect l="l" t="t" r="r" b="b"/>
              <a:pathLst>
                <a:path w="27628" h="13283" extrusionOk="0">
                  <a:moveTo>
                    <a:pt x="27628" y="0"/>
                  </a:moveTo>
                  <a:lnTo>
                    <a:pt x="0" y="13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35"/>
            <p:cNvSpPr/>
            <p:nvPr/>
          </p:nvSpPr>
          <p:spPr>
            <a:xfrm>
              <a:off x="6054827" y="2277843"/>
              <a:ext cx="188841" cy="115512"/>
            </a:xfrm>
            <a:custGeom>
              <a:avLst/>
              <a:gdLst/>
              <a:ahLst/>
              <a:cxnLst/>
              <a:rect l="l" t="t" r="r" b="b"/>
              <a:pathLst>
                <a:path w="68983" h="42196" extrusionOk="0">
                  <a:moveTo>
                    <a:pt x="68983" y="31406"/>
                  </a:moveTo>
                  <a:cubicBezTo>
                    <a:pt x="64730" y="37900"/>
                    <a:pt x="57073" y="41864"/>
                    <a:pt x="49316" y="42177"/>
                  </a:cubicBezTo>
                  <a:cubicBezTo>
                    <a:pt x="41558" y="42481"/>
                    <a:pt x="33831" y="39297"/>
                    <a:pt x="28133" y="34029"/>
                  </a:cubicBezTo>
                  <a:cubicBezTo>
                    <a:pt x="24770" y="30922"/>
                    <a:pt x="21991" y="26934"/>
                    <a:pt x="21320" y="22407"/>
                  </a:cubicBezTo>
                  <a:cubicBezTo>
                    <a:pt x="20649" y="17881"/>
                    <a:pt x="22483" y="12808"/>
                    <a:pt x="26471" y="10568"/>
                  </a:cubicBezTo>
                  <a:cubicBezTo>
                    <a:pt x="31607" y="7680"/>
                    <a:pt x="38810" y="10739"/>
                    <a:pt x="41066" y="16179"/>
                  </a:cubicBezTo>
                  <a:cubicBezTo>
                    <a:pt x="43321" y="21619"/>
                    <a:pt x="41011" y="28308"/>
                    <a:pt x="36398" y="31968"/>
                  </a:cubicBezTo>
                  <a:cubicBezTo>
                    <a:pt x="31786" y="35629"/>
                    <a:pt x="25363" y="36495"/>
                    <a:pt x="19618" y="35176"/>
                  </a:cubicBezTo>
                  <a:cubicBezTo>
                    <a:pt x="12329" y="33506"/>
                    <a:pt x="5890" y="28417"/>
                    <a:pt x="2581" y="21713"/>
                  </a:cubicBezTo>
                  <a:cubicBezTo>
                    <a:pt x="-736" y="15008"/>
                    <a:pt x="-861" y="6806"/>
                    <a:pt x="2237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35"/>
            <p:cNvSpPr/>
            <p:nvPr/>
          </p:nvSpPr>
          <p:spPr>
            <a:xfrm>
              <a:off x="6677464" y="2346922"/>
              <a:ext cx="92897" cy="92894"/>
            </a:xfrm>
            <a:custGeom>
              <a:avLst/>
              <a:gdLst/>
              <a:ahLst/>
              <a:cxnLst/>
              <a:rect l="l" t="t" r="r" b="b"/>
              <a:pathLst>
                <a:path w="33935" h="33934" extrusionOk="0">
                  <a:moveTo>
                    <a:pt x="33935" y="16967"/>
                  </a:moveTo>
                  <a:cubicBezTo>
                    <a:pt x="33935" y="26341"/>
                    <a:pt x="26341" y="33935"/>
                    <a:pt x="16968" y="33935"/>
                  </a:cubicBezTo>
                  <a:cubicBezTo>
                    <a:pt x="7594" y="33935"/>
                    <a:pt x="0" y="26341"/>
                    <a:pt x="0" y="16967"/>
                  </a:cubicBezTo>
                  <a:cubicBezTo>
                    <a:pt x="0" y="7594"/>
                    <a:pt x="7594" y="0"/>
                    <a:pt x="16968" y="0"/>
                  </a:cubicBezTo>
                  <a:cubicBezTo>
                    <a:pt x="26341" y="0"/>
                    <a:pt x="33935" y="7594"/>
                    <a:pt x="33935" y="16967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35"/>
            <p:cNvSpPr/>
            <p:nvPr/>
          </p:nvSpPr>
          <p:spPr>
            <a:xfrm>
              <a:off x="6613493" y="2119996"/>
              <a:ext cx="154469" cy="82705"/>
            </a:xfrm>
            <a:custGeom>
              <a:avLst/>
              <a:gdLst/>
              <a:ahLst/>
              <a:cxnLst/>
              <a:rect l="l" t="t" r="r" b="b"/>
              <a:pathLst>
                <a:path w="56427" h="30212" extrusionOk="0">
                  <a:moveTo>
                    <a:pt x="0" y="0"/>
                  </a:moveTo>
                  <a:cubicBezTo>
                    <a:pt x="2115" y="219"/>
                    <a:pt x="29923" y="2935"/>
                    <a:pt x="56428" y="30212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35"/>
            <p:cNvSpPr/>
            <p:nvPr/>
          </p:nvSpPr>
          <p:spPr>
            <a:xfrm>
              <a:off x="6729659" y="2113220"/>
              <a:ext cx="33734" cy="56234"/>
            </a:xfrm>
            <a:custGeom>
              <a:avLst/>
              <a:gdLst/>
              <a:ahLst/>
              <a:cxnLst/>
              <a:rect l="l" t="t" r="r" b="b"/>
              <a:pathLst>
                <a:path w="12323" h="20542" extrusionOk="0">
                  <a:moveTo>
                    <a:pt x="12324" y="0"/>
                  </a:moveTo>
                  <a:lnTo>
                    <a:pt x="0" y="20542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35"/>
            <p:cNvSpPr/>
            <p:nvPr/>
          </p:nvSpPr>
          <p:spPr>
            <a:xfrm>
              <a:off x="6395350" y="2606231"/>
              <a:ext cx="18927" cy="53050"/>
            </a:xfrm>
            <a:custGeom>
              <a:avLst/>
              <a:gdLst/>
              <a:ahLst/>
              <a:cxnLst/>
              <a:rect l="l" t="t" r="r" b="b"/>
              <a:pathLst>
                <a:path w="6914" h="19379" extrusionOk="0">
                  <a:moveTo>
                    <a:pt x="0" y="19379"/>
                  </a:moveTo>
                  <a:lnTo>
                    <a:pt x="6915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35"/>
            <p:cNvSpPr/>
            <p:nvPr/>
          </p:nvSpPr>
          <p:spPr>
            <a:xfrm>
              <a:off x="6666778" y="2601466"/>
              <a:ext cx="17134" cy="57813"/>
            </a:xfrm>
            <a:custGeom>
              <a:avLst/>
              <a:gdLst/>
              <a:ahLst/>
              <a:cxnLst/>
              <a:rect l="l" t="t" r="r" b="b"/>
              <a:pathLst>
                <a:path w="6259" h="21119" extrusionOk="0">
                  <a:moveTo>
                    <a:pt x="0" y="21120"/>
                  </a:moveTo>
                  <a:lnTo>
                    <a:pt x="625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35"/>
            <p:cNvSpPr/>
            <p:nvPr/>
          </p:nvSpPr>
          <p:spPr>
            <a:xfrm>
              <a:off x="6095065" y="2659303"/>
              <a:ext cx="863908" cy="2135"/>
            </a:xfrm>
            <a:custGeom>
              <a:avLst/>
              <a:gdLst/>
              <a:ahLst/>
              <a:cxnLst/>
              <a:rect l="l" t="t" r="r" b="b"/>
              <a:pathLst>
                <a:path w="315583" h="780" extrusionOk="0">
                  <a:moveTo>
                    <a:pt x="0" y="0"/>
                  </a:moveTo>
                  <a:lnTo>
                    <a:pt x="315583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4" name="Google Shape;894;p35"/>
          <p:cNvGrpSpPr/>
          <p:nvPr/>
        </p:nvGrpSpPr>
        <p:grpSpPr>
          <a:xfrm>
            <a:off x="8165465" y="4239260"/>
            <a:ext cx="838835" cy="819150"/>
            <a:chOff x="6116826" y="3852632"/>
            <a:chExt cx="1155740" cy="1069089"/>
          </a:xfrm>
        </p:grpSpPr>
        <p:sp>
          <p:nvSpPr>
            <p:cNvPr id="895" name="Google Shape;895;p35"/>
            <p:cNvSpPr/>
            <p:nvPr/>
          </p:nvSpPr>
          <p:spPr>
            <a:xfrm>
              <a:off x="6234147" y="4329187"/>
              <a:ext cx="949157" cy="523793"/>
            </a:xfrm>
            <a:custGeom>
              <a:avLst/>
              <a:gdLst/>
              <a:ahLst/>
              <a:cxnLst/>
              <a:rect l="l" t="t" r="r" b="b"/>
              <a:pathLst>
                <a:path w="346724" h="191340" extrusionOk="0">
                  <a:moveTo>
                    <a:pt x="0" y="0"/>
                  </a:moveTo>
                  <a:lnTo>
                    <a:pt x="346724" y="0"/>
                  </a:lnTo>
                  <a:lnTo>
                    <a:pt x="346724" y="191340"/>
                  </a:lnTo>
                  <a:lnTo>
                    <a:pt x="0" y="19134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35"/>
            <p:cNvSpPr/>
            <p:nvPr/>
          </p:nvSpPr>
          <p:spPr>
            <a:xfrm>
              <a:off x="6154999" y="3852632"/>
              <a:ext cx="1079443" cy="388399"/>
            </a:xfrm>
            <a:custGeom>
              <a:avLst/>
              <a:gdLst/>
              <a:ahLst/>
              <a:cxnLst/>
              <a:rect l="l" t="t" r="r" b="b"/>
              <a:pathLst>
                <a:path w="394317" h="141881" extrusionOk="0">
                  <a:moveTo>
                    <a:pt x="195922" y="0"/>
                  </a:moveTo>
                  <a:lnTo>
                    <a:pt x="0" y="123611"/>
                  </a:lnTo>
                  <a:lnTo>
                    <a:pt x="0" y="141882"/>
                  </a:lnTo>
                  <a:lnTo>
                    <a:pt x="394317" y="141882"/>
                  </a:lnTo>
                  <a:lnTo>
                    <a:pt x="394317" y="123611"/>
                  </a:lnTo>
                  <a:lnTo>
                    <a:pt x="1959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35"/>
            <p:cNvSpPr/>
            <p:nvPr/>
          </p:nvSpPr>
          <p:spPr>
            <a:xfrm>
              <a:off x="6284291" y="3919725"/>
              <a:ext cx="820984" cy="254035"/>
            </a:xfrm>
            <a:custGeom>
              <a:avLst/>
              <a:gdLst/>
              <a:ahLst/>
              <a:cxnLst/>
              <a:rect l="l" t="t" r="r" b="b"/>
              <a:pathLst>
                <a:path w="299903" h="92798" extrusionOk="0">
                  <a:moveTo>
                    <a:pt x="0" y="92798"/>
                  </a:moveTo>
                  <a:lnTo>
                    <a:pt x="299904" y="92798"/>
                  </a:lnTo>
                  <a:lnTo>
                    <a:pt x="149101" y="0"/>
                  </a:lnTo>
                  <a:lnTo>
                    <a:pt x="0" y="9279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35"/>
            <p:cNvSpPr/>
            <p:nvPr/>
          </p:nvSpPr>
          <p:spPr>
            <a:xfrm>
              <a:off x="6317527" y="3930241"/>
              <a:ext cx="393869" cy="243523"/>
            </a:xfrm>
            <a:custGeom>
              <a:avLst/>
              <a:gdLst/>
              <a:ahLst/>
              <a:cxnLst/>
              <a:rect l="l" t="t" r="r" b="b"/>
              <a:pathLst>
                <a:path w="143879" h="88958" extrusionOk="0">
                  <a:moveTo>
                    <a:pt x="0" y="88958"/>
                  </a:moveTo>
                  <a:lnTo>
                    <a:pt x="14388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35"/>
            <p:cNvSpPr/>
            <p:nvPr/>
          </p:nvSpPr>
          <p:spPr>
            <a:xfrm>
              <a:off x="6643308" y="4042945"/>
              <a:ext cx="96442" cy="96442"/>
            </a:xfrm>
            <a:custGeom>
              <a:avLst/>
              <a:gdLst/>
              <a:ahLst/>
              <a:cxnLst/>
              <a:rect l="l" t="t" r="r" b="b"/>
              <a:pathLst>
                <a:path w="35230" h="35230" extrusionOk="0">
                  <a:moveTo>
                    <a:pt x="35231" y="17615"/>
                  </a:moveTo>
                  <a:cubicBezTo>
                    <a:pt x="35231" y="27340"/>
                    <a:pt x="27348" y="35230"/>
                    <a:pt x="17615" y="35230"/>
                  </a:cubicBezTo>
                  <a:cubicBezTo>
                    <a:pt x="7883" y="35230"/>
                    <a:pt x="0" y="27348"/>
                    <a:pt x="0" y="17615"/>
                  </a:cubicBezTo>
                  <a:cubicBezTo>
                    <a:pt x="0" y="7883"/>
                    <a:pt x="7883" y="0"/>
                    <a:pt x="17615" y="0"/>
                  </a:cubicBezTo>
                  <a:cubicBezTo>
                    <a:pt x="27348" y="0"/>
                    <a:pt x="35231" y="7883"/>
                    <a:pt x="35231" y="1761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35"/>
            <p:cNvSpPr/>
            <p:nvPr/>
          </p:nvSpPr>
          <p:spPr>
            <a:xfrm>
              <a:off x="6154999" y="4241190"/>
              <a:ext cx="1079443" cy="87959"/>
            </a:xfrm>
            <a:custGeom>
              <a:avLst/>
              <a:gdLst/>
              <a:ahLst/>
              <a:cxnLst/>
              <a:rect l="l" t="t" r="r" b="b"/>
              <a:pathLst>
                <a:path w="394317" h="32131" extrusionOk="0">
                  <a:moveTo>
                    <a:pt x="386591" y="20448"/>
                  </a:moveTo>
                  <a:lnTo>
                    <a:pt x="386591" y="0"/>
                  </a:lnTo>
                  <a:lnTo>
                    <a:pt x="7727" y="0"/>
                  </a:lnTo>
                  <a:lnTo>
                    <a:pt x="7727" y="20448"/>
                  </a:lnTo>
                  <a:lnTo>
                    <a:pt x="0" y="20448"/>
                  </a:lnTo>
                  <a:lnTo>
                    <a:pt x="0" y="32132"/>
                  </a:lnTo>
                  <a:lnTo>
                    <a:pt x="394317" y="32132"/>
                  </a:lnTo>
                  <a:lnTo>
                    <a:pt x="394317" y="20448"/>
                  </a:lnTo>
                  <a:lnTo>
                    <a:pt x="386591" y="2044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35"/>
            <p:cNvSpPr/>
            <p:nvPr/>
          </p:nvSpPr>
          <p:spPr>
            <a:xfrm>
              <a:off x="6176160" y="4241190"/>
              <a:ext cx="1037140" cy="2135"/>
            </a:xfrm>
            <a:custGeom>
              <a:avLst/>
              <a:gdLst/>
              <a:ahLst/>
              <a:cxnLst/>
              <a:rect l="l" t="t" r="r" b="b"/>
              <a:pathLst>
                <a:path w="378864" h="780" extrusionOk="0">
                  <a:moveTo>
                    <a:pt x="0" y="0"/>
                  </a:moveTo>
                  <a:lnTo>
                    <a:pt x="378864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35"/>
            <p:cNvSpPr/>
            <p:nvPr/>
          </p:nvSpPr>
          <p:spPr>
            <a:xfrm>
              <a:off x="6176160" y="4297189"/>
              <a:ext cx="1037140" cy="2135"/>
            </a:xfrm>
            <a:custGeom>
              <a:avLst/>
              <a:gdLst/>
              <a:ahLst/>
              <a:cxnLst/>
              <a:rect l="l" t="t" r="r" b="b"/>
              <a:pathLst>
                <a:path w="378864" h="780" extrusionOk="0">
                  <a:moveTo>
                    <a:pt x="0" y="0"/>
                  </a:moveTo>
                  <a:lnTo>
                    <a:pt x="378864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35"/>
            <p:cNvSpPr/>
            <p:nvPr/>
          </p:nvSpPr>
          <p:spPr>
            <a:xfrm>
              <a:off x="6400328" y="4329187"/>
              <a:ext cx="95802" cy="523793"/>
            </a:xfrm>
            <a:custGeom>
              <a:avLst/>
              <a:gdLst/>
              <a:ahLst/>
              <a:cxnLst/>
              <a:rect l="l" t="t" r="r" b="b"/>
              <a:pathLst>
                <a:path w="34996" h="191340" extrusionOk="0">
                  <a:moveTo>
                    <a:pt x="34996" y="5955"/>
                  </a:moveTo>
                  <a:lnTo>
                    <a:pt x="34996" y="0"/>
                  </a:lnTo>
                  <a:lnTo>
                    <a:pt x="0" y="0"/>
                  </a:lnTo>
                  <a:lnTo>
                    <a:pt x="0" y="5955"/>
                  </a:lnTo>
                  <a:cubicBezTo>
                    <a:pt x="0" y="9194"/>
                    <a:pt x="2630" y="11824"/>
                    <a:pt x="5869" y="11824"/>
                  </a:cubicBezTo>
                  <a:lnTo>
                    <a:pt x="5370" y="11824"/>
                  </a:lnTo>
                  <a:lnTo>
                    <a:pt x="5370" y="183926"/>
                  </a:lnTo>
                  <a:lnTo>
                    <a:pt x="0" y="183926"/>
                  </a:lnTo>
                  <a:lnTo>
                    <a:pt x="0" y="191340"/>
                  </a:lnTo>
                  <a:lnTo>
                    <a:pt x="34996" y="191340"/>
                  </a:lnTo>
                  <a:lnTo>
                    <a:pt x="34996" y="183926"/>
                  </a:lnTo>
                  <a:lnTo>
                    <a:pt x="29627" y="183926"/>
                  </a:lnTo>
                  <a:lnTo>
                    <a:pt x="29627" y="11824"/>
                  </a:lnTo>
                  <a:lnTo>
                    <a:pt x="29127" y="11824"/>
                  </a:lnTo>
                  <a:cubicBezTo>
                    <a:pt x="32366" y="11824"/>
                    <a:pt x="34996" y="9194"/>
                    <a:pt x="34996" y="59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35"/>
            <p:cNvSpPr/>
            <p:nvPr/>
          </p:nvSpPr>
          <p:spPr>
            <a:xfrm>
              <a:off x="6415035" y="4832886"/>
              <a:ext cx="66404" cy="2135"/>
            </a:xfrm>
            <a:custGeom>
              <a:avLst/>
              <a:gdLst/>
              <a:ahLst/>
              <a:cxnLst/>
              <a:rect l="l" t="t" r="r" b="b"/>
              <a:pathLst>
                <a:path w="24257" h="780" extrusionOk="0">
                  <a:moveTo>
                    <a:pt x="0" y="0"/>
                  </a:moveTo>
                  <a:lnTo>
                    <a:pt x="24257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35"/>
            <p:cNvSpPr/>
            <p:nvPr/>
          </p:nvSpPr>
          <p:spPr>
            <a:xfrm>
              <a:off x="6415035" y="4361568"/>
              <a:ext cx="66404" cy="2135"/>
            </a:xfrm>
            <a:custGeom>
              <a:avLst/>
              <a:gdLst/>
              <a:ahLst/>
              <a:cxnLst/>
              <a:rect l="l" t="t" r="r" b="b"/>
              <a:pathLst>
                <a:path w="24257" h="780" extrusionOk="0">
                  <a:moveTo>
                    <a:pt x="0" y="0"/>
                  </a:moveTo>
                  <a:lnTo>
                    <a:pt x="24257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35"/>
            <p:cNvSpPr/>
            <p:nvPr/>
          </p:nvSpPr>
          <p:spPr>
            <a:xfrm>
              <a:off x="6435982" y="4384695"/>
              <a:ext cx="2135" cy="412820"/>
            </a:xfrm>
            <a:custGeom>
              <a:avLst/>
              <a:gdLst/>
              <a:ahLst/>
              <a:cxnLst/>
              <a:rect l="l" t="t" r="r" b="b"/>
              <a:pathLst>
                <a:path w="780" h="150802" extrusionOk="0">
                  <a:moveTo>
                    <a:pt x="0" y="0"/>
                  </a:moveTo>
                  <a:lnTo>
                    <a:pt x="0" y="150803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35"/>
            <p:cNvSpPr/>
            <p:nvPr/>
          </p:nvSpPr>
          <p:spPr>
            <a:xfrm>
              <a:off x="6460517" y="4384695"/>
              <a:ext cx="2135" cy="412820"/>
            </a:xfrm>
            <a:custGeom>
              <a:avLst/>
              <a:gdLst/>
              <a:ahLst/>
              <a:cxnLst/>
              <a:rect l="l" t="t" r="r" b="b"/>
              <a:pathLst>
                <a:path w="780" h="150802" extrusionOk="0">
                  <a:moveTo>
                    <a:pt x="0" y="0"/>
                  </a:moveTo>
                  <a:lnTo>
                    <a:pt x="0" y="150803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35"/>
            <p:cNvSpPr/>
            <p:nvPr/>
          </p:nvSpPr>
          <p:spPr>
            <a:xfrm>
              <a:off x="6176160" y="4329187"/>
              <a:ext cx="95802" cy="523793"/>
            </a:xfrm>
            <a:custGeom>
              <a:avLst/>
              <a:gdLst/>
              <a:ahLst/>
              <a:cxnLst/>
              <a:rect l="l" t="t" r="r" b="b"/>
              <a:pathLst>
                <a:path w="34996" h="191340" extrusionOk="0">
                  <a:moveTo>
                    <a:pt x="34996" y="5955"/>
                  </a:moveTo>
                  <a:lnTo>
                    <a:pt x="34996" y="0"/>
                  </a:lnTo>
                  <a:lnTo>
                    <a:pt x="0" y="0"/>
                  </a:lnTo>
                  <a:lnTo>
                    <a:pt x="0" y="5955"/>
                  </a:lnTo>
                  <a:cubicBezTo>
                    <a:pt x="0" y="9194"/>
                    <a:pt x="2630" y="11824"/>
                    <a:pt x="5869" y="11824"/>
                  </a:cubicBezTo>
                  <a:lnTo>
                    <a:pt x="5370" y="11824"/>
                  </a:lnTo>
                  <a:lnTo>
                    <a:pt x="5370" y="183926"/>
                  </a:lnTo>
                  <a:lnTo>
                    <a:pt x="0" y="183926"/>
                  </a:lnTo>
                  <a:lnTo>
                    <a:pt x="0" y="191340"/>
                  </a:lnTo>
                  <a:lnTo>
                    <a:pt x="34996" y="191340"/>
                  </a:lnTo>
                  <a:lnTo>
                    <a:pt x="34996" y="183926"/>
                  </a:lnTo>
                  <a:lnTo>
                    <a:pt x="29627" y="183926"/>
                  </a:lnTo>
                  <a:lnTo>
                    <a:pt x="29627" y="11824"/>
                  </a:lnTo>
                  <a:lnTo>
                    <a:pt x="29127" y="11824"/>
                  </a:lnTo>
                  <a:cubicBezTo>
                    <a:pt x="32366" y="11824"/>
                    <a:pt x="34996" y="9194"/>
                    <a:pt x="34996" y="59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35"/>
            <p:cNvSpPr/>
            <p:nvPr/>
          </p:nvSpPr>
          <p:spPr>
            <a:xfrm>
              <a:off x="6190864" y="4832886"/>
              <a:ext cx="66423" cy="2135"/>
            </a:xfrm>
            <a:custGeom>
              <a:avLst/>
              <a:gdLst/>
              <a:ahLst/>
              <a:cxnLst/>
              <a:rect l="l" t="t" r="r" b="b"/>
              <a:pathLst>
                <a:path w="24264" h="780" extrusionOk="0">
                  <a:moveTo>
                    <a:pt x="0" y="0"/>
                  </a:moveTo>
                  <a:lnTo>
                    <a:pt x="24265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35"/>
            <p:cNvSpPr/>
            <p:nvPr/>
          </p:nvSpPr>
          <p:spPr>
            <a:xfrm>
              <a:off x="6190864" y="4361568"/>
              <a:ext cx="66423" cy="2135"/>
            </a:xfrm>
            <a:custGeom>
              <a:avLst/>
              <a:gdLst/>
              <a:ahLst/>
              <a:cxnLst/>
              <a:rect l="l" t="t" r="r" b="b"/>
              <a:pathLst>
                <a:path w="24264" h="780" extrusionOk="0">
                  <a:moveTo>
                    <a:pt x="0" y="0"/>
                  </a:moveTo>
                  <a:lnTo>
                    <a:pt x="24265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35"/>
            <p:cNvSpPr/>
            <p:nvPr/>
          </p:nvSpPr>
          <p:spPr>
            <a:xfrm>
              <a:off x="6211811" y="4384695"/>
              <a:ext cx="2135" cy="412820"/>
            </a:xfrm>
            <a:custGeom>
              <a:avLst/>
              <a:gdLst/>
              <a:ahLst/>
              <a:cxnLst/>
              <a:rect l="l" t="t" r="r" b="b"/>
              <a:pathLst>
                <a:path w="780" h="150802" extrusionOk="0">
                  <a:moveTo>
                    <a:pt x="0" y="0"/>
                  </a:moveTo>
                  <a:lnTo>
                    <a:pt x="0" y="150803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35"/>
            <p:cNvSpPr/>
            <p:nvPr/>
          </p:nvSpPr>
          <p:spPr>
            <a:xfrm>
              <a:off x="6236349" y="4384695"/>
              <a:ext cx="2135" cy="412820"/>
            </a:xfrm>
            <a:custGeom>
              <a:avLst/>
              <a:gdLst/>
              <a:ahLst/>
              <a:cxnLst/>
              <a:rect l="l" t="t" r="r" b="b"/>
              <a:pathLst>
                <a:path w="780" h="150802" extrusionOk="0">
                  <a:moveTo>
                    <a:pt x="0" y="0"/>
                  </a:moveTo>
                  <a:lnTo>
                    <a:pt x="0" y="150803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35"/>
            <p:cNvSpPr/>
            <p:nvPr/>
          </p:nvSpPr>
          <p:spPr>
            <a:xfrm>
              <a:off x="6911403" y="4329187"/>
              <a:ext cx="95802" cy="523793"/>
            </a:xfrm>
            <a:custGeom>
              <a:avLst/>
              <a:gdLst/>
              <a:ahLst/>
              <a:cxnLst/>
              <a:rect l="l" t="t" r="r" b="b"/>
              <a:pathLst>
                <a:path w="34996" h="191340" extrusionOk="0">
                  <a:moveTo>
                    <a:pt x="34996" y="5955"/>
                  </a:moveTo>
                  <a:lnTo>
                    <a:pt x="34996" y="0"/>
                  </a:lnTo>
                  <a:lnTo>
                    <a:pt x="0" y="0"/>
                  </a:lnTo>
                  <a:lnTo>
                    <a:pt x="0" y="5955"/>
                  </a:lnTo>
                  <a:cubicBezTo>
                    <a:pt x="0" y="9194"/>
                    <a:pt x="2630" y="11824"/>
                    <a:pt x="5869" y="11824"/>
                  </a:cubicBezTo>
                  <a:lnTo>
                    <a:pt x="5370" y="11824"/>
                  </a:lnTo>
                  <a:lnTo>
                    <a:pt x="5370" y="183926"/>
                  </a:lnTo>
                  <a:lnTo>
                    <a:pt x="0" y="183926"/>
                  </a:lnTo>
                  <a:lnTo>
                    <a:pt x="0" y="191340"/>
                  </a:lnTo>
                  <a:lnTo>
                    <a:pt x="34996" y="191340"/>
                  </a:lnTo>
                  <a:lnTo>
                    <a:pt x="34996" y="183926"/>
                  </a:lnTo>
                  <a:lnTo>
                    <a:pt x="29627" y="183926"/>
                  </a:lnTo>
                  <a:lnTo>
                    <a:pt x="29627" y="11824"/>
                  </a:lnTo>
                  <a:lnTo>
                    <a:pt x="29127" y="11824"/>
                  </a:lnTo>
                  <a:cubicBezTo>
                    <a:pt x="32366" y="11824"/>
                    <a:pt x="34996" y="9194"/>
                    <a:pt x="34996" y="59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35"/>
            <p:cNvSpPr/>
            <p:nvPr/>
          </p:nvSpPr>
          <p:spPr>
            <a:xfrm>
              <a:off x="6926087" y="4832886"/>
              <a:ext cx="66423" cy="2135"/>
            </a:xfrm>
            <a:custGeom>
              <a:avLst/>
              <a:gdLst/>
              <a:ahLst/>
              <a:cxnLst/>
              <a:rect l="l" t="t" r="r" b="b"/>
              <a:pathLst>
                <a:path w="24264" h="780" extrusionOk="0">
                  <a:moveTo>
                    <a:pt x="0" y="0"/>
                  </a:moveTo>
                  <a:lnTo>
                    <a:pt x="24265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35"/>
            <p:cNvSpPr/>
            <p:nvPr/>
          </p:nvSpPr>
          <p:spPr>
            <a:xfrm>
              <a:off x="6926087" y="4361568"/>
              <a:ext cx="66423" cy="2135"/>
            </a:xfrm>
            <a:custGeom>
              <a:avLst/>
              <a:gdLst/>
              <a:ahLst/>
              <a:cxnLst/>
              <a:rect l="l" t="t" r="r" b="b"/>
              <a:pathLst>
                <a:path w="24264" h="780" extrusionOk="0">
                  <a:moveTo>
                    <a:pt x="0" y="0"/>
                  </a:moveTo>
                  <a:lnTo>
                    <a:pt x="24265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35"/>
            <p:cNvSpPr/>
            <p:nvPr/>
          </p:nvSpPr>
          <p:spPr>
            <a:xfrm>
              <a:off x="6947054" y="4384695"/>
              <a:ext cx="2135" cy="412820"/>
            </a:xfrm>
            <a:custGeom>
              <a:avLst/>
              <a:gdLst/>
              <a:ahLst/>
              <a:cxnLst/>
              <a:rect l="l" t="t" r="r" b="b"/>
              <a:pathLst>
                <a:path w="780" h="150802" extrusionOk="0">
                  <a:moveTo>
                    <a:pt x="0" y="0"/>
                  </a:moveTo>
                  <a:lnTo>
                    <a:pt x="0" y="150803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35"/>
            <p:cNvSpPr/>
            <p:nvPr/>
          </p:nvSpPr>
          <p:spPr>
            <a:xfrm>
              <a:off x="6971592" y="4384695"/>
              <a:ext cx="2135" cy="412820"/>
            </a:xfrm>
            <a:custGeom>
              <a:avLst/>
              <a:gdLst/>
              <a:ahLst/>
              <a:cxnLst/>
              <a:rect l="l" t="t" r="r" b="b"/>
              <a:pathLst>
                <a:path w="780" h="150802" extrusionOk="0">
                  <a:moveTo>
                    <a:pt x="0" y="0"/>
                  </a:moveTo>
                  <a:lnTo>
                    <a:pt x="0" y="150803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35"/>
            <p:cNvSpPr/>
            <p:nvPr/>
          </p:nvSpPr>
          <p:spPr>
            <a:xfrm>
              <a:off x="6655856" y="4329187"/>
              <a:ext cx="95802" cy="523793"/>
            </a:xfrm>
            <a:custGeom>
              <a:avLst/>
              <a:gdLst/>
              <a:ahLst/>
              <a:cxnLst/>
              <a:rect l="l" t="t" r="r" b="b"/>
              <a:pathLst>
                <a:path w="34996" h="191340" extrusionOk="0">
                  <a:moveTo>
                    <a:pt x="34997" y="5955"/>
                  </a:moveTo>
                  <a:lnTo>
                    <a:pt x="34997" y="0"/>
                  </a:lnTo>
                  <a:lnTo>
                    <a:pt x="0" y="0"/>
                  </a:lnTo>
                  <a:lnTo>
                    <a:pt x="0" y="5955"/>
                  </a:lnTo>
                  <a:cubicBezTo>
                    <a:pt x="0" y="9194"/>
                    <a:pt x="2630" y="11824"/>
                    <a:pt x="5869" y="11824"/>
                  </a:cubicBezTo>
                  <a:lnTo>
                    <a:pt x="5370" y="11824"/>
                  </a:lnTo>
                  <a:lnTo>
                    <a:pt x="5370" y="183926"/>
                  </a:lnTo>
                  <a:lnTo>
                    <a:pt x="0" y="183926"/>
                  </a:lnTo>
                  <a:lnTo>
                    <a:pt x="0" y="191340"/>
                  </a:lnTo>
                  <a:lnTo>
                    <a:pt x="34997" y="191340"/>
                  </a:lnTo>
                  <a:lnTo>
                    <a:pt x="34997" y="183926"/>
                  </a:lnTo>
                  <a:lnTo>
                    <a:pt x="29627" y="183926"/>
                  </a:lnTo>
                  <a:lnTo>
                    <a:pt x="29627" y="11824"/>
                  </a:lnTo>
                  <a:lnTo>
                    <a:pt x="29127" y="11824"/>
                  </a:lnTo>
                  <a:cubicBezTo>
                    <a:pt x="32366" y="11824"/>
                    <a:pt x="34997" y="9194"/>
                    <a:pt x="34997" y="59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35"/>
            <p:cNvSpPr/>
            <p:nvPr/>
          </p:nvSpPr>
          <p:spPr>
            <a:xfrm>
              <a:off x="6670560" y="4832886"/>
              <a:ext cx="66423" cy="2135"/>
            </a:xfrm>
            <a:custGeom>
              <a:avLst/>
              <a:gdLst/>
              <a:ahLst/>
              <a:cxnLst/>
              <a:rect l="l" t="t" r="r" b="b"/>
              <a:pathLst>
                <a:path w="24264" h="780" extrusionOk="0">
                  <a:moveTo>
                    <a:pt x="0" y="0"/>
                  </a:moveTo>
                  <a:lnTo>
                    <a:pt x="24265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35"/>
            <p:cNvSpPr/>
            <p:nvPr/>
          </p:nvSpPr>
          <p:spPr>
            <a:xfrm>
              <a:off x="6670560" y="4361568"/>
              <a:ext cx="66423" cy="2135"/>
            </a:xfrm>
            <a:custGeom>
              <a:avLst/>
              <a:gdLst/>
              <a:ahLst/>
              <a:cxnLst/>
              <a:rect l="l" t="t" r="r" b="b"/>
              <a:pathLst>
                <a:path w="24264" h="780" extrusionOk="0">
                  <a:moveTo>
                    <a:pt x="0" y="0"/>
                  </a:moveTo>
                  <a:lnTo>
                    <a:pt x="24265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35"/>
            <p:cNvSpPr/>
            <p:nvPr/>
          </p:nvSpPr>
          <p:spPr>
            <a:xfrm>
              <a:off x="6691507" y="4384695"/>
              <a:ext cx="2135" cy="412820"/>
            </a:xfrm>
            <a:custGeom>
              <a:avLst/>
              <a:gdLst/>
              <a:ahLst/>
              <a:cxnLst/>
              <a:rect l="l" t="t" r="r" b="b"/>
              <a:pathLst>
                <a:path w="780" h="150802" extrusionOk="0">
                  <a:moveTo>
                    <a:pt x="0" y="0"/>
                  </a:moveTo>
                  <a:lnTo>
                    <a:pt x="0" y="150803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35"/>
            <p:cNvSpPr/>
            <p:nvPr/>
          </p:nvSpPr>
          <p:spPr>
            <a:xfrm>
              <a:off x="6716067" y="4384695"/>
              <a:ext cx="2135" cy="412820"/>
            </a:xfrm>
            <a:custGeom>
              <a:avLst/>
              <a:gdLst/>
              <a:ahLst/>
              <a:cxnLst/>
              <a:rect l="l" t="t" r="r" b="b"/>
              <a:pathLst>
                <a:path w="780" h="150802" extrusionOk="0">
                  <a:moveTo>
                    <a:pt x="0" y="0"/>
                  </a:moveTo>
                  <a:lnTo>
                    <a:pt x="0" y="150803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35"/>
            <p:cNvSpPr/>
            <p:nvPr/>
          </p:nvSpPr>
          <p:spPr>
            <a:xfrm>
              <a:off x="7119479" y="4329187"/>
              <a:ext cx="95802" cy="523793"/>
            </a:xfrm>
            <a:custGeom>
              <a:avLst/>
              <a:gdLst/>
              <a:ahLst/>
              <a:cxnLst/>
              <a:rect l="l" t="t" r="r" b="b"/>
              <a:pathLst>
                <a:path w="34996" h="191340" extrusionOk="0">
                  <a:moveTo>
                    <a:pt x="34996" y="5955"/>
                  </a:moveTo>
                  <a:lnTo>
                    <a:pt x="34996" y="0"/>
                  </a:lnTo>
                  <a:lnTo>
                    <a:pt x="0" y="0"/>
                  </a:lnTo>
                  <a:lnTo>
                    <a:pt x="0" y="5955"/>
                  </a:lnTo>
                  <a:cubicBezTo>
                    <a:pt x="0" y="9194"/>
                    <a:pt x="2630" y="11824"/>
                    <a:pt x="5869" y="11824"/>
                  </a:cubicBezTo>
                  <a:lnTo>
                    <a:pt x="5370" y="11824"/>
                  </a:lnTo>
                  <a:lnTo>
                    <a:pt x="5370" y="183926"/>
                  </a:lnTo>
                  <a:lnTo>
                    <a:pt x="0" y="183926"/>
                  </a:lnTo>
                  <a:lnTo>
                    <a:pt x="0" y="191340"/>
                  </a:lnTo>
                  <a:lnTo>
                    <a:pt x="34996" y="191340"/>
                  </a:lnTo>
                  <a:lnTo>
                    <a:pt x="34996" y="183926"/>
                  </a:lnTo>
                  <a:lnTo>
                    <a:pt x="29627" y="183926"/>
                  </a:lnTo>
                  <a:lnTo>
                    <a:pt x="29627" y="11824"/>
                  </a:lnTo>
                  <a:lnTo>
                    <a:pt x="29127" y="11824"/>
                  </a:lnTo>
                  <a:cubicBezTo>
                    <a:pt x="32366" y="11824"/>
                    <a:pt x="34996" y="9194"/>
                    <a:pt x="34996" y="59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35"/>
            <p:cNvSpPr/>
            <p:nvPr/>
          </p:nvSpPr>
          <p:spPr>
            <a:xfrm>
              <a:off x="7134183" y="4832886"/>
              <a:ext cx="66423" cy="2135"/>
            </a:xfrm>
            <a:custGeom>
              <a:avLst/>
              <a:gdLst/>
              <a:ahLst/>
              <a:cxnLst/>
              <a:rect l="l" t="t" r="r" b="b"/>
              <a:pathLst>
                <a:path w="24264" h="780" extrusionOk="0">
                  <a:moveTo>
                    <a:pt x="0" y="0"/>
                  </a:moveTo>
                  <a:lnTo>
                    <a:pt x="24265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35"/>
            <p:cNvSpPr/>
            <p:nvPr/>
          </p:nvSpPr>
          <p:spPr>
            <a:xfrm>
              <a:off x="7134183" y="4361568"/>
              <a:ext cx="66423" cy="2135"/>
            </a:xfrm>
            <a:custGeom>
              <a:avLst/>
              <a:gdLst/>
              <a:ahLst/>
              <a:cxnLst/>
              <a:rect l="l" t="t" r="r" b="b"/>
              <a:pathLst>
                <a:path w="24264" h="780" extrusionOk="0">
                  <a:moveTo>
                    <a:pt x="0" y="0"/>
                  </a:moveTo>
                  <a:lnTo>
                    <a:pt x="24265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35"/>
            <p:cNvSpPr/>
            <p:nvPr/>
          </p:nvSpPr>
          <p:spPr>
            <a:xfrm>
              <a:off x="7155130" y="4384695"/>
              <a:ext cx="2135" cy="412820"/>
            </a:xfrm>
            <a:custGeom>
              <a:avLst/>
              <a:gdLst/>
              <a:ahLst/>
              <a:cxnLst/>
              <a:rect l="l" t="t" r="r" b="b"/>
              <a:pathLst>
                <a:path w="780" h="150802" extrusionOk="0">
                  <a:moveTo>
                    <a:pt x="0" y="0"/>
                  </a:moveTo>
                  <a:lnTo>
                    <a:pt x="0" y="150803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35"/>
            <p:cNvSpPr/>
            <p:nvPr/>
          </p:nvSpPr>
          <p:spPr>
            <a:xfrm>
              <a:off x="7179668" y="4384695"/>
              <a:ext cx="2135" cy="412820"/>
            </a:xfrm>
            <a:custGeom>
              <a:avLst/>
              <a:gdLst/>
              <a:ahLst/>
              <a:cxnLst/>
              <a:rect l="l" t="t" r="r" b="b"/>
              <a:pathLst>
                <a:path w="780" h="150802" extrusionOk="0">
                  <a:moveTo>
                    <a:pt x="0" y="0"/>
                  </a:moveTo>
                  <a:lnTo>
                    <a:pt x="0" y="150803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35"/>
            <p:cNvSpPr/>
            <p:nvPr/>
          </p:nvSpPr>
          <p:spPr>
            <a:xfrm>
              <a:off x="6154999" y="4853190"/>
              <a:ext cx="1079443" cy="34268"/>
            </a:xfrm>
            <a:custGeom>
              <a:avLst/>
              <a:gdLst/>
              <a:ahLst/>
              <a:cxnLst/>
              <a:rect l="l" t="t" r="r" b="b"/>
              <a:pathLst>
                <a:path w="394317" h="12518" extrusionOk="0">
                  <a:moveTo>
                    <a:pt x="0" y="0"/>
                  </a:moveTo>
                  <a:lnTo>
                    <a:pt x="394317" y="0"/>
                  </a:lnTo>
                  <a:lnTo>
                    <a:pt x="394317" y="12519"/>
                  </a:lnTo>
                  <a:lnTo>
                    <a:pt x="0" y="1251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35"/>
            <p:cNvSpPr/>
            <p:nvPr/>
          </p:nvSpPr>
          <p:spPr>
            <a:xfrm>
              <a:off x="6116826" y="4887453"/>
              <a:ext cx="1155740" cy="34268"/>
            </a:xfrm>
            <a:custGeom>
              <a:avLst/>
              <a:gdLst/>
              <a:ahLst/>
              <a:cxnLst/>
              <a:rect l="l" t="t" r="r" b="b"/>
              <a:pathLst>
                <a:path w="422188" h="12518" extrusionOk="0">
                  <a:moveTo>
                    <a:pt x="0" y="0"/>
                  </a:moveTo>
                  <a:lnTo>
                    <a:pt x="422188" y="0"/>
                  </a:lnTo>
                  <a:lnTo>
                    <a:pt x="422188" y="12519"/>
                  </a:lnTo>
                  <a:lnTo>
                    <a:pt x="0" y="1251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35"/>
            <p:cNvSpPr/>
            <p:nvPr/>
          </p:nvSpPr>
          <p:spPr>
            <a:xfrm>
              <a:off x="6176160" y="4853190"/>
              <a:ext cx="1038742" cy="2135"/>
            </a:xfrm>
            <a:custGeom>
              <a:avLst/>
              <a:gdLst/>
              <a:ahLst/>
              <a:cxnLst/>
              <a:rect l="l" t="t" r="r" b="b"/>
              <a:pathLst>
                <a:path w="379449" h="780" extrusionOk="0">
                  <a:moveTo>
                    <a:pt x="0" y="0"/>
                  </a:moveTo>
                  <a:lnTo>
                    <a:pt x="3794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35"/>
            <p:cNvSpPr/>
            <p:nvPr/>
          </p:nvSpPr>
          <p:spPr>
            <a:xfrm>
              <a:off x="6154999" y="4887453"/>
              <a:ext cx="1079443" cy="2135"/>
            </a:xfrm>
            <a:custGeom>
              <a:avLst/>
              <a:gdLst/>
              <a:ahLst/>
              <a:cxnLst/>
              <a:rect l="l" t="t" r="r" b="b"/>
              <a:pathLst>
                <a:path w="394317" h="780" extrusionOk="0">
                  <a:moveTo>
                    <a:pt x="0" y="0"/>
                  </a:moveTo>
                  <a:lnTo>
                    <a:pt x="394317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35"/>
            <p:cNvSpPr/>
            <p:nvPr/>
          </p:nvSpPr>
          <p:spPr>
            <a:xfrm>
              <a:off x="6176160" y="4329187"/>
              <a:ext cx="1037140" cy="2135"/>
            </a:xfrm>
            <a:custGeom>
              <a:avLst/>
              <a:gdLst/>
              <a:ahLst/>
              <a:cxnLst/>
              <a:rect l="l" t="t" r="r" b="b"/>
              <a:pathLst>
                <a:path w="378864" h="780" extrusionOk="0">
                  <a:moveTo>
                    <a:pt x="0" y="0"/>
                  </a:moveTo>
                  <a:lnTo>
                    <a:pt x="378864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7" name="Google Shape;827;p35"/>
          <p:cNvGrpSpPr/>
          <p:nvPr/>
        </p:nvGrpSpPr>
        <p:grpSpPr>
          <a:xfrm>
            <a:off x="2670175" y="4363085"/>
            <a:ext cx="829945" cy="683260"/>
            <a:chOff x="3215343" y="3952631"/>
            <a:chExt cx="996076" cy="980128"/>
          </a:xfrm>
        </p:grpSpPr>
        <p:grpSp>
          <p:nvGrpSpPr>
            <p:cNvPr id="828" name="Google Shape;828;p35"/>
            <p:cNvGrpSpPr/>
            <p:nvPr/>
          </p:nvGrpSpPr>
          <p:grpSpPr>
            <a:xfrm>
              <a:off x="3524539" y="4163156"/>
              <a:ext cx="686880" cy="769588"/>
              <a:chOff x="6225377" y="921581"/>
              <a:chExt cx="556268" cy="623249"/>
            </a:xfrm>
          </p:grpSpPr>
          <p:sp>
            <p:nvSpPr>
              <p:cNvPr id="829" name="Google Shape;829;p35"/>
              <p:cNvSpPr/>
              <p:nvPr/>
            </p:nvSpPr>
            <p:spPr>
              <a:xfrm>
                <a:off x="6225377" y="921581"/>
                <a:ext cx="556268" cy="623249"/>
              </a:xfrm>
              <a:custGeom>
                <a:avLst/>
                <a:gdLst/>
                <a:ahLst/>
                <a:cxnLst/>
                <a:rect l="l" t="t" r="r" b="b"/>
                <a:pathLst>
                  <a:path w="203203" h="227671" extrusionOk="0">
                    <a:moveTo>
                      <a:pt x="89629" y="227671"/>
                    </a:moveTo>
                    <a:lnTo>
                      <a:pt x="203203" y="61095"/>
                    </a:lnTo>
                    <a:lnTo>
                      <a:pt x="113855" y="0"/>
                    </a:lnTo>
                    <a:lnTo>
                      <a:pt x="0" y="166560"/>
                    </a:lnTo>
                    <a:lnTo>
                      <a:pt x="89629" y="22767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0" name="Google Shape;830;p35"/>
              <p:cNvSpPr/>
              <p:nvPr/>
            </p:nvSpPr>
            <p:spPr>
              <a:xfrm>
                <a:off x="6417476" y="1141509"/>
                <a:ext cx="174781" cy="174702"/>
              </a:xfrm>
              <a:custGeom>
                <a:avLst/>
                <a:gdLst/>
                <a:ahLst/>
                <a:cxnLst/>
                <a:rect l="l" t="t" r="r" b="b"/>
                <a:pathLst>
                  <a:path w="63847" h="63818" extrusionOk="0">
                    <a:moveTo>
                      <a:pt x="57719" y="50726"/>
                    </a:moveTo>
                    <a:cubicBezTo>
                      <a:pt x="47620" y="64572"/>
                      <a:pt x="28210" y="68006"/>
                      <a:pt x="13950" y="58281"/>
                    </a:cubicBezTo>
                    <a:cubicBezTo>
                      <a:pt x="6903" y="53473"/>
                      <a:pt x="2158" y="46215"/>
                      <a:pt x="565" y="37841"/>
                    </a:cubicBezTo>
                    <a:cubicBezTo>
                      <a:pt x="-1019" y="29458"/>
                      <a:pt x="752" y="20967"/>
                      <a:pt x="5560" y="13919"/>
                    </a:cubicBezTo>
                    <a:cubicBezTo>
                      <a:pt x="15488" y="-598"/>
                      <a:pt x="35374" y="-4383"/>
                      <a:pt x="49922" y="5529"/>
                    </a:cubicBezTo>
                    <a:cubicBezTo>
                      <a:pt x="64462" y="15449"/>
                      <a:pt x="68224" y="35343"/>
                      <a:pt x="58312" y="49891"/>
                    </a:cubicBezTo>
                    <a:cubicBezTo>
                      <a:pt x="58117" y="50172"/>
                      <a:pt x="57922" y="50453"/>
                      <a:pt x="57719" y="50726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35"/>
              <p:cNvSpPr/>
              <p:nvPr/>
            </p:nvSpPr>
            <p:spPr>
              <a:xfrm>
                <a:off x="6577613" y="1083763"/>
                <a:ext cx="31484" cy="31479"/>
              </a:xfrm>
              <a:custGeom>
                <a:avLst/>
                <a:gdLst/>
                <a:ahLst/>
                <a:cxnLst/>
                <a:rect l="l" t="t" r="r" b="b"/>
                <a:pathLst>
                  <a:path w="11501" h="11499" extrusionOk="0">
                    <a:moveTo>
                      <a:pt x="10398" y="9140"/>
                    </a:moveTo>
                    <a:cubicBezTo>
                      <a:pt x="8579" y="11638"/>
                      <a:pt x="5083" y="12255"/>
                      <a:pt x="2515" y="10499"/>
                    </a:cubicBezTo>
                    <a:cubicBezTo>
                      <a:pt x="1243" y="9632"/>
                      <a:pt x="392" y="8329"/>
                      <a:pt x="104" y="6815"/>
                    </a:cubicBezTo>
                    <a:cubicBezTo>
                      <a:pt x="-185" y="5301"/>
                      <a:pt x="135" y="3779"/>
                      <a:pt x="1001" y="2506"/>
                    </a:cubicBezTo>
                    <a:cubicBezTo>
                      <a:pt x="2788" y="-108"/>
                      <a:pt x="6371" y="-787"/>
                      <a:pt x="8993" y="992"/>
                    </a:cubicBezTo>
                    <a:cubicBezTo>
                      <a:pt x="11616" y="2780"/>
                      <a:pt x="12287" y="6362"/>
                      <a:pt x="10507" y="8984"/>
                    </a:cubicBezTo>
                    <a:cubicBezTo>
                      <a:pt x="10476" y="9031"/>
                      <a:pt x="10437" y="9086"/>
                      <a:pt x="10398" y="913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35"/>
              <p:cNvSpPr/>
              <p:nvPr/>
            </p:nvSpPr>
            <p:spPr>
              <a:xfrm>
                <a:off x="6395551" y="1350084"/>
                <a:ext cx="31484" cy="31479"/>
              </a:xfrm>
              <a:custGeom>
                <a:avLst/>
                <a:gdLst/>
                <a:ahLst/>
                <a:cxnLst/>
                <a:rect l="l" t="t" r="r" b="b"/>
                <a:pathLst>
                  <a:path w="11501" h="11499" extrusionOk="0">
                    <a:moveTo>
                      <a:pt x="10398" y="9141"/>
                    </a:moveTo>
                    <a:cubicBezTo>
                      <a:pt x="8579" y="11638"/>
                      <a:pt x="5083" y="12255"/>
                      <a:pt x="2515" y="10499"/>
                    </a:cubicBezTo>
                    <a:cubicBezTo>
                      <a:pt x="1243" y="9632"/>
                      <a:pt x="392" y="8329"/>
                      <a:pt x="104" y="6815"/>
                    </a:cubicBezTo>
                    <a:cubicBezTo>
                      <a:pt x="-185" y="5308"/>
                      <a:pt x="135" y="3779"/>
                      <a:pt x="1001" y="2507"/>
                    </a:cubicBezTo>
                    <a:cubicBezTo>
                      <a:pt x="2788" y="-108"/>
                      <a:pt x="6371" y="-787"/>
                      <a:pt x="8993" y="992"/>
                    </a:cubicBezTo>
                    <a:cubicBezTo>
                      <a:pt x="11616" y="2780"/>
                      <a:pt x="12287" y="6362"/>
                      <a:pt x="10507" y="8984"/>
                    </a:cubicBezTo>
                    <a:cubicBezTo>
                      <a:pt x="10476" y="9039"/>
                      <a:pt x="10437" y="9086"/>
                      <a:pt x="10398" y="913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35"/>
              <p:cNvSpPr/>
              <p:nvPr/>
            </p:nvSpPr>
            <p:spPr>
              <a:xfrm>
                <a:off x="6451205" y="1170183"/>
                <a:ext cx="99560" cy="114154"/>
              </a:xfrm>
              <a:custGeom>
                <a:avLst/>
                <a:gdLst/>
                <a:ahLst/>
                <a:cxnLst/>
                <a:rect l="l" t="t" r="r" b="b"/>
                <a:pathLst>
                  <a:path w="36369" h="41700" extrusionOk="0">
                    <a:moveTo>
                      <a:pt x="27289" y="41701"/>
                    </a:moveTo>
                    <a:lnTo>
                      <a:pt x="34500" y="31921"/>
                    </a:lnTo>
                    <a:cubicBezTo>
                      <a:pt x="37638" y="27668"/>
                      <a:pt x="36732" y="21681"/>
                      <a:pt x="32479" y="18544"/>
                    </a:cubicBezTo>
                    <a:lnTo>
                      <a:pt x="32175" y="18318"/>
                    </a:lnTo>
                    <a:cubicBezTo>
                      <a:pt x="27921" y="15180"/>
                      <a:pt x="21935" y="16085"/>
                      <a:pt x="18797" y="20339"/>
                    </a:cubicBezTo>
                    <a:lnTo>
                      <a:pt x="17268" y="22415"/>
                    </a:lnTo>
                    <a:cubicBezTo>
                      <a:pt x="14130" y="26669"/>
                      <a:pt x="8144" y="27574"/>
                      <a:pt x="3891" y="24437"/>
                    </a:cubicBezTo>
                    <a:lnTo>
                      <a:pt x="3891" y="24437"/>
                    </a:lnTo>
                    <a:cubicBezTo>
                      <a:pt x="-363" y="21299"/>
                      <a:pt x="-1269" y="15313"/>
                      <a:pt x="1869" y="11059"/>
                    </a:cubicBezTo>
                    <a:lnTo>
                      <a:pt x="10025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35"/>
              <p:cNvSpPr/>
              <p:nvPr/>
            </p:nvSpPr>
            <p:spPr>
              <a:xfrm>
                <a:off x="6453308" y="1182493"/>
                <a:ext cx="105372" cy="77726"/>
              </a:xfrm>
              <a:custGeom>
                <a:avLst/>
                <a:gdLst/>
                <a:ahLst/>
                <a:cxnLst/>
                <a:rect l="l" t="t" r="r" b="b"/>
                <a:pathLst>
                  <a:path w="38492" h="28393" extrusionOk="0">
                    <a:moveTo>
                      <a:pt x="38493" y="28394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5" name="Google Shape;835;p35"/>
              <p:cNvSpPr/>
              <p:nvPr/>
            </p:nvSpPr>
            <p:spPr>
              <a:xfrm>
                <a:off x="6444054" y="1195041"/>
                <a:ext cx="105372" cy="77726"/>
              </a:xfrm>
              <a:custGeom>
                <a:avLst/>
                <a:gdLst/>
                <a:ahLst/>
                <a:cxnLst/>
                <a:rect l="l" t="t" r="r" b="b"/>
                <a:pathLst>
                  <a:path w="38492" h="28393" extrusionOk="0">
                    <a:moveTo>
                      <a:pt x="38493" y="28394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6" name="Google Shape;836;p35"/>
              <p:cNvSpPr/>
              <p:nvPr/>
            </p:nvSpPr>
            <p:spPr>
              <a:xfrm>
                <a:off x="6294926" y="992094"/>
                <a:ext cx="415065" cy="479952"/>
              </a:xfrm>
              <a:custGeom>
                <a:avLst/>
                <a:gdLst/>
                <a:ahLst/>
                <a:cxnLst/>
                <a:rect l="l" t="t" r="r" b="b"/>
                <a:pathLst>
                  <a:path w="151622" h="175325" extrusionOk="0">
                    <a:moveTo>
                      <a:pt x="149148" y="34200"/>
                    </a:moveTo>
                    <a:lnTo>
                      <a:pt x="98823" y="0"/>
                    </a:lnTo>
                    <a:cubicBezTo>
                      <a:pt x="95865" y="4152"/>
                      <a:pt x="90129" y="5198"/>
                      <a:pt x="85891" y="2326"/>
                    </a:cubicBezTo>
                    <a:lnTo>
                      <a:pt x="0" y="127911"/>
                    </a:lnTo>
                    <a:cubicBezTo>
                      <a:pt x="4293" y="130846"/>
                      <a:pt x="5393" y="136700"/>
                      <a:pt x="2458" y="140992"/>
                    </a:cubicBezTo>
                    <a:lnTo>
                      <a:pt x="52682" y="175325"/>
                    </a:lnTo>
                    <a:cubicBezTo>
                      <a:pt x="55616" y="171032"/>
                      <a:pt x="61470" y="169932"/>
                      <a:pt x="65762" y="172867"/>
                    </a:cubicBezTo>
                    <a:lnTo>
                      <a:pt x="151622" y="47258"/>
                    </a:lnTo>
                    <a:cubicBezTo>
                      <a:pt x="147337" y="44331"/>
                      <a:pt x="146237" y="38485"/>
                      <a:pt x="149148" y="3420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7" name="Google Shape;837;p35"/>
              <p:cNvSpPr/>
              <p:nvPr/>
            </p:nvSpPr>
            <p:spPr>
              <a:xfrm>
                <a:off x="6249356" y="946288"/>
                <a:ext cx="509243" cy="574150"/>
              </a:xfrm>
              <a:custGeom>
                <a:avLst/>
                <a:gdLst/>
                <a:ahLst/>
                <a:cxnLst/>
                <a:rect l="l" t="t" r="r" b="b"/>
                <a:pathLst>
                  <a:path w="186025" h="209735" extrusionOk="0">
                    <a:moveTo>
                      <a:pt x="0" y="154931"/>
                    </a:moveTo>
                    <a:lnTo>
                      <a:pt x="80179" y="209736"/>
                    </a:lnTo>
                    <a:lnTo>
                      <a:pt x="186026" y="54891"/>
                    </a:lnTo>
                    <a:lnTo>
                      <a:pt x="105723" y="0"/>
                    </a:lnTo>
                    <a:cubicBezTo>
                      <a:pt x="105723" y="0"/>
                      <a:pt x="-218" y="153776"/>
                      <a:pt x="0" y="15493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8" name="Google Shape;838;p35"/>
            <p:cNvGrpSpPr/>
            <p:nvPr/>
          </p:nvGrpSpPr>
          <p:grpSpPr>
            <a:xfrm rot="-1414909">
              <a:off x="3340604" y="4057894"/>
              <a:ext cx="686891" cy="769601"/>
              <a:chOff x="6225377" y="921581"/>
              <a:chExt cx="556268" cy="623249"/>
            </a:xfrm>
          </p:grpSpPr>
          <p:sp>
            <p:nvSpPr>
              <p:cNvPr id="839" name="Google Shape;839;p35"/>
              <p:cNvSpPr/>
              <p:nvPr/>
            </p:nvSpPr>
            <p:spPr>
              <a:xfrm>
                <a:off x="6225377" y="921581"/>
                <a:ext cx="556268" cy="623249"/>
              </a:xfrm>
              <a:custGeom>
                <a:avLst/>
                <a:gdLst/>
                <a:ahLst/>
                <a:cxnLst/>
                <a:rect l="l" t="t" r="r" b="b"/>
                <a:pathLst>
                  <a:path w="203203" h="227671" extrusionOk="0">
                    <a:moveTo>
                      <a:pt x="89629" y="227671"/>
                    </a:moveTo>
                    <a:lnTo>
                      <a:pt x="203203" y="61095"/>
                    </a:lnTo>
                    <a:lnTo>
                      <a:pt x="113855" y="0"/>
                    </a:lnTo>
                    <a:lnTo>
                      <a:pt x="0" y="166560"/>
                    </a:lnTo>
                    <a:lnTo>
                      <a:pt x="89629" y="22767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0" name="Google Shape;840;p35"/>
              <p:cNvSpPr/>
              <p:nvPr/>
            </p:nvSpPr>
            <p:spPr>
              <a:xfrm>
                <a:off x="6417476" y="1141509"/>
                <a:ext cx="174781" cy="174702"/>
              </a:xfrm>
              <a:custGeom>
                <a:avLst/>
                <a:gdLst/>
                <a:ahLst/>
                <a:cxnLst/>
                <a:rect l="l" t="t" r="r" b="b"/>
                <a:pathLst>
                  <a:path w="63847" h="63818" extrusionOk="0">
                    <a:moveTo>
                      <a:pt x="57719" y="50726"/>
                    </a:moveTo>
                    <a:cubicBezTo>
                      <a:pt x="47620" y="64572"/>
                      <a:pt x="28210" y="68006"/>
                      <a:pt x="13950" y="58281"/>
                    </a:cubicBezTo>
                    <a:cubicBezTo>
                      <a:pt x="6903" y="53473"/>
                      <a:pt x="2158" y="46215"/>
                      <a:pt x="565" y="37841"/>
                    </a:cubicBezTo>
                    <a:cubicBezTo>
                      <a:pt x="-1019" y="29458"/>
                      <a:pt x="752" y="20967"/>
                      <a:pt x="5560" y="13919"/>
                    </a:cubicBezTo>
                    <a:cubicBezTo>
                      <a:pt x="15488" y="-598"/>
                      <a:pt x="35374" y="-4383"/>
                      <a:pt x="49922" y="5529"/>
                    </a:cubicBezTo>
                    <a:cubicBezTo>
                      <a:pt x="64462" y="15449"/>
                      <a:pt x="68224" y="35343"/>
                      <a:pt x="58312" y="49891"/>
                    </a:cubicBezTo>
                    <a:cubicBezTo>
                      <a:pt x="58117" y="50172"/>
                      <a:pt x="57922" y="50453"/>
                      <a:pt x="57719" y="50726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1" name="Google Shape;841;p35"/>
              <p:cNvSpPr/>
              <p:nvPr/>
            </p:nvSpPr>
            <p:spPr>
              <a:xfrm>
                <a:off x="6577613" y="1083763"/>
                <a:ext cx="31484" cy="31479"/>
              </a:xfrm>
              <a:custGeom>
                <a:avLst/>
                <a:gdLst/>
                <a:ahLst/>
                <a:cxnLst/>
                <a:rect l="l" t="t" r="r" b="b"/>
                <a:pathLst>
                  <a:path w="11501" h="11499" extrusionOk="0">
                    <a:moveTo>
                      <a:pt x="10398" y="9140"/>
                    </a:moveTo>
                    <a:cubicBezTo>
                      <a:pt x="8579" y="11638"/>
                      <a:pt x="5083" y="12255"/>
                      <a:pt x="2515" y="10499"/>
                    </a:cubicBezTo>
                    <a:cubicBezTo>
                      <a:pt x="1243" y="9632"/>
                      <a:pt x="392" y="8329"/>
                      <a:pt x="104" y="6815"/>
                    </a:cubicBezTo>
                    <a:cubicBezTo>
                      <a:pt x="-185" y="5301"/>
                      <a:pt x="135" y="3779"/>
                      <a:pt x="1001" y="2506"/>
                    </a:cubicBezTo>
                    <a:cubicBezTo>
                      <a:pt x="2788" y="-108"/>
                      <a:pt x="6371" y="-787"/>
                      <a:pt x="8993" y="992"/>
                    </a:cubicBezTo>
                    <a:cubicBezTo>
                      <a:pt x="11616" y="2780"/>
                      <a:pt x="12287" y="6362"/>
                      <a:pt x="10507" y="8984"/>
                    </a:cubicBezTo>
                    <a:cubicBezTo>
                      <a:pt x="10476" y="9031"/>
                      <a:pt x="10437" y="9086"/>
                      <a:pt x="10398" y="913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2" name="Google Shape;842;p35"/>
              <p:cNvSpPr/>
              <p:nvPr/>
            </p:nvSpPr>
            <p:spPr>
              <a:xfrm>
                <a:off x="6395551" y="1350084"/>
                <a:ext cx="31484" cy="31479"/>
              </a:xfrm>
              <a:custGeom>
                <a:avLst/>
                <a:gdLst/>
                <a:ahLst/>
                <a:cxnLst/>
                <a:rect l="l" t="t" r="r" b="b"/>
                <a:pathLst>
                  <a:path w="11501" h="11499" extrusionOk="0">
                    <a:moveTo>
                      <a:pt x="10398" y="9141"/>
                    </a:moveTo>
                    <a:cubicBezTo>
                      <a:pt x="8579" y="11638"/>
                      <a:pt x="5083" y="12255"/>
                      <a:pt x="2515" y="10499"/>
                    </a:cubicBezTo>
                    <a:cubicBezTo>
                      <a:pt x="1243" y="9632"/>
                      <a:pt x="392" y="8329"/>
                      <a:pt x="104" y="6815"/>
                    </a:cubicBezTo>
                    <a:cubicBezTo>
                      <a:pt x="-185" y="5308"/>
                      <a:pt x="135" y="3779"/>
                      <a:pt x="1001" y="2507"/>
                    </a:cubicBezTo>
                    <a:cubicBezTo>
                      <a:pt x="2788" y="-108"/>
                      <a:pt x="6371" y="-787"/>
                      <a:pt x="8993" y="992"/>
                    </a:cubicBezTo>
                    <a:cubicBezTo>
                      <a:pt x="11616" y="2780"/>
                      <a:pt x="12287" y="6362"/>
                      <a:pt x="10507" y="8984"/>
                    </a:cubicBezTo>
                    <a:cubicBezTo>
                      <a:pt x="10476" y="9039"/>
                      <a:pt x="10437" y="9086"/>
                      <a:pt x="10398" y="913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3" name="Google Shape;843;p35"/>
              <p:cNvSpPr/>
              <p:nvPr/>
            </p:nvSpPr>
            <p:spPr>
              <a:xfrm>
                <a:off x="6451205" y="1170183"/>
                <a:ext cx="99560" cy="114154"/>
              </a:xfrm>
              <a:custGeom>
                <a:avLst/>
                <a:gdLst/>
                <a:ahLst/>
                <a:cxnLst/>
                <a:rect l="l" t="t" r="r" b="b"/>
                <a:pathLst>
                  <a:path w="36369" h="41700" extrusionOk="0">
                    <a:moveTo>
                      <a:pt x="27289" y="41701"/>
                    </a:moveTo>
                    <a:lnTo>
                      <a:pt x="34500" y="31921"/>
                    </a:lnTo>
                    <a:cubicBezTo>
                      <a:pt x="37638" y="27668"/>
                      <a:pt x="36732" y="21681"/>
                      <a:pt x="32479" y="18544"/>
                    </a:cubicBezTo>
                    <a:lnTo>
                      <a:pt x="32175" y="18318"/>
                    </a:lnTo>
                    <a:cubicBezTo>
                      <a:pt x="27921" y="15180"/>
                      <a:pt x="21935" y="16085"/>
                      <a:pt x="18797" y="20339"/>
                    </a:cubicBezTo>
                    <a:lnTo>
                      <a:pt x="17268" y="22415"/>
                    </a:lnTo>
                    <a:cubicBezTo>
                      <a:pt x="14130" y="26669"/>
                      <a:pt x="8144" y="27574"/>
                      <a:pt x="3891" y="24437"/>
                    </a:cubicBezTo>
                    <a:lnTo>
                      <a:pt x="3891" y="24437"/>
                    </a:lnTo>
                    <a:cubicBezTo>
                      <a:pt x="-363" y="21299"/>
                      <a:pt x="-1269" y="15313"/>
                      <a:pt x="1869" y="11059"/>
                    </a:cubicBezTo>
                    <a:lnTo>
                      <a:pt x="10025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4" name="Google Shape;844;p35"/>
              <p:cNvSpPr/>
              <p:nvPr/>
            </p:nvSpPr>
            <p:spPr>
              <a:xfrm>
                <a:off x="6453308" y="1182493"/>
                <a:ext cx="105372" cy="77726"/>
              </a:xfrm>
              <a:custGeom>
                <a:avLst/>
                <a:gdLst/>
                <a:ahLst/>
                <a:cxnLst/>
                <a:rect l="l" t="t" r="r" b="b"/>
                <a:pathLst>
                  <a:path w="38492" h="28393" extrusionOk="0">
                    <a:moveTo>
                      <a:pt x="38493" y="28394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5" name="Google Shape;845;p35"/>
              <p:cNvSpPr/>
              <p:nvPr/>
            </p:nvSpPr>
            <p:spPr>
              <a:xfrm>
                <a:off x="6444054" y="1195041"/>
                <a:ext cx="105372" cy="77726"/>
              </a:xfrm>
              <a:custGeom>
                <a:avLst/>
                <a:gdLst/>
                <a:ahLst/>
                <a:cxnLst/>
                <a:rect l="l" t="t" r="r" b="b"/>
                <a:pathLst>
                  <a:path w="38492" h="28393" extrusionOk="0">
                    <a:moveTo>
                      <a:pt x="38493" y="28394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6" name="Google Shape;846;p35"/>
              <p:cNvSpPr/>
              <p:nvPr/>
            </p:nvSpPr>
            <p:spPr>
              <a:xfrm>
                <a:off x="6294926" y="992094"/>
                <a:ext cx="415065" cy="479952"/>
              </a:xfrm>
              <a:custGeom>
                <a:avLst/>
                <a:gdLst/>
                <a:ahLst/>
                <a:cxnLst/>
                <a:rect l="l" t="t" r="r" b="b"/>
                <a:pathLst>
                  <a:path w="151622" h="175325" extrusionOk="0">
                    <a:moveTo>
                      <a:pt x="149148" y="34200"/>
                    </a:moveTo>
                    <a:lnTo>
                      <a:pt x="98823" y="0"/>
                    </a:lnTo>
                    <a:cubicBezTo>
                      <a:pt x="95865" y="4152"/>
                      <a:pt x="90129" y="5198"/>
                      <a:pt x="85891" y="2326"/>
                    </a:cubicBezTo>
                    <a:lnTo>
                      <a:pt x="0" y="127911"/>
                    </a:lnTo>
                    <a:cubicBezTo>
                      <a:pt x="4293" y="130846"/>
                      <a:pt x="5393" y="136700"/>
                      <a:pt x="2458" y="140992"/>
                    </a:cubicBezTo>
                    <a:lnTo>
                      <a:pt x="52682" y="175325"/>
                    </a:lnTo>
                    <a:cubicBezTo>
                      <a:pt x="55616" y="171032"/>
                      <a:pt x="61470" y="169932"/>
                      <a:pt x="65762" y="172867"/>
                    </a:cubicBezTo>
                    <a:lnTo>
                      <a:pt x="151622" y="47258"/>
                    </a:lnTo>
                    <a:cubicBezTo>
                      <a:pt x="147337" y="44331"/>
                      <a:pt x="146237" y="38485"/>
                      <a:pt x="149148" y="3420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7" name="Google Shape;847;p35"/>
              <p:cNvSpPr/>
              <p:nvPr/>
            </p:nvSpPr>
            <p:spPr>
              <a:xfrm>
                <a:off x="6249356" y="946288"/>
                <a:ext cx="509243" cy="574150"/>
              </a:xfrm>
              <a:custGeom>
                <a:avLst/>
                <a:gdLst/>
                <a:ahLst/>
                <a:cxnLst/>
                <a:rect l="l" t="t" r="r" b="b"/>
                <a:pathLst>
                  <a:path w="186025" h="209735" extrusionOk="0">
                    <a:moveTo>
                      <a:pt x="0" y="154931"/>
                    </a:moveTo>
                    <a:lnTo>
                      <a:pt x="80179" y="209736"/>
                    </a:lnTo>
                    <a:lnTo>
                      <a:pt x="186026" y="54891"/>
                    </a:lnTo>
                    <a:lnTo>
                      <a:pt x="105723" y="0"/>
                    </a:lnTo>
                    <a:cubicBezTo>
                      <a:pt x="105723" y="0"/>
                      <a:pt x="-218" y="153776"/>
                      <a:pt x="0" y="15493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585*286"/>
  <p:tag name="TABLE_ENDDRAG_RECT" val="70*84*585*287"/>
</p:tagLst>
</file>

<file path=ppt/theme/theme1.xml><?xml version="1.0" encoding="utf-8"?>
<a:theme xmlns:a="http://schemas.openxmlformats.org/drawingml/2006/main" name="Financial Services Company Profile by Slidesgo">
  <a:themeElements>
    <a:clrScheme name="Simple Light">
      <a:dk1>
        <a:srgbClr val="FFFFFF"/>
      </a:dk1>
      <a:lt1>
        <a:srgbClr val="3662DF"/>
      </a:lt1>
      <a:dk2>
        <a:srgbClr val="80B6FA"/>
      </a:dk2>
      <a:lt2>
        <a:srgbClr val="E5F1FF"/>
      </a:lt2>
      <a:accent1>
        <a:srgbClr val="F1616C"/>
      </a:accent1>
      <a:accent2>
        <a:srgbClr val="F6B82A"/>
      </a:accent2>
      <a:accent3>
        <a:srgbClr val="59B48C"/>
      </a:accent3>
      <a:accent4>
        <a:srgbClr val="1A3777"/>
      </a:accent4>
      <a:accent5>
        <a:srgbClr val="FFFFFF"/>
      </a:accent5>
      <a:accent6>
        <a:srgbClr val="FFFFFF"/>
      </a:accent6>
      <a:hlink>
        <a:srgbClr val="1A377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imple Light">
    <a:dk1>
      <a:srgbClr val="FFFFFF"/>
    </a:dk1>
    <a:lt1>
      <a:srgbClr val="3662DF"/>
    </a:lt1>
    <a:dk2>
      <a:srgbClr val="80B6FA"/>
    </a:dk2>
    <a:lt2>
      <a:srgbClr val="E5F1FF"/>
    </a:lt2>
    <a:accent1>
      <a:srgbClr val="F1616C"/>
    </a:accent1>
    <a:accent2>
      <a:srgbClr val="F6B82A"/>
    </a:accent2>
    <a:accent3>
      <a:srgbClr val="59B48C"/>
    </a:accent3>
    <a:accent4>
      <a:srgbClr val="1A3777"/>
    </a:accent4>
    <a:accent5>
      <a:srgbClr val="FFFFFF"/>
    </a:accent5>
    <a:accent6>
      <a:srgbClr val="FFFFFF"/>
    </a:accent6>
    <a:hlink>
      <a:srgbClr val="1A3777"/>
    </a:hlink>
    <a:folHlink>
      <a:srgbClr val="0097A7"/>
    </a:folHlink>
  </a:clrScheme>
</a:themeOverride>
</file>

<file path=ppt/theme/themeOverride2.xml><?xml version="1.0" encoding="utf-8"?>
<a:themeOverride xmlns:a="http://schemas.openxmlformats.org/drawingml/2006/main">
  <a:clrScheme name="Simple Light">
    <a:dk1>
      <a:srgbClr val="FFFFFF"/>
    </a:dk1>
    <a:lt1>
      <a:srgbClr val="3662DF"/>
    </a:lt1>
    <a:dk2>
      <a:srgbClr val="80B6FA"/>
    </a:dk2>
    <a:lt2>
      <a:srgbClr val="E5F1FF"/>
    </a:lt2>
    <a:accent1>
      <a:srgbClr val="F1616C"/>
    </a:accent1>
    <a:accent2>
      <a:srgbClr val="F6B82A"/>
    </a:accent2>
    <a:accent3>
      <a:srgbClr val="59B48C"/>
    </a:accent3>
    <a:accent4>
      <a:srgbClr val="1A3777"/>
    </a:accent4>
    <a:accent5>
      <a:srgbClr val="FFFFFF"/>
    </a:accent5>
    <a:accent6>
      <a:srgbClr val="FFFFFF"/>
    </a:accent6>
    <a:hlink>
      <a:srgbClr val="1A3777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3885</Words>
  <Application>WPS 表格</Application>
  <PresentationFormat/>
  <Paragraphs>199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45" baseType="lpstr">
      <vt:lpstr>Arial</vt:lpstr>
      <vt:lpstr>宋体</vt:lpstr>
      <vt:lpstr>Wingdings</vt:lpstr>
      <vt:lpstr>Arial</vt:lpstr>
      <vt:lpstr>Atkinson Hyperlegible</vt:lpstr>
      <vt:lpstr>Calibri</vt:lpstr>
      <vt:lpstr>Helvetica Neue</vt:lpstr>
      <vt:lpstr>Nunito Light</vt:lpstr>
      <vt:lpstr>Thonburi</vt:lpstr>
      <vt:lpstr>Raleway</vt:lpstr>
      <vt:lpstr>Proxima Nova</vt:lpstr>
      <vt:lpstr>Open Sans</vt:lpstr>
      <vt:lpstr>微软雅黑</vt:lpstr>
      <vt:lpstr>汉仪旗黑</vt:lpstr>
      <vt:lpstr>宋体</vt:lpstr>
      <vt:lpstr>Arial Unicode MS</vt:lpstr>
      <vt:lpstr>汉仪书宋二KW</vt:lpstr>
      <vt:lpstr>Amatic SC</vt:lpstr>
      <vt:lpstr>Roboto Medium</vt:lpstr>
      <vt:lpstr>Amatic SC</vt:lpstr>
      <vt:lpstr>Atkinson Hyperlegible</vt:lpstr>
      <vt:lpstr>Open Sans</vt:lpstr>
      <vt:lpstr>Roboto Medium</vt:lpstr>
      <vt:lpstr>Wingdings</vt:lpstr>
      <vt:lpstr>system-ui</vt:lpstr>
      <vt:lpstr>Arial Italic</vt:lpstr>
      <vt:lpstr>Arial Bold</vt:lpstr>
      <vt:lpstr>Financial Services Company Profile by Slidesgo</vt:lpstr>
      <vt:lpstr>Financial Services Company Profile</vt:lpstr>
      <vt:lpstr>04</vt:lpstr>
      <vt:lpstr>01</vt:lpstr>
      <vt:lpstr>Two ideas</vt:lpstr>
      <vt:lpstr>- Data used</vt:lpstr>
      <vt:lpstr>01</vt:lpstr>
      <vt:lpstr>Four ideas</vt:lpstr>
      <vt:lpstr>Alternative resources</vt:lpstr>
      <vt:lpstr>4,498,300,000</vt:lpstr>
      <vt:lpstr>Photo showcase</vt:lpstr>
      <vt:lpstr>Initial Mode</vt:lpstr>
      <vt:lpstr>Initial Mode</vt:lpstr>
      <vt:lpstr>Random Forest</vt:lpstr>
      <vt:lpstr>Learning Rate</vt:lpstr>
      <vt:lpstr>04</vt:lpstr>
      <vt:lpstr>01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Credict  Score Classification</dc:title>
  <dc:creator/>
  <cp:lastModifiedBy>Chance Design</cp:lastModifiedBy>
  <cp:revision>4</cp:revision>
  <dcterms:created xsi:type="dcterms:W3CDTF">2024-12-05T20:11:51Z</dcterms:created>
  <dcterms:modified xsi:type="dcterms:W3CDTF">2024-12-05T20:11:51Z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DEE852CC0EFDD0C50709526760C68674_43</vt:lpwstr>
  </property>
  <property fmtid="{D5CDD505-2E9C-101B-9397-08002B2CF9AE}" pid="3" name="KSOProductBuildVer">
    <vt:lpwstr>2052-6.13.2.8918</vt:lpwstr>
  </property>
</Properties>
</file>