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8CFF-1C8A-4A3F-9605-30ED0461ABD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C2FB-E880-43F3-8830-42FC766A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90208" y="2736760"/>
            <a:ext cx="304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one checks for where our </a:t>
            </a:r>
          </a:p>
          <a:p>
            <a:r>
              <a:rPr lang="en-US" dirty="0"/>
              <a:t>c</a:t>
            </a:r>
            <a:r>
              <a:rPr lang="en-US" dirty="0" smtClean="0"/>
              <a:t>ustomized file are located</a:t>
            </a:r>
          </a:p>
          <a:p>
            <a:r>
              <a:rPr lang="en-US" dirty="0" smtClean="0"/>
              <a:t>(Source files)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75764" y="2343955"/>
            <a:ext cx="7714444" cy="7856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0326" y="3429000"/>
            <a:ext cx="343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TopDesign</a:t>
            </a:r>
            <a:r>
              <a:rPr lang="en-US" dirty="0" smtClean="0"/>
              <a:t> of Soil Moisture Sensor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2597" y="1596980"/>
            <a:ext cx="4146997" cy="23053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3387" y="4468969"/>
            <a:ext cx="397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 Assignment for Soil Moisture Sensor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1251" y="4069724"/>
            <a:ext cx="6761408" cy="7685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661" y="3244334"/>
            <a:ext cx="314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Design for </a:t>
            </a:r>
            <a:r>
              <a:rPr lang="en-US" dirty="0" err="1" smtClean="0"/>
              <a:t>Maxbotix</a:t>
            </a:r>
            <a:r>
              <a:rPr lang="en-US" dirty="0" smtClean="0"/>
              <a:t> Sensor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2215166"/>
            <a:ext cx="6001555" cy="18674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1084" y="1970467"/>
            <a:ext cx="586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Maxbotix</a:t>
            </a:r>
            <a:r>
              <a:rPr lang="en-US" dirty="0" smtClean="0"/>
              <a:t> Pin assignment. First configuration.</a:t>
            </a:r>
          </a:p>
          <a:p>
            <a:r>
              <a:rPr lang="en-US" dirty="0" smtClean="0"/>
              <a:t>The reading should be triggered by turning on the power pin.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7161" y="1777285"/>
            <a:ext cx="6254839" cy="8395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04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5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7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hozhen</dc:creator>
  <cp:lastModifiedBy>hozhen</cp:lastModifiedBy>
  <cp:revision>3</cp:revision>
  <dcterms:created xsi:type="dcterms:W3CDTF">2014-11-14T18:53:37Z</dcterms:created>
  <dcterms:modified xsi:type="dcterms:W3CDTF">2014-11-15T01:00:10Z</dcterms:modified>
</cp:coreProperties>
</file>