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7" r:id="rId9"/>
    <p:sldId id="266" r:id="rId10"/>
    <p:sldId id="277" r:id="rId11"/>
    <p:sldId id="270" r:id="rId12"/>
    <p:sldId id="278" r:id="rId13"/>
    <p:sldId id="276" r:id="rId14"/>
    <p:sldId id="272" r:id="rId15"/>
    <p:sldId id="264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039EB-7780-4651-A0C5-1196ACEB940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9CB2A1-0C41-4883-8AE8-8671D55A03D6}">
      <dgm:prSet phldrT="[Text]"/>
      <dgm:spPr/>
      <dgm:t>
        <a:bodyPr/>
        <a:lstStyle/>
        <a:p>
          <a:r>
            <a:rPr lang="en-IN" dirty="0" smtClean="0"/>
            <a:t>The organisation responsible for the production and distribution of perishable goods(be it govt. organisations or private company</a:t>
          </a:r>
          <a:endParaRPr lang="en-IN" dirty="0"/>
        </a:p>
      </dgm:t>
    </dgm:pt>
    <dgm:pt modelId="{F245EA1A-2C09-4D84-989A-91F3A7826DB0}" type="parTrans" cxnId="{FDC44ADC-673B-48EB-A1B3-5A33B99FDE3D}">
      <dgm:prSet/>
      <dgm:spPr/>
      <dgm:t>
        <a:bodyPr/>
        <a:lstStyle/>
        <a:p>
          <a:endParaRPr lang="en-IN"/>
        </a:p>
      </dgm:t>
    </dgm:pt>
    <dgm:pt modelId="{392D2AEC-F4F7-41DE-98E2-F4B8B370F9D9}" type="sibTrans" cxnId="{FDC44ADC-673B-48EB-A1B3-5A33B99FDE3D}">
      <dgm:prSet/>
      <dgm:spPr/>
      <dgm:t>
        <a:bodyPr/>
        <a:lstStyle/>
        <a:p>
          <a:endParaRPr lang="en-IN"/>
        </a:p>
      </dgm:t>
    </dgm:pt>
    <dgm:pt modelId="{4A6A5ECA-21E7-425D-AA6A-E3C7F86D63E5}">
      <dgm:prSet phldrT="[Text]"/>
      <dgm:spPr/>
      <dgm:t>
        <a:bodyPr/>
        <a:lstStyle/>
        <a:p>
          <a:r>
            <a:rPr lang="en-IN" dirty="0" smtClean="0"/>
            <a:t>High jump in benefits by correct estimation of demands </a:t>
          </a:r>
          <a:endParaRPr lang="en-IN" dirty="0"/>
        </a:p>
      </dgm:t>
    </dgm:pt>
    <dgm:pt modelId="{04569655-886C-4660-975E-420B8463451A}" type="parTrans" cxnId="{EFE9082C-781F-44D9-AD3A-36E8AE484A08}">
      <dgm:prSet/>
      <dgm:spPr/>
      <dgm:t>
        <a:bodyPr/>
        <a:lstStyle/>
        <a:p>
          <a:endParaRPr lang="en-IN"/>
        </a:p>
      </dgm:t>
    </dgm:pt>
    <dgm:pt modelId="{D7117E9E-5A14-434E-A7B6-6B9CEA1E56BD}" type="sibTrans" cxnId="{EFE9082C-781F-44D9-AD3A-36E8AE484A08}">
      <dgm:prSet/>
      <dgm:spPr/>
      <dgm:t>
        <a:bodyPr/>
        <a:lstStyle/>
        <a:p>
          <a:endParaRPr lang="en-IN"/>
        </a:p>
      </dgm:t>
    </dgm:pt>
    <dgm:pt modelId="{429EFC57-F6D2-401E-A5E6-0E75F69C25DF}">
      <dgm:prSet phldrT="[Text]"/>
      <dgm:spPr/>
      <dgm:t>
        <a:bodyPr/>
        <a:lstStyle/>
        <a:p>
          <a:r>
            <a:rPr lang="en-IN" dirty="0" smtClean="0"/>
            <a:t>Reduction of storage losses due to tackling of over expectation.</a:t>
          </a:r>
          <a:endParaRPr lang="en-IN" dirty="0"/>
        </a:p>
      </dgm:t>
    </dgm:pt>
    <dgm:pt modelId="{57A57368-3E71-4CED-A3C6-6A7BB891E8A0}" type="parTrans" cxnId="{C35DF7A4-679F-40FD-9754-60DAC5F873FE}">
      <dgm:prSet/>
      <dgm:spPr/>
      <dgm:t>
        <a:bodyPr/>
        <a:lstStyle/>
        <a:p>
          <a:endParaRPr lang="en-IN"/>
        </a:p>
      </dgm:t>
    </dgm:pt>
    <dgm:pt modelId="{73D1CED0-FBD3-4E38-888E-293C4F5036FB}" type="sibTrans" cxnId="{C35DF7A4-679F-40FD-9754-60DAC5F873FE}">
      <dgm:prSet/>
      <dgm:spPr/>
      <dgm:t>
        <a:bodyPr/>
        <a:lstStyle/>
        <a:p>
          <a:endParaRPr lang="en-IN"/>
        </a:p>
      </dgm:t>
    </dgm:pt>
    <dgm:pt modelId="{96D9C63D-DB02-463D-B2D3-638CA1645484}">
      <dgm:prSet phldrT="[Text]"/>
      <dgm:spPr/>
      <dgm:t>
        <a:bodyPr/>
        <a:lstStyle/>
        <a:p>
          <a:r>
            <a:rPr lang="en-IN" dirty="0" smtClean="0"/>
            <a:t>The general public or the consumer</a:t>
          </a:r>
          <a:endParaRPr lang="en-IN" dirty="0"/>
        </a:p>
      </dgm:t>
    </dgm:pt>
    <dgm:pt modelId="{5D6558ED-3433-4E1F-9198-2D7EEB666F9D}" type="parTrans" cxnId="{2FEA4C75-1960-4085-8CBF-35F41EDE9673}">
      <dgm:prSet/>
      <dgm:spPr/>
      <dgm:t>
        <a:bodyPr/>
        <a:lstStyle/>
        <a:p>
          <a:endParaRPr lang="en-IN"/>
        </a:p>
      </dgm:t>
    </dgm:pt>
    <dgm:pt modelId="{3C9101B7-C3B8-4307-8A86-0CBA78687D2C}" type="sibTrans" cxnId="{2FEA4C75-1960-4085-8CBF-35F41EDE9673}">
      <dgm:prSet/>
      <dgm:spPr/>
      <dgm:t>
        <a:bodyPr/>
        <a:lstStyle/>
        <a:p>
          <a:endParaRPr lang="en-IN"/>
        </a:p>
      </dgm:t>
    </dgm:pt>
    <dgm:pt modelId="{A9E8F168-F084-4B06-B799-AD20491D2027}">
      <dgm:prSet phldrT="[Text]"/>
      <dgm:spPr/>
      <dgm:t>
        <a:bodyPr/>
        <a:lstStyle/>
        <a:p>
          <a:r>
            <a:rPr lang="en-IN" dirty="0" smtClean="0"/>
            <a:t>Easy availability of the required perishable goods</a:t>
          </a:r>
          <a:endParaRPr lang="en-IN" dirty="0"/>
        </a:p>
      </dgm:t>
    </dgm:pt>
    <dgm:pt modelId="{7B9FE4B4-B734-4DAD-B4E6-C311769AC7A8}" type="parTrans" cxnId="{E225DF15-4A04-4929-80CB-95BB95F778E1}">
      <dgm:prSet/>
      <dgm:spPr/>
      <dgm:t>
        <a:bodyPr/>
        <a:lstStyle/>
        <a:p>
          <a:endParaRPr lang="en-IN"/>
        </a:p>
      </dgm:t>
    </dgm:pt>
    <dgm:pt modelId="{AB2A72B6-45AE-43E4-87CF-533D8E39BC5C}" type="sibTrans" cxnId="{E225DF15-4A04-4929-80CB-95BB95F778E1}">
      <dgm:prSet/>
      <dgm:spPr/>
      <dgm:t>
        <a:bodyPr/>
        <a:lstStyle/>
        <a:p>
          <a:endParaRPr lang="en-IN"/>
        </a:p>
      </dgm:t>
    </dgm:pt>
    <dgm:pt modelId="{2E8E19D2-BC7A-4E0D-9D1A-C68EB0A417E8}">
      <dgm:prSet phldrT="[Text]"/>
      <dgm:spPr/>
      <dgm:t>
        <a:bodyPr/>
        <a:lstStyle/>
        <a:p>
          <a:r>
            <a:rPr lang="en-IN" dirty="0" smtClean="0"/>
            <a:t>Availability of life saving pharmaceuticals in more abundant amount due to correct demand estimation. </a:t>
          </a:r>
          <a:endParaRPr lang="en-IN" dirty="0"/>
        </a:p>
      </dgm:t>
    </dgm:pt>
    <dgm:pt modelId="{3D86D087-4D7F-4A4D-B004-9000884D33D0}" type="parTrans" cxnId="{96F27BE6-1685-4B24-BC04-91D47478392C}">
      <dgm:prSet/>
      <dgm:spPr/>
      <dgm:t>
        <a:bodyPr/>
        <a:lstStyle/>
        <a:p>
          <a:endParaRPr lang="en-IN"/>
        </a:p>
      </dgm:t>
    </dgm:pt>
    <dgm:pt modelId="{D0F964CE-03F1-4EAB-9D21-EC91D372C2ED}" type="sibTrans" cxnId="{96F27BE6-1685-4B24-BC04-91D47478392C}">
      <dgm:prSet/>
      <dgm:spPr/>
      <dgm:t>
        <a:bodyPr/>
        <a:lstStyle/>
        <a:p>
          <a:endParaRPr lang="en-IN"/>
        </a:p>
      </dgm:t>
    </dgm:pt>
    <dgm:pt modelId="{7E1AA2AA-680A-4653-9FFA-F29AB30EFA94}">
      <dgm:prSet phldrT="[Text]"/>
      <dgm:spPr/>
      <dgm:t>
        <a:bodyPr/>
        <a:lstStyle/>
        <a:p>
          <a:r>
            <a:rPr lang="en-IN" dirty="0" smtClean="0"/>
            <a:t>Optimisation of transportation cost due accurate  region wise demand forecast.</a:t>
          </a:r>
          <a:endParaRPr lang="en-IN" dirty="0"/>
        </a:p>
      </dgm:t>
    </dgm:pt>
    <dgm:pt modelId="{63E1EFD6-945E-42E2-A3EE-1E4B481377EE}" type="parTrans" cxnId="{E9DE50E6-ABC7-4F5B-B521-8871A933A461}">
      <dgm:prSet/>
      <dgm:spPr/>
      <dgm:t>
        <a:bodyPr/>
        <a:lstStyle/>
        <a:p>
          <a:endParaRPr lang="en-IN"/>
        </a:p>
      </dgm:t>
    </dgm:pt>
    <dgm:pt modelId="{931EEEA3-DBED-40D2-B19B-8904B3C80E2C}" type="sibTrans" cxnId="{E9DE50E6-ABC7-4F5B-B521-8871A933A461}">
      <dgm:prSet/>
      <dgm:spPr/>
      <dgm:t>
        <a:bodyPr/>
        <a:lstStyle/>
        <a:p>
          <a:endParaRPr lang="en-IN"/>
        </a:p>
      </dgm:t>
    </dgm:pt>
    <dgm:pt modelId="{B6930046-D8CC-4093-82A7-8D1BF581E972}">
      <dgm:prSet phldrT="[Text]"/>
      <dgm:spPr/>
      <dgm:t>
        <a:bodyPr/>
        <a:lstStyle/>
        <a:p>
          <a:r>
            <a:rPr lang="en-IN" dirty="0" smtClean="0"/>
            <a:t>Immediate  demands are  more easily fulfilled  instantly as compared to business s models without  accurate demand forecasting.</a:t>
          </a:r>
          <a:endParaRPr lang="en-IN" dirty="0"/>
        </a:p>
      </dgm:t>
    </dgm:pt>
    <dgm:pt modelId="{D41C0292-F36D-4574-BBF3-CC4E39751F7C}" type="parTrans" cxnId="{B1828B4D-0E17-4EE1-98E2-669A5B94B776}">
      <dgm:prSet/>
      <dgm:spPr/>
      <dgm:t>
        <a:bodyPr/>
        <a:lstStyle/>
        <a:p>
          <a:endParaRPr lang="en-IN"/>
        </a:p>
      </dgm:t>
    </dgm:pt>
    <dgm:pt modelId="{6029ED29-69D6-4B92-B2BB-F722E06153A4}" type="sibTrans" cxnId="{B1828B4D-0E17-4EE1-98E2-669A5B94B776}">
      <dgm:prSet/>
      <dgm:spPr/>
      <dgm:t>
        <a:bodyPr/>
        <a:lstStyle/>
        <a:p>
          <a:endParaRPr lang="en-IN"/>
        </a:p>
      </dgm:t>
    </dgm:pt>
    <dgm:pt modelId="{83BC9A43-BCCA-4A33-9387-E87E2D06DA81}" type="pres">
      <dgm:prSet presAssocID="{7A5039EB-7780-4651-A0C5-1196ACEB94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E7CDB5-8538-4FE0-91A4-52B9DE12EC8C}" type="pres">
      <dgm:prSet presAssocID="{BB9CB2A1-0C41-4883-8AE8-8671D55A03D6}" presName="root" presStyleCnt="0"/>
      <dgm:spPr/>
    </dgm:pt>
    <dgm:pt modelId="{9CA1A112-B43D-4FE9-9680-081016CFB984}" type="pres">
      <dgm:prSet presAssocID="{BB9CB2A1-0C41-4883-8AE8-8671D55A03D6}" presName="rootComposite" presStyleCnt="0"/>
      <dgm:spPr/>
    </dgm:pt>
    <dgm:pt modelId="{B053C4F2-F025-4723-91C5-6BCD87E6AB27}" type="pres">
      <dgm:prSet presAssocID="{BB9CB2A1-0C41-4883-8AE8-8671D55A03D6}" presName="rootText" presStyleLbl="node1" presStyleIdx="0" presStyleCnt="2" custScaleX="162321" custScaleY="132598"/>
      <dgm:spPr/>
      <dgm:t>
        <a:bodyPr/>
        <a:lstStyle/>
        <a:p>
          <a:endParaRPr lang="en-IN"/>
        </a:p>
      </dgm:t>
    </dgm:pt>
    <dgm:pt modelId="{EF1674D3-DAC2-4F7F-9525-03F102B03FD2}" type="pres">
      <dgm:prSet presAssocID="{BB9CB2A1-0C41-4883-8AE8-8671D55A03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9B6E69DF-48F4-4237-9F5B-DBD7ADB2047F}" type="pres">
      <dgm:prSet presAssocID="{BB9CB2A1-0C41-4883-8AE8-8671D55A03D6}" presName="childShape" presStyleCnt="0"/>
      <dgm:spPr/>
    </dgm:pt>
    <dgm:pt modelId="{B0772509-C91F-4A2D-9DFA-ED6DA9A285AA}" type="pres">
      <dgm:prSet presAssocID="{04569655-886C-4660-975E-420B8463451A}" presName="Name13" presStyleLbl="parChTrans1D2" presStyleIdx="0" presStyleCnt="6"/>
      <dgm:spPr/>
      <dgm:t>
        <a:bodyPr/>
        <a:lstStyle/>
        <a:p>
          <a:endParaRPr lang="en-US"/>
        </a:p>
      </dgm:t>
    </dgm:pt>
    <dgm:pt modelId="{2983D261-BB02-4BD6-9249-73C72DF74125}" type="pres">
      <dgm:prSet presAssocID="{4A6A5ECA-21E7-425D-AA6A-E3C7F86D63E5}" presName="childText" presStyleLbl="bgAcc1" presStyleIdx="0" presStyleCnt="6" custScaleX="1808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7555B2-784B-4954-96B5-A1B2BF98784F}" type="pres">
      <dgm:prSet presAssocID="{57A57368-3E71-4CED-A3C6-6A7BB891E8A0}" presName="Name13" presStyleLbl="parChTrans1D2" presStyleIdx="1" presStyleCnt="6"/>
      <dgm:spPr/>
      <dgm:t>
        <a:bodyPr/>
        <a:lstStyle/>
        <a:p>
          <a:endParaRPr lang="en-US"/>
        </a:p>
      </dgm:t>
    </dgm:pt>
    <dgm:pt modelId="{46CB4E95-15B1-448F-99FE-C7480764D95B}" type="pres">
      <dgm:prSet presAssocID="{429EFC57-F6D2-401E-A5E6-0E75F69C25DF}" presName="childText" presStyleLbl="bgAcc1" presStyleIdx="1" presStyleCnt="6" custScaleX="1821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C0254D-5B65-4DE2-B970-158F32547FB1}" type="pres">
      <dgm:prSet presAssocID="{63E1EFD6-945E-42E2-A3EE-1E4B481377E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2B5B233-3A8F-42EF-A8B4-F2E09E0B784E}" type="pres">
      <dgm:prSet presAssocID="{7E1AA2AA-680A-4653-9FFA-F29AB30EFA94}" presName="childText" presStyleLbl="bgAcc1" presStyleIdx="2" presStyleCnt="6" custScaleX="1821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FCCBBB-8E5C-4192-9D1E-9A5218B2B499}" type="pres">
      <dgm:prSet presAssocID="{96D9C63D-DB02-463D-B2D3-638CA1645484}" presName="root" presStyleCnt="0"/>
      <dgm:spPr/>
    </dgm:pt>
    <dgm:pt modelId="{79C570B9-63F4-4E29-A2F8-E515CE4665B8}" type="pres">
      <dgm:prSet presAssocID="{96D9C63D-DB02-463D-B2D3-638CA1645484}" presName="rootComposite" presStyleCnt="0"/>
      <dgm:spPr/>
    </dgm:pt>
    <dgm:pt modelId="{F09D964A-8031-4C0D-AB60-9F5D0BADC32B}" type="pres">
      <dgm:prSet presAssocID="{96D9C63D-DB02-463D-B2D3-638CA1645484}" presName="rootText" presStyleLbl="node1" presStyleIdx="1" presStyleCnt="2" custScaleX="160165" custScaleY="132569"/>
      <dgm:spPr/>
      <dgm:t>
        <a:bodyPr/>
        <a:lstStyle/>
        <a:p>
          <a:endParaRPr lang="en-IN"/>
        </a:p>
      </dgm:t>
    </dgm:pt>
    <dgm:pt modelId="{06F213B5-FCC4-4796-9A84-D4B116398F96}" type="pres">
      <dgm:prSet presAssocID="{96D9C63D-DB02-463D-B2D3-638CA1645484}" presName="rootConnector" presStyleLbl="node1" presStyleIdx="1" presStyleCnt="2"/>
      <dgm:spPr/>
      <dgm:t>
        <a:bodyPr/>
        <a:lstStyle/>
        <a:p>
          <a:endParaRPr lang="en-US"/>
        </a:p>
      </dgm:t>
    </dgm:pt>
    <dgm:pt modelId="{33AC37BD-9A4C-48BB-9496-6DC9A7B4FB8F}" type="pres">
      <dgm:prSet presAssocID="{96D9C63D-DB02-463D-B2D3-638CA1645484}" presName="childShape" presStyleCnt="0"/>
      <dgm:spPr/>
    </dgm:pt>
    <dgm:pt modelId="{962449C6-AB70-42D0-BD95-6495A43AEDCA}" type="pres">
      <dgm:prSet presAssocID="{7B9FE4B4-B734-4DAD-B4E6-C311769AC7A8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71EB3AC-FDC6-4129-B57D-AF652EAA4682}" type="pres">
      <dgm:prSet presAssocID="{A9E8F168-F084-4B06-B799-AD20491D2027}" presName="childText" presStyleLbl="bgAcc1" presStyleIdx="3" presStyleCnt="6" custScaleX="1915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E4DD43-0512-4C9A-8566-6BE30F83E8A1}" type="pres">
      <dgm:prSet presAssocID="{3D86D087-4D7F-4A4D-B004-9000884D33D0}" presName="Name13" presStyleLbl="parChTrans1D2" presStyleIdx="4" presStyleCnt="6"/>
      <dgm:spPr/>
      <dgm:t>
        <a:bodyPr/>
        <a:lstStyle/>
        <a:p>
          <a:endParaRPr lang="en-US"/>
        </a:p>
      </dgm:t>
    </dgm:pt>
    <dgm:pt modelId="{59C6DE4C-5F87-46F5-AB93-BA733468962B}" type="pres">
      <dgm:prSet presAssocID="{2E8E19D2-BC7A-4E0D-9D1A-C68EB0A417E8}" presName="childText" presStyleLbl="bgAcc1" presStyleIdx="4" presStyleCnt="6" custScaleX="2008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529EDA-42DE-457A-9A46-1014BE7A7C6E}" type="pres">
      <dgm:prSet presAssocID="{D41C0292-F36D-4574-BBF3-CC4E39751F7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CC33185-0DBA-4429-9869-97F20C628E5A}" type="pres">
      <dgm:prSet presAssocID="{B6930046-D8CC-4093-82A7-8D1BF581E972}" presName="childText" presStyleLbl="bgAcc1" presStyleIdx="5" presStyleCnt="6" custScaleX="2008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FF139E-6ADD-4EC3-A532-DADDC1338B4B}" type="presOf" srcId="{D41C0292-F36D-4574-BBF3-CC4E39751F7C}" destId="{1A529EDA-42DE-457A-9A46-1014BE7A7C6E}" srcOrd="0" destOrd="0" presId="urn:microsoft.com/office/officeart/2005/8/layout/hierarchy3"/>
    <dgm:cxn modelId="{C35DF7A4-679F-40FD-9754-60DAC5F873FE}" srcId="{BB9CB2A1-0C41-4883-8AE8-8671D55A03D6}" destId="{429EFC57-F6D2-401E-A5E6-0E75F69C25DF}" srcOrd="1" destOrd="0" parTransId="{57A57368-3E71-4CED-A3C6-6A7BB891E8A0}" sibTransId="{73D1CED0-FBD3-4E38-888E-293C4F5036FB}"/>
    <dgm:cxn modelId="{32BE2277-3CC4-4005-867C-908B6BCD0C2A}" type="presOf" srcId="{63E1EFD6-945E-42E2-A3EE-1E4B481377EE}" destId="{F1C0254D-5B65-4DE2-B970-158F32547FB1}" srcOrd="0" destOrd="0" presId="urn:microsoft.com/office/officeart/2005/8/layout/hierarchy3"/>
    <dgm:cxn modelId="{5058FCB1-5C27-43FD-AB21-BB9A3D865AFE}" type="presOf" srcId="{4A6A5ECA-21E7-425D-AA6A-E3C7F86D63E5}" destId="{2983D261-BB02-4BD6-9249-73C72DF74125}" srcOrd="0" destOrd="0" presId="urn:microsoft.com/office/officeart/2005/8/layout/hierarchy3"/>
    <dgm:cxn modelId="{05B7F66D-4052-4FBF-A754-D72D71C1312A}" type="presOf" srcId="{7E1AA2AA-680A-4653-9FFA-F29AB30EFA94}" destId="{12B5B233-3A8F-42EF-A8B4-F2E09E0B784E}" srcOrd="0" destOrd="0" presId="urn:microsoft.com/office/officeart/2005/8/layout/hierarchy3"/>
    <dgm:cxn modelId="{B1828B4D-0E17-4EE1-98E2-669A5B94B776}" srcId="{96D9C63D-DB02-463D-B2D3-638CA1645484}" destId="{B6930046-D8CC-4093-82A7-8D1BF581E972}" srcOrd="2" destOrd="0" parTransId="{D41C0292-F36D-4574-BBF3-CC4E39751F7C}" sibTransId="{6029ED29-69D6-4B92-B2BB-F722E06153A4}"/>
    <dgm:cxn modelId="{858920B4-0B5B-4BE7-987A-C3DB5661C7E9}" type="presOf" srcId="{96D9C63D-DB02-463D-B2D3-638CA1645484}" destId="{F09D964A-8031-4C0D-AB60-9F5D0BADC32B}" srcOrd="0" destOrd="0" presId="urn:microsoft.com/office/officeart/2005/8/layout/hierarchy3"/>
    <dgm:cxn modelId="{E9DE50E6-ABC7-4F5B-B521-8871A933A461}" srcId="{BB9CB2A1-0C41-4883-8AE8-8671D55A03D6}" destId="{7E1AA2AA-680A-4653-9FFA-F29AB30EFA94}" srcOrd="2" destOrd="0" parTransId="{63E1EFD6-945E-42E2-A3EE-1E4B481377EE}" sibTransId="{931EEEA3-DBED-40D2-B19B-8904B3C80E2C}"/>
    <dgm:cxn modelId="{8BECE5E6-013F-425C-AAA7-2443DB4298CE}" type="presOf" srcId="{B6930046-D8CC-4093-82A7-8D1BF581E972}" destId="{FCC33185-0DBA-4429-9869-97F20C628E5A}" srcOrd="0" destOrd="0" presId="urn:microsoft.com/office/officeart/2005/8/layout/hierarchy3"/>
    <dgm:cxn modelId="{5732E264-2470-4ED1-884F-173A1638712A}" type="presOf" srcId="{96D9C63D-DB02-463D-B2D3-638CA1645484}" destId="{06F213B5-FCC4-4796-9A84-D4B116398F96}" srcOrd="1" destOrd="0" presId="urn:microsoft.com/office/officeart/2005/8/layout/hierarchy3"/>
    <dgm:cxn modelId="{96F27BE6-1685-4B24-BC04-91D47478392C}" srcId="{96D9C63D-DB02-463D-B2D3-638CA1645484}" destId="{2E8E19D2-BC7A-4E0D-9D1A-C68EB0A417E8}" srcOrd="1" destOrd="0" parTransId="{3D86D087-4D7F-4A4D-B004-9000884D33D0}" sibTransId="{D0F964CE-03F1-4EAB-9D21-EC91D372C2ED}"/>
    <dgm:cxn modelId="{E225DF15-4A04-4929-80CB-95BB95F778E1}" srcId="{96D9C63D-DB02-463D-B2D3-638CA1645484}" destId="{A9E8F168-F084-4B06-B799-AD20491D2027}" srcOrd="0" destOrd="0" parTransId="{7B9FE4B4-B734-4DAD-B4E6-C311769AC7A8}" sibTransId="{AB2A72B6-45AE-43E4-87CF-533D8E39BC5C}"/>
    <dgm:cxn modelId="{EFE9082C-781F-44D9-AD3A-36E8AE484A08}" srcId="{BB9CB2A1-0C41-4883-8AE8-8671D55A03D6}" destId="{4A6A5ECA-21E7-425D-AA6A-E3C7F86D63E5}" srcOrd="0" destOrd="0" parTransId="{04569655-886C-4660-975E-420B8463451A}" sibTransId="{D7117E9E-5A14-434E-A7B6-6B9CEA1E56BD}"/>
    <dgm:cxn modelId="{858A7FA2-30A1-431E-9A1B-44BAFA2B414F}" type="presOf" srcId="{7B9FE4B4-B734-4DAD-B4E6-C311769AC7A8}" destId="{962449C6-AB70-42D0-BD95-6495A43AEDCA}" srcOrd="0" destOrd="0" presId="urn:microsoft.com/office/officeart/2005/8/layout/hierarchy3"/>
    <dgm:cxn modelId="{1BC87AA3-0B33-4101-A385-0516095D27FC}" type="presOf" srcId="{57A57368-3E71-4CED-A3C6-6A7BB891E8A0}" destId="{997555B2-784B-4954-96B5-A1B2BF98784F}" srcOrd="0" destOrd="0" presId="urn:microsoft.com/office/officeart/2005/8/layout/hierarchy3"/>
    <dgm:cxn modelId="{C20958FE-35C4-446A-871D-23B06F035F76}" type="presOf" srcId="{04569655-886C-4660-975E-420B8463451A}" destId="{B0772509-C91F-4A2D-9DFA-ED6DA9A285AA}" srcOrd="0" destOrd="0" presId="urn:microsoft.com/office/officeart/2005/8/layout/hierarchy3"/>
    <dgm:cxn modelId="{CB20B429-1D90-41EB-A9F3-37B7C54C19C4}" type="presOf" srcId="{2E8E19D2-BC7A-4E0D-9D1A-C68EB0A417E8}" destId="{59C6DE4C-5F87-46F5-AB93-BA733468962B}" srcOrd="0" destOrd="0" presId="urn:microsoft.com/office/officeart/2005/8/layout/hierarchy3"/>
    <dgm:cxn modelId="{9D816D05-A782-4135-AE31-95290ACE02A9}" type="presOf" srcId="{BB9CB2A1-0C41-4883-8AE8-8671D55A03D6}" destId="{EF1674D3-DAC2-4F7F-9525-03F102B03FD2}" srcOrd="1" destOrd="0" presId="urn:microsoft.com/office/officeart/2005/8/layout/hierarchy3"/>
    <dgm:cxn modelId="{FDC44ADC-673B-48EB-A1B3-5A33B99FDE3D}" srcId="{7A5039EB-7780-4651-A0C5-1196ACEB940C}" destId="{BB9CB2A1-0C41-4883-8AE8-8671D55A03D6}" srcOrd="0" destOrd="0" parTransId="{F245EA1A-2C09-4D84-989A-91F3A7826DB0}" sibTransId="{392D2AEC-F4F7-41DE-98E2-F4B8B370F9D9}"/>
    <dgm:cxn modelId="{D83D0A7F-971C-4A11-83CD-04FFF5ED5A64}" type="presOf" srcId="{BB9CB2A1-0C41-4883-8AE8-8671D55A03D6}" destId="{B053C4F2-F025-4723-91C5-6BCD87E6AB27}" srcOrd="0" destOrd="0" presId="urn:microsoft.com/office/officeart/2005/8/layout/hierarchy3"/>
    <dgm:cxn modelId="{447DD095-8BAF-4E6C-AA27-13F7B23376C5}" type="presOf" srcId="{429EFC57-F6D2-401E-A5E6-0E75F69C25DF}" destId="{46CB4E95-15B1-448F-99FE-C7480764D95B}" srcOrd="0" destOrd="0" presId="urn:microsoft.com/office/officeart/2005/8/layout/hierarchy3"/>
    <dgm:cxn modelId="{3EFFEB9A-8EA6-4F12-A79B-843E59E93BBF}" type="presOf" srcId="{A9E8F168-F084-4B06-B799-AD20491D2027}" destId="{171EB3AC-FDC6-4129-B57D-AF652EAA4682}" srcOrd="0" destOrd="0" presId="urn:microsoft.com/office/officeart/2005/8/layout/hierarchy3"/>
    <dgm:cxn modelId="{2FEA4C75-1960-4085-8CBF-35F41EDE9673}" srcId="{7A5039EB-7780-4651-A0C5-1196ACEB940C}" destId="{96D9C63D-DB02-463D-B2D3-638CA1645484}" srcOrd="1" destOrd="0" parTransId="{5D6558ED-3433-4E1F-9198-2D7EEB666F9D}" sibTransId="{3C9101B7-C3B8-4307-8A86-0CBA78687D2C}"/>
    <dgm:cxn modelId="{2935FAC8-C084-4969-BE82-B3BAA87EDEFA}" type="presOf" srcId="{3D86D087-4D7F-4A4D-B004-9000884D33D0}" destId="{F8E4DD43-0512-4C9A-8566-6BE30F83E8A1}" srcOrd="0" destOrd="0" presId="urn:microsoft.com/office/officeart/2005/8/layout/hierarchy3"/>
    <dgm:cxn modelId="{0FDA6E86-C891-4CBC-8F11-8C526CC2DFC1}" type="presOf" srcId="{7A5039EB-7780-4651-A0C5-1196ACEB940C}" destId="{83BC9A43-BCCA-4A33-9387-E87E2D06DA81}" srcOrd="0" destOrd="0" presId="urn:microsoft.com/office/officeart/2005/8/layout/hierarchy3"/>
    <dgm:cxn modelId="{0F632967-042B-49D7-9693-0B1E42856F94}" type="presParOf" srcId="{83BC9A43-BCCA-4A33-9387-E87E2D06DA81}" destId="{38E7CDB5-8538-4FE0-91A4-52B9DE12EC8C}" srcOrd="0" destOrd="0" presId="urn:microsoft.com/office/officeart/2005/8/layout/hierarchy3"/>
    <dgm:cxn modelId="{0048A8F2-350B-4434-8DB3-B1B9A15B82CA}" type="presParOf" srcId="{38E7CDB5-8538-4FE0-91A4-52B9DE12EC8C}" destId="{9CA1A112-B43D-4FE9-9680-081016CFB984}" srcOrd="0" destOrd="0" presId="urn:microsoft.com/office/officeart/2005/8/layout/hierarchy3"/>
    <dgm:cxn modelId="{1DD85B33-27D3-4B4F-85F7-3830C35D07F4}" type="presParOf" srcId="{9CA1A112-B43D-4FE9-9680-081016CFB984}" destId="{B053C4F2-F025-4723-91C5-6BCD87E6AB27}" srcOrd="0" destOrd="0" presId="urn:microsoft.com/office/officeart/2005/8/layout/hierarchy3"/>
    <dgm:cxn modelId="{5E2C2BBF-A45F-46DC-9B0E-B5AE9224FAA6}" type="presParOf" srcId="{9CA1A112-B43D-4FE9-9680-081016CFB984}" destId="{EF1674D3-DAC2-4F7F-9525-03F102B03FD2}" srcOrd="1" destOrd="0" presId="urn:microsoft.com/office/officeart/2005/8/layout/hierarchy3"/>
    <dgm:cxn modelId="{1CAA642F-7DEC-4C31-82CD-4A2BF657D1DC}" type="presParOf" srcId="{38E7CDB5-8538-4FE0-91A4-52B9DE12EC8C}" destId="{9B6E69DF-48F4-4237-9F5B-DBD7ADB2047F}" srcOrd="1" destOrd="0" presId="urn:microsoft.com/office/officeart/2005/8/layout/hierarchy3"/>
    <dgm:cxn modelId="{96F2CC2B-E639-4DB8-827B-D179F0DF05DF}" type="presParOf" srcId="{9B6E69DF-48F4-4237-9F5B-DBD7ADB2047F}" destId="{B0772509-C91F-4A2D-9DFA-ED6DA9A285AA}" srcOrd="0" destOrd="0" presId="urn:microsoft.com/office/officeart/2005/8/layout/hierarchy3"/>
    <dgm:cxn modelId="{B5E5C420-2C5E-4BA0-BBA2-84624E05D963}" type="presParOf" srcId="{9B6E69DF-48F4-4237-9F5B-DBD7ADB2047F}" destId="{2983D261-BB02-4BD6-9249-73C72DF74125}" srcOrd="1" destOrd="0" presId="urn:microsoft.com/office/officeart/2005/8/layout/hierarchy3"/>
    <dgm:cxn modelId="{2764BFFC-5312-435D-816B-E5F53FA88A7A}" type="presParOf" srcId="{9B6E69DF-48F4-4237-9F5B-DBD7ADB2047F}" destId="{997555B2-784B-4954-96B5-A1B2BF98784F}" srcOrd="2" destOrd="0" presId="urn:microsoft.com/office/officeart/2005/8/layout/hierarchy3"/>
    <dgm:cxn modelId="{860CA07B-597A-4F63-8C96-A15E513EDC81}" type="presParOf" srcId="{9B6E69DF-48F4-4237-9F5B-DBD7ADB2047F}" destId="{46CB4E95-15B1-448F-99FE-C7480764D95B}" srcOrd="3" destOrd="0" presId="urn:microsoft.com/office/officeart/2005/8/layout/hierarchy3"/>
    <dgm:cxn modelId="{58951705-12E1-45D4-86F8-4ED7F6948A02}" type="presParOf" srcId="{9B6E69DF-48F4-4237-9F5B-DBD7ADB2047F}" destId="{F1C0254D-5B65-4DE2-B970-158F32547FB1}" srcOrd="4" destOrd="0" presId="urn:microsoft.com/office/officeart/2005/8/layout/hierarchy3"/>
    <dgm:cxn modelId="{035D4A0E-0C18-45F3-BB59-EF3CC1ECC7EC}" type="presParOf" srcId="{9B6E69DF-48F4-4237-9F5B-DBD7ADB2047F}" destId="{12B5B233-3A8F-42EF-A8B4-F2E09E0B784E}" srcOrd="5" destOrd="0" presId="urn:microsoft.com/office/officeart/2005/8/layout/hierarchy3"/>
    <dgm:cxn modelId="{42FB5BAA-E06B-435E-A59A-4DE9AAA80C79}" type="presParOf" srcId="{83BC9A43-BCCA-4A33-9387-E87E2D06DA81}" destId="{38FCCBBB-8E5C-4192-9D1E-9A5218B2B499}" srcOrd="1" destOrd="0" presId="urn:microsoft.com/office/officeart/2005/8/layout/hierarchy3"/>
    <dgm:cxn modelId="{E918BACD-B48B-4B7F-B5F4-95E276B9B5DE}" type="presParOf" srcId="{38FCCBBB-8E5C-4192-9D1E-9A5218B2B499}" destId="{79C570B9-63F4-4E29-A2F8-E515CE4665B8}" srcOrd="0" destOrd="0" presId="urn:microsoft.com/office/officeart/2005/8/layout/hierarchy3"/>
    <dgm:cxn modelId="{310685FB-780E-4D31-990E-A1F5D6A96B25}" type="presParOf" srcId="{79C570B9-63F4-4E29-A2F8-E515CE4665B8}" destId="{F09D964A-8031-4C0D-AB60-9F5D0BADC32B}" srcOrd="0" destOrd="0" presId="urn:microsoft.com/office/officeart/2005/8/layout/hierarchy3"/>
    <dgm:cxn modelId="{C70285F1-A6CD-499D-8CD2-6E0921C38CAF}" type="presParOf" srcId="{79C570B9-63F4-4E29-A2F8-E515CE4665B8}" destId="{06F213B5-FCC4-4796-9A84-D4B116398F96}" srcOrd="1" destOrd="0" presId="urn:microsoft.com/office/officeart/2005/8/layout/hierarchy3"/>
    <dgm:cxn modelId="{BE0FE6DC-0465-4EA4-BA36-8AF23FA3062C}" type="presParOf" srcId="{38FCCBBB-8E5C-4192-9D1E-9A5218B2B499}" destId="{33AC37BD-9A4C-48BB-9496-6DC9A7B4FB8F}" srcOrd="1" destOrd="0" presId="urn:microsoft.com/office/officeart/2005/8/layout/hierarchy3"/>
    <dgm:cxn modelId="{5E93BDA2-D1C5-45D9-8187-402FADA20C10}" type="presParOf" srcId="{33AC37BD-9A4C-48BB-9496-6DC9A7B4FB8F}" destId="{962449C6-AB70-42D0-BD95-6495A43AEDCA}" srcOrd="0" destOrd="0" presId="urn:microsoft.com/office/officeart/2005/8/layout/hierarchy3"/>
    <dgm:cxn modelId="{BF548E37-6183-4167-9D64-C8AFFFBE6983}" type="presParOf" srcId="{33AC37BD-9A4C-48BB-9496-6DC9A7B4FB8F}" destId="{171EB3AC-FDC6-4129-B57D-AF652EAA4682}" srcOrd="1" destOrd="0" presId="urn:microsoft.com/office/officeart/2005/8/layout/hierarchy3"/>
    <dgm:cxn modelId="{33A1EE6B-73DE-4B7A-A3F9-45A34C6A9849}" type="presParOf" srcId="{33AC37BD-9A4C-48BB-9496-6DC9A7B4FB8F}" destId="{F8E4DD43-0512-4C9A-8566-6BE30F83E8A1}" srcOrd="2" destOrd="0" presId="urn:microsoft.com/office/officeart/2005/8/layout/hierarchy3"/>
    <dgm:cxn modelId="{1A777ACD-F133-4AD6-9856-E5D29641B313}" type="presParOf" srcId="{33AC37BD-9A4C-48BB-9496-6DC9A7B4FB8F}" destId="{59C6DE4C-5F87-46F5-AB93-BA733468962B}" srcOrd="3" destOrd="0" presId="urn:microsoft.com/office/officeart/2005/8/layout/hierarchy3"/>
    <dgm:cxn modelId="{96E333FD-23B0-4599-8B5C-9BEA44A0D1D4}" type="presParOf" srcId="{33AC37BD-9A4C-48BB-9496-6DC9A7B4FB8F}" destId="{1A529EDA-42DE-457A-9A46-1014BE7A7C6E}" srcOrd="4" destOrd="0" presId="urn:microsoft.com/office/officeart/2005/8/layout/hierarchy3"/>
    <dgm:cxn modelId="{64DED05F-E5AC-4C7C-BF19-239D19103C76}" type="presParOf" srcId="{33AC37BD-9A4C-48BB-9496-6DC9A7B4FB8F}" destId="{FCC33185-0DBA-4429-9869-97F20C628E5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D9073-C3D7-49C6-8FDA-A87D5900332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49DC1D-1524-4980-9EB2-AEBDB6AD15EA}">
      <dgm:prSet phldrT="[Text]" custT="1"/>
      <dgm:spPr/>
      <dgm:t>
        <a:bodyPr/>
        <a:lstStyle/>
        <a:p>
          <a:r>
            <a:rPr lang="en-IN" sz="2000" dirty="0" smtClean="0"/>
            <a:t>Final Prediction</a:t>
          </a:r>
          <a:endParaRPr lang="en-IN" sz="2000" dirty="0"/>
        </a:p>
      </dgm:t>
    </dgm:pt>
    <dgm:pt modelId="{67A314DB-2B9B-4FC3-A62A-088EA8D1FBD4}" type="parTrans" cxnId="{4608210E-108F-4394-B6A4-8870D81CF6FB}">
      <dgm:prSet/>
      <dgm:spPr/>
      <dgm:t>
        <a:bodyPr/>
        <a:lstStyle/>
        <a:p>
          <a:endParaRPr lang="en-IN"/>
        </a:p>
      </dgm:t>
    </dgm:pt>
    <dgm:pt modelId="{C3933655-BA30-4ABA-A0E5-F5A9284AD33B}" type="sibTrans" cxnId="{4608210E-108F-4394-B6A4-8870D81CF6FB}">
      <dgm:prSet/>
      <dgm:spPr/>
      <dgm:t>
        <a:bodyPr/>
        <a:lstStyle/>
        <a:p>
          <a:endParaRPr lang="en-IN"/>
        </a:p>
      </dgm:t>
    </dgm:pt>
    <dgm:pt modelId="{18BBF883-103C-4517-BB9A-98D2F0739527}">
      <dgm:prSet phldrT="[Text]" custT="1"/>
      <dgm:spPr/>
      <dgm:t>
        <a:bodyPr/>
        <a:lstStyle/>
        <a:p>
          <a:r>
            <a:rPr lang="en-IN" sz="2100" dirty="0" smtClean="0"/>
            <a:t> </a:t>
          </a:r>
          <a:r>
            <a:rPr lang="en-IN" sz="1800" dirty="0" smtClean="0"/>
            <a:t>Sales data and other historical data</a:t>
          </a:r>
          <a:endParaRPr lang="en-IN" sz="1800" dirty="0"/>
        </a:p>
      </dgm:t>
    </dgm:pt>
    <dgm:pt modelId="{E5B4E959-2A79-4695-BCE2-F31BBCE984A4}" type="parTrans" cxnId="{5E64E32D-7A9D-424C-9946-F228AA0BCE7D}">
      <dgm:prSet/>
      <dgm:spPr/>
      <dgm:t>
        <a:bodyPr/>
        <a:lstStyle/>
        <a:p>
          <a:endParaRPr lang="en-IN"/>
        </a:p>
      </dgm:t>
    </dgm:pt>
    <dgm:pt modelId="{A4170035-D62F-49C5-999D-0DDA22B199B0}" type="sibTrans" cxnId="{5E64E32D-7A9D-424C-9946-F228AA0BCE7D}">
      <dgm:prSet/>
      <dgm:spPr/>
      <dgm:t>
        <a:bodyPr/>
        <a:lstStyle/>
        <a:p>
          <a:endParaRPr lang="en-IN"/>
        </a:p>
      </dgm:t>
    </dgm:pt>
    <dgm:pt modelId="{C49FB66D-B2C6-4B44-9842-9BAB9792F430}">
      <dgm:prSet phldrT="[Text]"/>
      <dgm:spPr/>
      <dgm:t>
        <a:bodyPr/>
        <a:lstStyle/>
        <a:p>
          <a:r>
            <a:rPr lang="en-IN" dirty="0" smtClean="0"/>
            <a:t>Manual inputs from scientists, economists, and other experts to handle the prediction of extreme unforeseen situation. </a:t>
          </a:r>
          <a:endParaRPr lang="en-IN" dirty="0"/>
        </a:p>
      </dgm:t>
    </dgm:pt>
    <dgm:pt modelId="{114D7F1A-0A1F-4B84-A481-A78DC4BA66E0}" type="parTrans" cxnId="{4CABBFE2-B8FE-4497-B511-6B911F91A088}">
      <dgm:prSet/>
      <dgm:spPr/>
      <dgm:t>
        <a:bodyPr/>
        <a:lstStyle/>
        <a:p>
          <a:endParaRPr lang="en-IN"/>
        </a:p>
      </dgm:t>
    </dgm:pt>
    <dgm:pt modelId="{D70F6FD0-FFD8-4F8F-8BCF-5D9A542EB5A3}" type="sibTrans" cxnId="{4CABBFE2-B8FE-4497-B511-6B911F91A088}">
      <dgm:prSet/>
      <dgm:spPr/>
      <dgm:t>
        <a:bodyPr/>
        <a:lstStyle/>
        <a:p>
          <a:endParaRPr lang="en-IN"/>
        </a:p>
      </dgm:t>
    </dgm:pt>
    <dgm:pt modelId="{D4145ADD-8C5B-448B-9920-3AF5977262B7}">
      <dgm:prSet phldrT="[Text]" custT="1"/>
      <dgm:spPr/>
      <dgm:t>
        <a:bodyPr/>
        <a:lstStyle/>
        <a:p>
          <a:r>
            <a:rPr lang="en-IN" sz="1800" dirty="0" smtClean="0"/>
            <a:t>Data collected from websites, blogs and reports</a:t>
          </a:r>
          <a:endParaRPr lang="en-IN" sz="1800" dirty="0"/>
        </a:p>
      </dgm:t>
    </dgm:pt>
    <dgm:pt modelId="{172B4918-311C-4602-910D-A3AD468A1868}" type="parTrans" cxnId="{01602DE7-ECC3-4DCF-8B14-67B1CD4CDCA3}">
      <dgm:prSet/>
      <dgm:spPr/>
      <dgm:t>
        <a:bodyPr/>
        <a:lstStyle/>
        <a:p>
          <a:endParaRPr lang="en-IN"/>
        </a:p>
      </dgm:t>
    </dgm:pt>
    <dgm:pt modelId="{97C76A7B-C177-4389-84E8-6E87BE51CF91}" type="sibTrans" cxnId="{01602DE7-ECC3-4DCF-8B14-67B1CD4CDCA3}">
      <dgm:prSet/>
      <dgm:spPr/>
      <dgm:t>
        <a:bodyPr/>
        <a:lstStyle/>
        <a:p>
          <a:endParaRPr lang="en-IN"/>
        </a:p>
      </dgm:t>
    </dgm:pt>
    <dgm:pt modelId="{8635E00B-C658-46BB-9FB0-52F81C95DB34}">
      <dgm:prSet phldrT="[Text]" custT="1"/>
      <dgm:spPr/>
      <dgm:t>
        <a:bodyPr/>
        <a:lstStyle/>
        <a:p>
          <a:r>
            <a:rPr lang="en-IN" sz="1800" dirty="0" smtClean="0"/>
            <a:t>Forecasting data of extreme  climatic condition and its effect on the production and demand of  perishable goods</a:t>
          </a:r>
          <a:endParaRPr lang="en-IN" sz="1600" dirty="0" smtClean="0"/>
        </a:p>
      </dgm:t>
    </dgm:pt>
    <dgm:pt modelId="{A9EEEB92-9239-4A4C-AE5C-A41F38F2BEFB}" type="parTrans" cxnId="{41EE298D-49D1-41E8-9D72-BCF2121CC9D9}">
      <dgm:prSet/>
      <dgm:spPr/>
      <dgm:t>
        <a:bodyPr/>
        <a:lstStyle/>
        <a:p>
          <a:endParaRPr lang="en-IN"/>
        </a:p>
      </dgm:t>
    </dgm:pt>
    <dgm:pt modelId="{7D893ACE-1A9A-43F5-87DA-7D1EDAAB0D1D}" type="sibTrans" cxnId="{41EE298D-49D1-41E8-9D72-BCF2121CC9D9}">
      <dgm:prSet/>
      <dgm:spPr/>
      <dgm:t>
        <a:bodyPr/>
        <a:lstStyle/>
        <a:p>
          <a:endParaRPr lang="en-IN"/>
        </a:p>
      </dgm:t>
    </dgm:pt>
    <dgm:pt modelId="{608C3451-E015-4DF6-974E-F9ABC9EA3766}">
      <dgm:prSet phldrT="[Text]" custT="1"/>
      <dgm:spPr/>
      <dgm:t>
        <a:bodyPr/>
        <a:lstStyle/>
        <a:p>
          <a:r>
            <a:rPr lang="en-IN" sz="1800" dirty="0" smtClean="0"/>
            <a:t>Data collection</a:t>
          </a:r>
        </a:p>
        <a:p>
          <a:r>
            <a:rPr lang="en-IN" sz="1800" dirty="0" smtClean="0"/>
            <a:t>Based on users reaction across social media   </a:t>
          </a:r>
        </a:p>
      </dgm:t>
    </dgm:pt>
    <dgm:pt modelId="{7F9151BA-6E99-4C94-88D9-C42B2FD02445}" type="parTrans" cxnId="{6E438185-B641-4E43-A92D-E63223869E0F}">
      <dgm:prSet/>
      <dgm:spPr/>
      <dgm:t>
        <a:bodyPr/>
        <a:lstStyle/>
        <a:p>
          <a:endParaRPr lang="en-IN"/>
        </a:p>
      </dgm:t>
    </dgm:pt>
    <dgm:pt modelId="{B3271F89-E5D2-4733-BE90-69E2CB3373B0}" type="sibTrans" cxnId="{6E438185-B641-4E43-A92D-E63223869E0F}">
      <dgm:prSet/>
      <dgm:spPr/>
      <dgm:t>
        <a:bodyPr/>
        <a:lstStyle/>
        <a:p>
          <a:endParaRPr lang="en-IN"/>
        </a:p>
      </dgm:t>
    </dgm:pt>
    <dgm:pt modelId="{0CBAAE72-2B58-4296-A75D-124B35715FB9}" type="pres">
      <dgm:prSet presAssocID="{499D9073-C3D7-49C6-8FDA-A87D5900332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E269911-945E-4F2B-A81F-E45F9982DBCE}" type="pres">
      <dgm:prSet presAssocID="{BE49DC1D-1524-4980-9EB2-AEBDB6AD15EA}" presName="singleCycle" presStyleCnt="0"/>
      <dgm:spPr/>
    </dgm:pt>
    <dgm:pt modelId="{3C9C4DC9-9906-44BD-B5F4-0FBB5A08F11E}" type="pres">
      <dgm:prSet presAssocID="{BE49DC1D-1524-4980-9EB2-AEBDB6AD15EA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D14FE535-0189-4C96-9D7D-08E61BFA4256}" type="pres">
      <dgm:prSet presAssocID="{E5B4E959-2A79-4695-BCE2-F31BBCE984A4}" presName="Name56" presStyleLbl="parChTrans1D2" presStyleIdx="0" presStyleCnt="5"/>
      <dgm:spPr/>
      <dgm:t>
        <a:bodyPr/>
        <a:lstStyle/>
        <a:p>
          <a:endParaRPr lang="en-IN"/>
        </a:p>
      </dgm:t>
    </dgm:pt>
    <dgm:pt modelId="{9C863668-2F91-4CD9-845A-4FD904D1E3B4}" type="pres">
      <dgm:prSet presAssocID="{18BBF883-103C-4517-BB9A-98D2F0739527}" presName="text0" presStyleLbl="node1" presStyleIdx="1" presStyleCnt="6" custScaleX="177746" custScaleY="1259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DC2C6E-25AD-40DC-80D0-9D99CAAD14F7}" type="pres">
      <dgm:prSet presAssocID="{114D7F1A-0A1F-4B84-A481-A78DC4BA66E0}" presName="Name56" presStyleLbl="parChTrans1D2" presStyleIdx="1" presStyleCnt="5"/>
      <dgm:spPr/>
      <dgm:t>
        <a:bodyPr/>
        <a:lstStyle/>
        <a:p>
          <a:endParaRPr lang="en-IN"/>
        </a:p>
      </dgm:t>
    </dgm:pt>
    <dgm:pt modelId="{CE1A2500-4D86-49BD-8820-D33ECBAF6736}" type="pres">
      <dgm:prSet presAssocID="{C49FB66D-B2C6-4B44-9842-9BAB9792F430}" presName="text0" presStyleLbl="node1" presStyleIdx="2" presStyleCnt="6" custScaleX="240385" custScaleY="173730" custRadScaleRad="123438" custRadScaleInc="148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6C4CF-716D-4D82-A033-58BACA63F8B4}" type="pres">
      <dgm:prSet presAssocID="{A9EEEB92-9239-4A4C-AE5C-A41F38F2BEFB}" presName="Name56" presStyleLbl="parChTrans1D2" presStyleIdx="2" presStyleCnt="5"/>
      <dgm:spPr/>
      <dgm:t>
        <a:bodyPr/>
        <a:lstStyle/>
        <a:p>
          <a:endParaRPr lang="en-IN"/>
        </a:p>
      </dgm:t>
    </dgm:pt>
    <dgm:pt modelId="{2EC1511B-245C-4CFE-B788-57AA1D2FA6C9}" type="pres">
      <dgm:prSet presAssocID="{8635E00B-C658-46BB-9FB0-52F81C95DB34}" presName="text0" presStyleLbl="node1" presStyleIdx="3" presStyleCnt="6" custScaleX="271189" custScaleY="166335" custRadScaleRad="116305" custRadScaleInc="-232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84BC5A-B47F-4F30-B3AE-B7357EA18A6C}" type="pres">
      <dgm:prSet presAssocID="{7F9151BA-6E99-4C94-88D9-C42B2FD02445}" presName="Name56" presStyleLbl="parChTrans1D2" presStyleIdx="3" presStyleCnt="5"/>
      <dgm:spPr/>
      <dgm:t>
        <a:bodyPr/>
        <a:lstStyle/>
        <a:p>
          <a:endParaRPr lang="en-IN"/>
        </a:p>
      </dgm:t>
    </dgm:pt>
    <dgm:pt modelId="{53DB13B1-DA97-4796-9A12-4C587279AD44}" type="pres">
      <dgm:prSet presAssocID="{608C3451-E015-4DF6-974E-F9ABC9EA3766}" presName="text0" presStyleLbl="node1" presStyleIdx="4" presStyleCnt="6" custScaleX="296572" custScaleY="162337" custRadScaleRad="114434" custRadScaleInc="174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45BDD6-80CA-40EC-A4D9-8351547BC7E9}" type="pres">
      <dgm:prSet presAssocID="{172B4918-311C-4602-910D-A3AD468A1868}" presName="Name56" presStyleLbl="parChTrans1D2" presStyleIdx="4" presStyleCnt="5"/>
      <dgm:spPr/>
      <dgm:t>
        <a:bodyPr/>
        <a:lstStyle/>
        <a:p>
          <a:endParaRPr lang="en-IN"/>
        </a:p>
      </dgm:t>
    </dgm:pt>
    <dgm:pt modelId="{22CA6089-848E-4273-BF32-6D57FFB4AEC7}" type="pres">
      <dgm:prSet presAssocID="{D4145ADD-8C5B-448B-9920-3AF5977262B7}" presName="text0" presStyleLbl="node1" presStyleIdx="5" presStyleCnt="6" custScaleX="237393" custScaleY="177676" custRadScaleRad="129316" custRadScaleInc="-170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602DE7-ECC3-4DCF-8B14-67B1CD4CDCA3}" srcId="{BE49DC1D-1524-4980-9EB2-AEBDB6AD15EA}" destId="{D4145ADD-8C5B-448B-9920-3AF5977262B7}" srcOrd="4" destOrd="0" parTransId="{172B4918-311C-4602-910D-A3AD468A1868}" sibTransId="{97C76A7B-C177-4389-84E8-6E87BE51CF91}"/>
    <dgm:cxn modelId="{4CABBFE2-B8FE-4497-B511-6B911F91A088}" srcId="{BE49DC1D-1524-4980-9EB2-AEBDB6AD15EA}" destId="{C49FB66D-B2C6-4B44-9842-9BAB9792F430}" srcOrd="1" destOrd="0" parTransId="{114D7F1A-0A1F-4B84-A481-A78DC4BA66E0}" sibTransId="{D70F6FD0-FFD8-4F8F-8BCF-5D9A542EB5A3}"/>
    <dgm:cxn modelId="{DE4BD28D-8107-456B-B8DF-00EB7C926A31}" type="presOf" srcId="{8635E00B-C658-46BB-9FB0-52F81C95DB34}" destId="{2EC1511B-245C-4CFE-B788-57AA1D2FA6C9}" srcOrd="0" destOrd="0" presId="urn:microsoft.com/office/officeart/2008/layout/RadialCluster"/>
    <dgm:cxn modelId="{0F92A0A6-D1D5-4587-B504-7812120B1F70}" type="presOf" srcId="{BE49DC1D-1524-4980-9EB2-AEBDB6AD15EA}" destId="{3C9C4DC9-9906-44BD-B5F4-0FBB5A08F11E}" srcOrd="0" destOrd="0" presId="urn:microsoft.com/office/officeart/2008/layout/RadialCluster"/>
    <dgm:cxn modelId="{50C1B4C3-3E83-4B47-8A0C-A6BFEC0AE5CB}" type="presOf" srcId="{E5B4E959-2A79-4695-BCE2-F31BBCE984A4}" destId="{D14FE535-0189-4C96-9D7D-08E61BFA4256}" srcOrd="0" destOrd="0" presId="urn:microsoft.com/office/officeart/2008/layout/RadialCluster"/>
    <dgm:cxn modelId="{C8C59BE8-E39D-4E93-BBE7-BF9D1F72A1FC}" type="presOf" srcId="{172B4918-311C-4602-910D-A3AD468A1868}" destId="{7645BDD6-80CA-40EC-A4D9-8351547BC7E9}" srcOrd="0" destOrd="0" presId="urn:microsoft.com/office/officeart/2008/layout/RadialCluster"/>
    <dgm:cxn modelId="{5E64E32D-7A9D-424C-9946-F228AA0BCE7D}" srcId="{BE49DC1D-1524-4980-9EB2-AEBDB6AD15EA}" destId="{18BBF883-103C-4517-BB9A-98D2F0739527}" srcOrd="0" destOrd="0" parTransId="{E5B4E959-2A79-4695-BCE2-F31BBCE984A4}" sibTransId="{A4170035-D62F-49C5-999D-0DDA22B199B0}"/>
    <dgm:cxn modelId="{9671B2D9-C413-4629-9CFC-CFD5DB0085D3}" type="presOf" srcId="{A9EEEB92-9239-4A4C-AE5C-A41F38F2BEFB}" destId="{4646C4CF-716D-4D82-A033-58BACA63F8B4}" srcOrd="0" destOrd="0" presId="urn:microsoft.com/office/officeart/2008/layout/RadialCluster"/>
    <dgm:cxn modelId="{DA3EDEED-1EE1-4D40-A0B2-AC753721557E}" type="presOf" srcId="{C49FB66D-B2C6-4B44-9842-9BAB9792F430}" destId="{CE1A2500-4D86-49BD-8820-D33ECBAF6736}" srcOrd="0" destOrd="0" presId="urn:microsoft.com/office/officeart/2008/layout/RadialCluster"/>
    <dgm:cxn modelId="{41EE298D-49D1-41E8-9D72-BCF2121CC9D9}" srcId="{BE49DC1D-1524-4980-9EB2-AEBDB6AD15EA}" destId="{8635E00B-C658-46BB-9FB0-52F81C95DB34}" srcOrd="2" destOrd="0" parTransId="{A9EEEB92-9239-4A4C-AE5C-A41F38F2BEFB}" sibTransId="{7D893ACE-1A9A-43F5-87DA-7D1EDAAB0D1D}"/>
    <dgm:cxn modelId="{7A40443B-40B3-4055-BB27-BDDA47E2D178}" type="presOf" srcId="{114D7F1A-0A1F-4B84-A481-A78DC4BA66E0}" destId="{4FDC2C6E-25AD-40DC-80D0-9D99CAAD14F7}" srcOrd="0" destOrd="0" presId="urn:microsoft.com/office/officeart/2008/layout/RadialCluster"/>
    <dgm:cxn modelId="{4608210E-108F-4394-B6A4-8870D81CF6FB}" srcId="{499D9073-C3D7-49C6-8FDA-A87D5900332F}" destId="{BE49DC1D-1524-4980-9EB2-AEBDB6AD15EA}" srcOrd="0" destOrd="0" parTransId="{67A314DB-2B9B-4FC3-A62A-088EA8D1FBD4}" sibTransId="{C3933655-BA30-4ABA-A0E5-F5A9284AD33B}"/>
    <dgm:cxn modelId="{C73FF585-9182-4CD8-BFAD-3B4ABD76CCFE}" type="presOf" srcId="{499D9073-C3D7-49C6-8FDA-A87D5900332F}" destId="{0CBAAE72-2B58-4296-A75D-124B35715FB9}" srcOrd="0" destOrd="0" presId="urn:microsoft.com/office/officeart/2008/layout/RadialCluster"/>
    <dgm:cxn modelId="{88101336-DD73-4E2C-AA5E-81F8B0F1D63C}" type="presOf" srcId="{D4145ADD-8C5B-448B-9920-3AF5977262B7}" destId="{22CA6089-848E-4273-BF32-6D57FFB4AEC7}" srcOrd="0" destOrd="0" presId="urn:microsoft.com/office/officeart/2008/layout/RadialCluster"/>
    <dgm:cxn modelId="{7C251464-9AAE-48A3-9B7D-832E7545A965}" type="presOf" srcId="{18BBF883-103C-4517-BB9A-98D2F0739527}" destId="{9C863668-2F91-4CD9-845A-4FD904D1E3B4}" srcOrd="0" destOrd="0" presId="urn:microsoft.com/office/officeart/2008/layout/RadialCluster"/>
    <dgm:cxn modelId="{3068CD9A-026C-43EA-A38F-3E2573C8DDEE}" type="presOf" srcId="{7F9151BA-6E99-4C94-88D9-C42B2FD02445}" destId="{2584BC5A-B47F-4F30-B3AE-B7357EA18A6C}" srcOrd="0" destOrd="0" presId="urn:microsoft.com/office/officeart/2008/layout/RadialCluster"/>
    <dgm:cxn modelId="{6E438185-B641-4E43-A92D-E63223869E0F}" srcId="{BE49DC1D-1524-4980-9EB2-AEBDB6AD15EA}" destId="{608C3451-E015-4DF6-974E-F9ABC9EA3766}" srcOrd="3" destOrd="0" parTransId="{7F9151BA-6E99-4C94-88D9-C42B2FD02445}" sibTransId="{B3271F89-E5D2-4733-BE90-69E2CB3373B0}"/>
    <dgm:cxn modelId="{12F1AB21-060F-4978-9A53-47DDE6AAEB87}" type="presOf" srcId="{608C3451-E015-4DF6-974E-F9ABC9EA3766}" destId="{53DB13B1-DA97-4796-9A12-4C587279AD44}" srcOrd="0" destOrd="0" presId="urn:microsoft.com/office/officeart/2008/layout/RadialCluster"/>
    <dgm:cxn modelId="{9667D353-D93F-4AC0-B201-6E74950C7DAE}" type="presParOf" srcId="{0CBAAE72-2B58-4296-A75D-124B35715FB9}" destId="{AE269911-945E-4F2B-A81F-E45F9982DBCE}" srcOrd="0" destOrd="0" presId="urn:microsoft.com/office/officeart/2008/layout/RadialCluster"/>
    <dgm:cxn modelId="{034BD8DE-7336-48AE-B7A7-159B14D76598}" type="presParOf" srcId="{AE269911-945E-4F2B-A81F-E45F9982DBCE}" destId="{3C9C4DC9-9906-44BD-B5F4-0FBB5A08F11E}" srcOrd="0" destOrd="0" presId="urn:microsoft.com/office/officeart/2008/layout/RadialCluster"/>
    <dgm:cxn modelId="{D1935E1F-03FC-45A5-AF34-60713C608A20}" type="presParOf" srcId="{AE269911-945E-4F2B-A81F-E45F9982DBCE}" destId="{D14FE535-0189-4C96-9D7D-08E61BFA4256}" srcOrd="1" destOrd="0" presId="urn:microsoft.com/office/officeart/2008/layout/RadialCluster"/>
    <dgm:cxn modelId="{1FE96A87-36B8-468A-80FF-257EF1382259}" type="presParOf" srcId="{AE269911-945E-4F2B-A81F-E45F9982DBCE}" destId="{9C863668-2F91-4CD9-845A-4FD904D1E3B4}" srcOrd="2" destOrd="0" presId="urn:microsoft.com/office/officeart/2008/layout/RadialCluster"/>
    <dgm:cxn modelId="{C0BAC6A9-1BC9-46ED-8DC6-E2579EF17583}" type="presParOf" srcId="{AE269911-945E-4F2B-A81F-E45F9982DBCE}" destId="{4FDC2C6E-25AD-40DC-80D0-9D99CAAD14F7}" srcOrd="3" destOrd="0" presId="urn:microsoft.com/office/officeart/2008/layout/RadialCluster"/>
    <dgm:cxn modelId="{7F935DC1-EB23-4D85-92BB-7E56E1E73D49}" type="presParOf" srcId="{AE269911-945E-4F2B-A81F-E45F9982DBCE}" destId="{CE1A2500-4D86-49BD-8820-D33ECBAF6736}" srcOrd="4" destOrd="0" presId="urn:microsoft.com/office/officeart/2008/layout/RadialCluster"/>
    <dgm:cxn modelId="{E2BD446D-0955-49BB-8B2F-5912CB1FD74F}" type="presParOf" srcId="{AE269911-945E-4F2B-A81F-E45F9982DBCE}" destId="{4646C4CF-716D-4D82-A033-58BACA63F8B4}" srcOrd="5" destOrd="0" presId="urn:microsoft.com/office/officeart/2008/layout/RadialCluster"/>
    <dgm:cxn modelId="{05CC877A-2804-4753-9AC3-C011EBD4F745}" type="presParOf" srcId="{AE269911-945E-4F2B-A81F-E45F9982DBCE}" destId="{2EC1511B-245C-4CFE-B788-57AA1D2FA6C9}" srcOrd="6" destOrd="0" presId="urn:microsoft.com/office/officeart/2008/layout/RadialCluster"/>
    <dgm:cxn modelId="{6CB148A3-AD8A-477B-92E1-8B3CCB13A18B}" type="presParOf" srcId="{AE269911-945E-4F2B-A81F-E45F9982DBCE}" destId="{2584BC5A-B47F-4F30-B3AE-B7357EA18A6C}" srcOrd="7" destOrd="0" presId="urn:microsoft.com/office/officeart/2008/layout/RadialCluster"/>
    <dgm:cxn modelId="{284DDE80-4582-45E7-8149-EAC466E1810F}" type="presParOf" srcId="{AE269911-945E-4F2B-A81F-E45F9982DBCE}" destId="{53DB13B1-DA97-4796-9A12-4C587279AD44}" srcOrd="8" destOrd="0" presId="urn:microsoft.com/office/officeart/2008/layout/RadialCluster"/>
    <dgm:cxn modelId="{091E187E-F13F-4C5B-B933-DFB8800C63B5}" type="presParOf" srcId="{AE269911-945E-4F2B-A81F-E45F9982DBCE}" destId="{7645BDD6-80CA-40EC-A4D9-8351547BC7E9}" srcOrd="9" destOrd="0" presId="urn:microsoft.com/office/officeart/2008/layout/RadialCluster"/>
    <dgm:cxn modelId="{9FEF4D5F-FD51-464F-B4D9-881140EA036C}" type="presParOf" srcId="{AE269911-945E-4F2B-A81F-E45F9982DBCE}" destId="{22CA6089-848E-4273-BF32-6D57FFB4AEC7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AD013-72EA-4456-9423-96335361BE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87B3B0-98D4-4279-8C94-1AFBDB671F5A}">
      <dgm:prSet phldrT="[Text]"/>
      <dgm:spPr/>
      <dgm:t>
        <a:bodyPr/>
        <a:lstStyle/>
        <a:p>
          <a:r>
            <a:rPr lang="en-IN" b="0" i="0" u="none" dirty="0" smtClean="0"/>
            <a:t>Manual Adjustments/ override, when recommended by experts</a:t>
          </a:r>
          <a:endParaRPr lang="en-IN" dirty="0"/>
        </a:p>
      </dgm:t>
    </dgm:pt>
    <dgm:pt modelId="{58B5A91A-14E0-4BCA-B06D-D69C1FDA2688}" type="parTrans" cxnId="{752011FB-60CB-4FAF-BE42-F74413B7F83B}">
      <dgm:prSet/>
      <dgm:spPr/>
      <dgm:t>
        <a:bodyPr/>
        <a:lstStyle/>
        <a:p>
          <a:endParaRPr lang="en-IN"/>
        </a:p>
      </dgm:t>
    </dgm:pt>
    <dgm:pt modelId="{4C3D0A98-C9C0-4530-921D-352624FE6660}" type="sibTrans" cxnId="{752011FB-60CB-4FAF-BE42-F74413B7F83B}">
      <dgm:prSet/>
      <dgm:spPr/>
      <dgm:t>
        <a:bodyPr/>
        <a:lstStyle/>
        <a:p>
          <a:endParaRPr lang="en-IN"/>
        </a:p>
      </dgm:t>
    </dgm:pt>
    <dgm:pt modelId="{E7A81A0D-08D9-4DB0-BD3F-428A7C41AC95}">
      <dgm:prSet phldrT="[Text]"/>
      <dgm:spPr/>
      <dgm:t>
        <a:bodyPr/>
        <a:lstStyle/>
        <a:p>
          <a:r>
            <a:rPr lang="en-IN" b="0" i="0" u="none" dirty="0" smtClean="0"/>
            <a:t>Smart Notification. (using TS Messages)</a:t>
          </a:r>
          <a:endParaRPr lang="en-IN" dirty="0"/>
        </a:p>
      </dgm:t>
    </dgm:pt>
    <dgm:pt modelId="{E6279D00-3CFD-4B7F-9261-0EC412CB8B31}" type="parTrans" cxnId="{96C57958-F470-4599-B371-9670EA18447C}">
      <dgm:prSet/>
      <dgm:spPr/>
      <dgm:t>
        <a:bodyPr/>
        <a:lstStyle/>
        <a:p>
          <a:endParaRPr lang="en-IN"/>
        </a:p>
      </dgm:t>
    </dgm:pt>
    <dgm:pt modelId="{E26DA8EB-5C1D-4E5D-BAA4-CABC5342FB78}" type="sibTrans" cxnId="{96C57958-F470-4599-B371-9670EA18447C}">
      <dgm:prSet/>
      <dgm:spPr/>
      <dgm:t>
        <a:bodyPr/>
        <a:lstStyle/>
        <a:p>
          <a:endParaRPr lang="en-IN"/>
        </a:p>
      </dgm:t>
    </dgm:pt>
    <dgm:pt modelId="{E9FCB63D-8914-40E1-BF0D-6711586A2512}">
      <dgm:prSet phldrT="[Text]"/>
      <dgm:spPr/>
      <dgm:t>
        <a:bodyPr/>
        <a:lstStyle/>
        <a:p>
          <a:r>
            <a:rPr lang="en-IN" b="0" i="0" u="none" dirty="0" smtClean="0"/>
            <a:t>Hyper Local Forecast</a:t>
          </a:r>
          <a:endParaRPr lang="en-IN" dirty="0"/>
        </a:p>
      </dgm:t>
    </dgm:pt>
    <dgm:pt modelId="{04FD601A-7E07-4E3E-B03F-16F71E823AC5}" type="parTrans" cxnId="{8E389854-1C75-4A77-A56E-22A3224D53F8}">
      <dgm:prSet/>
      <dgm:spPr/>
      <dgm:t>
        <a:bodyPr/>
        <a:lstStyle/>
        <a:p>
          <a:endParaRPr lang="en-IN"/>
        </a:p>
      </dgm:t>
    </dgm:pt>
    <dgm:pt modelId="{D3A54B66-DC2E-4C3C-B377-ACCC6B74783E}" type="sibTrans" cxnId="{8E389854-1C75-4A77-A56E-22A3224D53F8}">
      <dgm:prSet/>
      <dgm:spPr/>
      <dgm:t>
        <a:bodyPr/>
        <a:lstStyle/>
        <a:p>
          <a:endParaRPr lang="en-IN"/>
        </a:p>
      </dgm:t>
    </dgm:pt>
    <dgm:pt modelId="{80B4AFED-193B-4714-BC2D-D86FDF09677E}">
      <dgm:prSet phldrT="[Text]"/>
      <dgm:spPr/>
      <dgm:t>
        <a:bodyPr/>
        <a:lstStyle/>
        <a:p>
          <a:r>
            <a:rPr lang="en-IN" b="0" i="0" u="none" dirty="0" smtClean="0"/>
            <a:t>Real Time monitoring and accuracy monitoring.</a:t>
          </a:r>
          <a:endParaRPr lang="en-IN" dirty="0"/>
        </a:p>
      </dgm:t>
    </dgm:pt>
    <dgm:pt modelId="{B9B97331-86CD-4C74-BEF6-307ACC457CED}" type="parTrans" cxnId="{DB261204-6106-4E8A-9B37-E335C5241222}">
      <dgm:prSet/>
      <dgm:spPr/>
      <dgm:t>
        <a:bodyPr/>
        <a:lstStyle/>
        <a:p>
          <a:endParaRPr lang="en-IN"/>
        </a:p>
      </dgm:t>
    </dgm:pt>
    <dgm:pt modelId="{559BBC5C-9EF4-466E-B249-834402929DB1}" type="sibTrans" cxnId="{DB261204-6106-4E8A-9B37-E335C5241222}">
      <dgm:prSet/>
      <dgm:spPr/>
      <dgm:t>
        <a:bodyPr/>
        <a:lstStyle/>
        <a:p>
          <a:endParaRPr lang="en-IN"/>
        </a:p>
      </dgm:t>
    </dgm:pt>
    <dgm:pt modelId="{2EB8E862-8633-40EC-B48C-387280B3287D}">
      <dgm:prSet/>
      <dgm:spPr/>
      <dgm:t>
        <a:bodyPr/>
        <a:lstStyle/>
        <a:p>
          <a:r>
            <a:rPr lang="en-IN" b="0" i="0" u="none" dirty="0" smtClean="0"/>
            <a:t>Flexible and transparent adjustment</a:t>
          </a:r>
          <a:endParaRPr lang="en-IN" dirty="0"/>
        </a:p>
      </dgm:t>
    </dgm:pt>
    <dgm:pt modelId="{3973D9BB-E6D8-47F7-89D5-E1161D0946D1}" type="parTrans" cxnId="{01729DE0-CB47-47F4-9C97-FE498AB0D36B}">
      <dgm:prSet/>
      <dgm:spPr/>
      <dgm:t>
        <a:bodyPr/>
        <a:lstStyle/>
        <a:p>
          <a:endParaRPr lang="en-IN"/>
        </a:p>
      </dgm:t>
    </dgm:pt>
    <dgm:pt modelId="{272BAD65-B83B-41F3-AF08-ABD1C723FAE5}" type="sibTrans" cxnId="{01729DE0-CB47-47F4-9C97-FE498AB0D36B}">
      <dgm:prSet/>
      <dgm:spPr/>
      <dgm:t>
        <a:bodyPr/>
        <a:lstStyle/>
        <a:p>
          <a:endParaRPr lang="en-IN"/>
        </a:p>
      </dgm:t>
    </dgm:pt>
    <dgm:pt modelId="{26C3D88A-69EE-4C74-B32C-0CDF9A027C74}">
      <dgm:prSet phldrT="[Text]"/>
      <dgm:spPr/>
      <dgm:t>
        <a:bodyPr/>
        <a:lstStyle/>
        <a:p>
          <a:endParaRPr lang="en-IN" dirty="0"/>
        </a:p>
      </dgm:t>
    </dgm:pt>
    <dgm:pt modelId="{424BE60D-829E-48DB-A2DE-62C417CAA6EB}" type="parTrans" cxnId="{AE67546C-4086-44A3-AC33-D8F8DD568E31}">
      <dgm:prSet/>
      <dgm:spPr/>
      <dgm:t>
        <a:bodyPr/>
        <a:lstStyle/>
        <a:p>
          <a:endParaRPr lang="en-IN"/>
        </a:p>
      </dgm:t>
    </dgm:pt>
    <dgm:pt modelId="{73AFFB1D-6AB3-42BC-9B18-FD9E2F00D4CB}" type="sibTrans" cxnId="{AE67546C-4086-44A3-AC33-D8F8DD568E31}">
      <dgm:prSet/>
      <dgm:spPr/>
      <dgm:t>
        <a:bodyPr/>
        <a:lstStyle/>
        <a:p>
          <a:endParaRPr lang="en-IN"/>
        </a:p>
      </dgm:t>
    </dgm:pt>
    <dgm:pt modelId="{B8070114-848E-481D-BD2B-51C7844DE5F1}">
      <dgm:prSet phldrT="[Text]"/>
      <dgm:spPr/>
      <dgm:t>
        <a:bodyPr/>
        <a:lstStyle/>
        <a:p>
          <a:endParaRPr lang="en-IN" dirty="0"/>
        </a:p>
      </dgm:t>
    </dgm:pt>
    <dgm:pt modelId="{8D300C95-8C2F-46F6-ABFC-20B9D307C20C}" type="parTrans" cxnId="{FE1AABAD-C9BF-4763-8628-4FAEDD46AB65}">
      <dgm:prSet/>
      <dgm:spPr/>
      <dgm:t>
        <a:bodyPr/>
        <a:lstStyle/>
        <a:p>
          <a:endParaRPr lang="en-IN"/>
        </a:p>
      </dgm:t>
    </dgm:pt>
    <dgm:pt modelId="{CF838D78-56D7-4274-BBF8-02FC3D823524}" type="sibTrans" cxnId="{FE1AABAD-C9BF-4763-8628-4FAEDD46AB65}">
      <dgm:prSet/>
      <dgm:spPr/>
      <dgm:t>
        <a:bodyPr/>
        <a:lstStyle/>
        <a:p>
          <a:endParaRPr lang="en-IN"/>
        </a:p>
      </dgm:t>
    </dgm:pt>
    <dgm:pt modelId="{A81E335B-2E3B-4961-802C-7167E4DE5D06}">
      <dgm:prSet phldrT="[Text]"/>
      <dgm:spPr/>
      <dgm:t>
        <a:bodyPr/>
        <a:lstStyle/>
        <a:p>
          <a:endParaRPr lang="en-IN" dirty="0"/>
        </a:p>
      </dgm:t>
    </dgm:pt>
    <dgm:pt modelId="{5DC35DF9-34C8-4130-AA15-1B0745071AD8}" type="parTrans" cxnId="{84173E35-C1D9-49D4-ADB4-ED85E8132E5B}">
      <dgm:prSet/>
      <dgm:spPr/>
      <dgm:t>
        <a:bodyPr/>
        <a:lstStyle/>
        <a:p>
          <a:endParaRPr lang="en-IN"/>
        </a:p>
      </dgm:t>
    </dgm:pt>
    <dgm:pt modelId="{2A7D3929-E359-4578-A9C2-E9C4C06E302B}" type="sibTrans" cxnId="{84173E35-C1D9-49D4-ADB4-ED85E8132E5B}">
      <dgm:prSet/>
      <dgm:spPr/>
      <dgm:t>
        <a:bodyPr/>
        <a:lstStyle/>
        <a:p>
          <a:endParaRPr lang="en-IN"/>
        </a:p>
      </dgm:t>
    </dgm:pt>
    <dgm:pt modelId="{417971E8-1F68-401D-AB6B-C7C5B03F00C0}">
      <dgm:prSet/>
      <dgm:spPr/>
      <dgm:t>
        <a:bodyPr/>
        <a:lstStyle/>
        <a:p>
          <a:r>
            <a:rPr lang="en-IN" b="0" i="0" u="none" dirty="0" smtClean="0"/>
            <a:t>E-commerce Integration. (sync data from ecommerce platform to cross verify the real time performance vs forecast)</a:t>
          </a:r>
          <a:endParaRPr lang="en-IN" dirty="0"/>
        </a:p>
      </dgm:t>
    </dgm:pt>
    <dgm:pt modelId="{764D7C76-E72B-4B9E-933D-32DFF3EBFA28}" type="parTrans" cxnId="{DEB31D91-C0D9-4663-B19E-BF3ACE82D8B0}">
      <dgm:prSet/>
      <dgm:spPr/>
      <dgm:t>
        <a:bodyPr/>
        <a:lstStyle/>
        <a:p>
          <a:endParaRPr lang="en-IN"/>
        </a:p>
      </dgm:t>
    </dgm:pt>
    <dgm:pt modelId="{06F3F557-D86B-4564-93E7-86CDB4801186}" type="sibTrans" cxnId="{DEB31D91-C0D9-4663-B19E-BF3ACE82D8B0}">
      <dgm:prSet/>
      <dgm:spPr/>
      <dgm:t>
        <a:bodyPr/>
        <a:lstStyle/>
        <a:p>
          <a:endParaRPr lang="en-IN"/>
        </a:p>
      </dgm:t>
    </dgm:pt>
    <dgm:pt modelId="{5843ECF3-D83E-444F-9026-9943E0D2050B}">
      <dgm:prSet/>
      <dgm:spPr/>
      <dgm:t>
        <a:bodyPr/>
        <a:lstStyle/>
        <a:p>
          <a:r>
            <a:rPr lang="en-IN" b="0" i="0" u="none" dirty="0" smtClean="0"/>
            <a:t>Trend Detection feature</a:t>
          </a:r>
          <a:endParaRPr lang="en-IN" dirty="0"/>
        </a:p>
      </dgm:t>
    </dgm:pt>
    <dgm:pt modelId="{7B5850C5-0BEF-488E-8651-4732907AF513}" type="parTrans" cxnId="{C407D0EB-503E-4D4D-B988-3810F8EC8389}">
      <dgm:prSet/>
      <dgm:spPr/>
      <dgm:t>
        <a:bodyPr/>
        <a:lstStyle/>
        <a:p>
          <a:endParaRPr lang="en-IN"/>
        </a:p>
      </dgm:t>
    </dgm:pt>
    <dgm:pt modelId="{25ADBF21-E563-40B6-B55A-22A655F4F4CA}" type="sibTrans" cxnId="{C407D0EB-503E-4D4D-B988-3810F8EC8389}">
      <dgm:prSet/>
      <dgm:spPr/>
      <dgm:t>
        <a:bodyPr/>
        <a:lstStyle/>
        <a:p>
          <a:endParaRPr lang="en-IN"/>
        </a:p>
      </dgm:t>
    </dgm:pt>
    <dgm:pt modelId="{02497ACA-6BD6-442A-B438-87D0D53B87B9}" type="pres">
      <dgm:prSet presAssocID="{E1BAD013-72EA-4456-9423-96335361BE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966B227-E8B3-4B77-9758-9C70E66DC45D}" type="pres">
      <dgm:prSet presAssocID="{E1BAD013-72EA-4456-9423-96335361BEC7}" presName="Name1" presStyleCnt="0"/>
      <dgm:spPr/>
    </dgm:pt>
    <dgm:pt modelId="{4FB71C87-6C85-4593-BC08-F17DCAA17880}" type="pres">
      <dgm:prSet presAssocID="{E1BAD013-72EA-4456-9423-96335361BEC7}" presName="cycle" presStyleCnt="0"/>
      <dgm:spPr/>
    </dgm:pt>
    <dgm:pt modelId="{2E2BFDAB-78F6-46F5-9673-990AFB61918F}" type="pres">
      <dgm:prSet presAssocID="{E1BAD013-72EA-4456-9423-96335361BEC7}" presName="srcNode" presStyleLbl="node1" presStyleIdx="0" presStyleCnt="7"/>
      <dgm:spPr/>
    </dgm:pt>
    <dgm:pt modelId="{1DE3BE6E-E936-4EB6-9F03-AAFFCC63262B}" type="pres">
      <dgm:prSet presAssocID="{E1BAD013-72EA-4456-9423-96335361BEC7}" presName="conn" presStyleLbl="parChTrans1D2" presStyleIdx="0" presStyleCnt="1"/>
      <dgm:spPr/>
      <dgm:t>
        <a:bodyPr/>
        <a:lstStyle/>
        <a:p>
          <a:endParaRPr lang="en-US"/>
        </a:p>
      </dgm:t>
    </dgm:pt>
    <dgm:pt modelId="{45972EC2-D8B0-4D97-92F7-FF6A8DE9E1B9}" type="pres">
      <dgm:prSet presAssocID="{E1BAD013-72EA-4456-9423-96335361BEC7}" presName="extraNode" presStyleLbl="node1" presStyleIdx="0" presStyleCnt="7"/>
      <dgm:spPr/>
    </dgm:pt>
    <dgm:pt modelId="{29DDDFBA-C557-4017-A16C-D07E4C136281}" type="pres">
      <dgm:prSet presAssocID="{E1BAD013-72EA-4456-9423-96335361BEC7}" presName="dstNode" presStyleLbl="node1" presStyleIdx="0" presStyleCnt="7"/>
      <dgm:spPr/>
    </dgm:pt>
    <dgm:pt modelId="{F2485AD8-B6C9-47A7-9B22-B6385126D102}" type="pres">
      <dgm:prSet presAssocID="{6187B3B0-98D4-4279-8C94-1AFBDB671F5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14285-7DB5-4767-AF35-276DAC8EE7A0}" type="pres">
      <dgm:prSet presAssocID="{6187B3B0-98D4-4279-8C94-1AFBDB671F5A}" presName="accent_1" presStyleCnt="0"/>
      <dgm:spPr/>
    </dgm:pt>
    <dgm:pt modelId="{1BA764D7-D198-420C-A0A6-04ACA01A2573}" type="pres">
      <dgm:prSet presAssocID="{6187B3B0-98D4-4279-8C94-1AFBDB671F5A}" presName="accentRepeatNode" presStyleLbl="solidFgAcc1" presStyleIdx="0" presStyleCnt="7"/>
      <dgm:spPr/>
    </dgm:pt>
    <dgm:pt modelId="{CFAB2112-9989-4EE7-BC9F-557E86E3A03F}" type="pres">
      <dgm:prSet presAssocID="{E7A81A0D-08D9-4DB0-BD3F-428A7C41AC9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D45E2-A242-4AE6-9C49-8F167C9713D4}" type="pres">
      <dgm:prSet presAssocID="{E7A81A0D-08D9-4DB0-BD3F-428A7C41AC95}" presName="accent_2" presStyleCnt="0"/>
      <dgm:spPr/>
    </dgm:pt>
    <dgm:pt modelId="{BD509536-8991-4D82-971D-03998CC23F78}" type="pres">
      <dgm:prSet presAssocID="{E7A81A0D-08D9-4DB0-BD3F-428A7C41AC95}" presName="accentRepeatNode" presStyleLbl="solidFgAcc1" presStyleIdx="1" presStyleCnt="7"/>
      <dgm:spPr/>
    </dgm:pt>
    <dgm:pt modelId="{B450AF00-1B36-4BBC-8C17-1DAF93C1EC0C}" type="pres">
      <dgm:prSet presAssocID="{E9FCB63D-8914-40E1-BF0D-6711586A251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377F5-6BBC-4718-A387-182070D2B8FB}" type="pres">
      <dgm:prSet presAssocID="{E9FCB63D-8914-40E1-BF0D-6711586A2512}" presName="accent_3" presStyleCnt="0"/>
      <dgm:spPr/>
    </dgm:pt>
    <dgm:pt modelId="{36AAA3BF-7D78-4E4B-8B1B-C2B41AC01D73}" type="pres">
      <dgm:prSet presAssocID="{E9FCB63D-8914-40E1-BF0D-6711586A2512}" presName="accentRepeatNode" presStyleLbl="solidFgAcc1" presStyleIdx="2" presStyleCnt="7"/>
      <dgm:spPr/>
    </dgm:pt>
    <dgm:pt modelId="{3B730479-6CC8-472E-8718-563A60F0EBAA}" type="pres">
      <dgm:prSet presAssocID="{5843ECF3-D83E-444F-9026-9943E0D2050B}" presName="text_4" presStyleLbl="node1" presStyleIdx="3" presStyleCnt="7" custLinFactNeighborX="1563" custLinFactNeighborY="2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80E82-DAF6-47CF-AC9E-3001C77626A1}" type="pres">
      <dgm:prSet presAssocID="{5843ECF3-D83E-444F-9026-9943E0D2050B}" presName="accent_4" presStyleCnt="0"/>
      <dgm:spPr/>
    </dgm:pt>
    <dgm:pt modelId="{B5230B8C-EC12-471D-9FE3-B2F544E52DB8}" type="pres">
      <dgm:prSet presAssocID="{5843ECF3-D83E-444F-9026-9943E0D2050B}" presName="accentRepeatNode" presStyleLbl="solidFgAcc1" presStyleIdx="3" presStyleCnt="7"/>
      <dgm:spPr/>
    </dgm:pt>
    <dgm:pt modelId="{80DA644F-C8C9-4184-93F6-A780380F9316}" type="pres">
      <dgm:prSet presAssocID="{417971E8-1F68-401D-AB6B-C7C5B03F00C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A638F-CDD1-4A00-A9E4-136191372174}" type="pres">
      <dgm:prSet presAssocID="{417971E8-1F68-401D-AB6B-C7C5B03F00C0}" presName="accent_5" presStyleCnt="0"/>
      <dgm:spPr/>
    </dgm:pt>
    <dgm:pt modelId="{5641D4D3-FED8-4846-8B69-C7A394A09889}" type="pres">
      <dgm:prSet presAssocID="{417971E8-1F68-401D-AB6B-C7C5B03F00C0}" presName="accentRepeatNode" presStyleLbl="solidFgAcc1" presStyleIdx="4" presStyleCnt="7"/>
      <dgm:spPr/>
    </dgm:pt>
    <dgm:pt modelId="{94331E5D-D630-4991-BCC8-79A26F9AD816}" type="pres">
      <dgm:prSet presAssocID="{80B4AFED-193B-4714-BC2D-D86FDF09677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EDEC-97A1-4395-8EEB-F84705C1E292}" type="pres">
      <dgm:prSet presAssocID="{80B4AFED-193B-4714-BC2D-D86FDF09677E}" presName="accent_6" presStyleCnt="0"/>
      <dgm:spPr/>
    </dgm:pt>
    <dgm:pt modelId="{66473186-E23F-46E3-8D1F-2E211B2D9879}" type="pres">
      <dgm:prSet presAssocID="{80B4AFED-193B-4714-BC2D-D86FDF09677E}" presName="accentRepeatNode" presStyleLbl="solidFgAcc1" presStyleIdx="5" presStyleCnt="7"/>
      <dgm:spPr/>
    </dgm:pt>
    <dgm:pt modelId="{D91056A9-C439-499B-ACC8-5638165E0DE1}" type="pres">
      <dgm:prSet presAssocID="{2EB8E862-8633-40EC-B48C-387280B3287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23C94-006B-4C51-AEB0-95FC0B1830D8}" type="pres">
      <dgm:prSet presAssocID="{2EB8E862-8633-40EC-B48C-387280B3287D}" presName="accent_7" presStyleCnt="0"/>
      <dgm:spPr/>
    </dgm:pt>
    <dgm:pt modelId="{6CE0FC7A-B83A-4DAF-A054-5B7F4B4E2400}" type="pres">
      <dgm:prSet presAssocID="{2EB8E862-8633-40EC-B48C-387280B3287D}" presName="accentRepeatNode" presStyleLbl="solidFgAcc1" presStyleIdx="6" presStyleCnt="7"/>
      <dgm:spPr/>
    </dgm:pt>
  </dgm:ptLst>
  <dgm:cxnLst>
    <dgm:cxn modelId="{84173E35-C1D9-49D4-ADB4-ED85E8132E5B}" srcId="{E1BAD013-72EA-4456-9423-96335361BEC7}" destId="{A81E335B-2E3B-4961-802C-7167E4DE5D06}" srcOrd="8" destOrd="0" parTransId="{5DC35DF9-34C8-4130-AA15-1B0745071AD8}" sibTransId="{2A7D3929-E359-4578-A9C2-E9C4C06E302B}"/>
    <dgm:cxn modelId="{FAD6206D-5248-44FB-992E-EC964A6B5D65}" type="presOf" srcId="{5843ECF3-D83E-444F-9026-9943E0D2050B}" destId="{3B730479-6CC8-472E-8718-563A60F0EBAA}" srcOrd="0" destOrd="0" presId="urn:microsoft.com/office/officeart/2008/layout/VerticalCurvedList"/>
    <dgm:cxn modelId="{DF4D582C-81DA-4439-90A3-D9538DFDC475}" type="presOf" srcId="{E9FCB63D-8914-40E1-BF0D-6711586A2512}" destId="{B450AF00-1B36-4BBC-8C17-1DAF93C1EC0C}" srcOrd="0" destOrd="0" presId="urn:microsoft.com/office/officeart/2008/layout/VerticalCurvedList"/>
    <dgm:cxn modelId="{96C57958-F470-4599-B371-9670EA18447C}" srcId="{E1BAD013-72EA-4456-9423-96335361BEC7}" destId="{E7A81A0D-08D9-4DB0-BD3F-428A7C41AC95}" srcOrd="1" destOrd="0" parTransId="{E6279D00-3CFD-4B7F-9261-0EC412CB8B31}" sibTransId="{E26DA8EB-5C1D-4E5D-BAA4-CABC5342FB78}"/>
    <dgm:cxn modelId="{DB261204-6106-4E8A-9B37-E335C5241222}" srcId="{E1BAD013-72EA-4456-9423-96335361BEC7}" destId="{80B4AFED-193B-4714-BC2D-D86FDF09677E}" srcOrd="5" destOrd="0" parTransId="{B9B97331-86CD-4C74-BEF6-307ACC457CED}" sibTransId="{559BBC5C-9EF4-466E-B249-834402929DB1}"/>
    <dgm:cxn modelId="{90A89142-62C6-4405-B71B-D9067924CA84}" type="presOf" srcId="{E7A81A0D-08D9-4DB0-BD3F-428A7C41AC95}" destId="{CFAB2112-9989-4EE7-BC9F-557E86E3A03F}" srcOrd="0" destOrd="0" presId="urn:microsoft.com/office/officeart/2008/layout/VerticalCurvedList"/>
    <dgm:cxn modelId="{DEB31D91-C0D9-4663-B19E-BF3ACE82D8B0}" srcId="{E1BAD013-72EA-4456-9423-96335361BEC7}" destId="{417971E8-1F68-401D-AB6B-C7C5B03F00C0}" srcOrd="4" destOrd="0" parTransId="{764D7C76-E72B-4B9E-933D-32DFF3EBFA28}" sibTransId="{06F3F557-D86B-4564-93E7-86CDB4801186}"/>
    <dgm:cxn modelId="{FE1AABAD-C9BF-4763-8628-4FAEDD46AB65}" srcId="{E1BAD013-72EA-4456-9423-96335361BEC7}" destId="{B8070114-848E-481D-BD2B-51C7844DE5F1}" srcOrd="7" destOrd="0" parTransId="{8D300C95-8C2F-46F6-ABFC-20B9D307C20C}" sibTransId="{CF838D78-56D7-4274-BBF8-02FC3D823524}"/>
    <dgm:cxn modelId="{8E389854-1C75-4A77-A56E-22A3224D53F8}" srcId="{E1BAD013-72EA-4456-9423-96335361BEC7}" destId="{E9FCB63D-8914-40E1-BF0D-6711586A2512}" srcOrd="2" destOrd="0" parTransId="{04FD601A-7E07-4E3E-B03F-16F71E823AC5}" sibTransId="{D3A54B66-DC2E-4C3C-B377-ACCC6B74783E}"/>
    <dgm:cxn modelId="{2CAED8B4-86AD-47AE-B387-8A71FFDA4873}" type="presOf" srcId="{4C3D0A98-C9C0-4530-921D-352624FE6660}" destId="{1DE3BE6E-E936-4EB6-9F03-AAFFCC63262B}" srcOrd="0" destOrd="0" presId="urn:microsoft.com/office/officeart/2008/layout/VerticalCurvedList"/>
    <dgm:cxn modelId="{C407D0EB-503E-4D4D-B988-3810F8EC8389}" srcId="{E1BAD013-72EA-4456-9423-96335361BEC7}" destId="{5843ECF3-D83E-444F-9026-9943E0D2050B}" srcOrd="3" destOrd="0" parTransId="{7B5850C5-0BEF-488E-8651-4732907AF513}" sibTransId="{25ADBF21-E563-40B6-B55A-22A655F4F4CA}"/>
    <dgm:cxn modelId="{008BC5B7-8374-4CFE-B4C5-5747B9AC6176}" type="presOf" srcId="{80B4AFED-193B-4714-BC2D-D86FDF09677E}" destId="{94331E5D-D630-4991-BCC8-79A26F9AD816}" srcOrd="0" destOrd="0" presId="urn:microsoft.com/office/officeart/2008/layout/VerticalCurvedList"/>
    <dgm:cxn modelId="{752011FB-60CB-4FAF-BE42-F74413B7F83B}" srcId="{E1BAD013-72EA-4456-9423-96335361BEC7}" destId="{6187B3B0-98D4-4279-8C94-1AFBDB671F5A}" srcOrd="0" destOrd="0" parTransId="{58B5A91A-14E0-4BCA-B06D-D69C1FDA2688}" sibTransId="{4C3D0A98-C9C0-4530-921D-352624FE6660}"/>
    <dgm:cxn modelId="{CB504D44-EBF4-4F90-9813-9DA5FEBBEB99}" type="presOf" srcId="{417971E8-1F68-401D-AB6B-C7C5B03F00C0}" destId="{80DA644F-C8C9-4184-93F6-A780380F9316}" srcOrd="0" destOrd="0" presId="urn:microsoft.com/office/officeart/2008/layout/VerticalCurvedList"/>
    <dgm:cxn modelId="{AD6EC147-FB2F-4796-BB34-CA2D216696AC}" type="presOf" srcId="{2EB8E862-8633-40EC-B48C-387280B3287D}" destId="{D91056A9-C439-499B-ACC8-5638165E0DE1}" srcOrd="0" destOrd="0" presId="urn:microsoft.com/office/officeart/2008/layout/VerticalCurvedList"/>
    <dgm:cxn modelId="{01729DE0-CB47-47F4-9C97-FE498AB0D36B}" srcId="{E1BAD013-72EA-4456-9423-96335361BEC7}" destId="{2EB8E862-8633-40EC-B48C-387280B3287D}" srcOrd="6" destOrd="0" parTransId="{3973D9BB-E6D8-47F7-89D5-E1161D0946D1}" sibTransId="{272BAD65-B83B-41F3-AF08-ABD1C723FAE5}"/>
    <dgm:cxn modelId="{D189305C-CA29-49D2-B606-BFC245E632B4}" type="presOf" srcId="{6187B3B0-98D4-4279-8C94-1AFBDB671F5A}" destId="{F2485AD8-B6C9-47A7-9B22-B6385126D102}" srcOrd="0" destOrd="0" presId="urn:microsoft.com/office/officeart/2008/layout/VerticalCurvedList"/>
    <dgm:cxn modelId="{AE67546C-4086-44A3-AC33-D8F8DD568E31}" srcId="{E1BAD013-72EA-4456-9423-96335361BEC7}" destId="{26C3D88A-69EE-4C74-B32C-0CDF9A027C74}" srcOrd="9" destOrd="0" parTransId="{424BE60D-829E-48DB-A2DE-62C417CAA6EB}" sibTransId="{73AFFB1D-6AB3-42BC-9B18-FD9E2F00D4CB}"/>
    <dgm:cxn modelId="{FCA20FE3-3A68-40F4-996C-5E7E01F1F53E}" type="presOf" srcId="{E1BAD013-72EA-4456-9423-96335361BEC7}" destId="{02497ACA-6BD6-442A-B438-87D0D53B87B9}" srcOrd="0" destOrd="0" presId="urn:microsoft.com/office/officeart/2008/layout/VerticalCurvedList"/>
    <dgm:cxn modelId="{6E31DE76-B413-4F06-BA5E-43FB907D68FD}" type="presParOf" srcId="{02497ACA-6BD6-442A-B438-87D0D53B87B9}" destId="{8966B227-E8B3-4B77-9758-9C70E66DC45D}" srcOrd="0" destOrd="0" presId="urn:microsoft.com/office/officeart/2008/layout/VerticalCurvedList"/>
    <dgm:cxn modelId="{14334809-CB8A-4416-A17A-3BA9E39125F5}" type="presParOf" srcId="{8966B227-E8B3-4B77-9758-9C70E66DC45D}" destId="{4FB71C87-6C85-4593-BC08-F17DCAA17880}" srcOrd="0" destOrd="0" presId="urn:microsoft.com/office/officeart/2008/layout/VerticalCurvedList"/>
    <dgm:cxn modelId="{2F9B7C7C-DA00-4B91-A777-76CE73716F13}" type="presParOf" srcId="{4FB71C87-6C85-4593-BC08-F17DCAA17880}" destId="{2E2BFDAB-78F6-46F5-9673-990AFB61918F}" srcOrd="0" destOrd="0" presId="urn:microsoft.com/office/officeart/2008/layout/VerticalCurvedList"/>
    <dgm:cxn modelId="{39CF14E7-B6A0-46E3-BD71-50664FCBBDF0}" type="presParOf" srcId="{4FB71C87-6C85-4593-BC08-F17DCAA17880}" destId="{1DE3BE6E-E936-4EB6-9F03-AAFFCC63262B}" srcOrd="1" destOrd="0" presId="urn:microsoft.com/office/officeart/2008/layout/VerticalCurvedList"/>
    <dgm:cxn modelId="{B25B3E79-F749-41D3-BE24-97CBAE835B78}" type="presParOf" srcId="{4FB71C87-6C85-4593-BC08-F17DCAA17880}" destId="{45972EC2-D8B0-4D97-92F7-FF6A8DE9E1B9}" srcOrd="2" destOrd="0" presId="urn:microsoft.com/office/officeart/2008/layout/VerticalCurvedList"/>
    <dgm:cxn modelId="{E52A7C1D-93C9-4984-BC99-1EEB783610CC}" type="presParOf" srcId="{4FB71C87-6C85-4593-BC08-F17DCAA17880}" destId="{29DDDFBA-C557-4017-A16C-D07E4C136281}" srcOrd="3" destOrd="0" presId="urn:microsoft.com/office/officeart/2008/layout/VerticalCurvedList"/>
    <dgm:cxn modelId="{D2DEB8E3-144F-4574-B8E3-D5DDE987E120}" type="presParOf" srcId="{8966B227-E8B3-4B77-9758-9C70E66DC45D}" destId="{F2485AD8-B6C9-47A7-9B22-B6385126D102}" srcOrd="1" destOrd="0" presId="urn:microsoft.com/office/officeart/2008/layout/VerticalCurvedList"/>
    <dgm:cxn modelId="{4AAB6424-B2C3-4965-9468-8CDED0286F71}" type="presParOf" srcId="{8966B227-E8B3-4B77-9758-9C70E66DC45D}" destId="{78214285-7DB5-4767-AF35-276DAC8EE7A0}" srcOrd="2" destOrd="0" presId="urn:microsoft.com/office/officeart/2008/layout/VerticalCurvedList"/>
    <dgm:cxn modelId="{9E1485B6-A0E6-4D3F-9375-E7870CACBFCB}" type="presParOf" srcId="{78214285-7DB5-4767-AF35-276DAC8EE7A0}" destId="{1BA764D7-D198-420C-A0A6-04ACA01A2573}" srcOrd="0" destOrd="0" presId="urn:microsoft.com/office/officeart/2008/layout/VerticalCurvedList"/>
    <dgm:cxn modelId="{287FD3A1-E23A-4EB5-90BA-392C38D3B799}" type="presParOf" srcId="{8966B227-E8B3-4B77-9758-9C70E66DC45D}" destId="{CFAB2112-9989-4EE7-BC9F-557E86E3A03F}" srcOrd="3" destOrd="0" presId="urn:microsoft.com/office/officeart/2008/layout/VerticalCurvedList"/>
    <dgm:cxn modelId="{A757CC12-4F85-485C-BF73-FE62EB9FCFE9}" type="presParOf" srcId="{8966B227-E8B3-4B77-9758-9C70E66DC45D}" destId="{8FBD45E2-A242-4AE6-9C49-8F167C9713D4}" srcOrd="4" destOrd="0" presId="urn:microsoft.com/office/officeart/2008/layout/VerticalCurvedList"/>
    <dgm:cxn modelId="{293462B4-A8B6-4AE6-A7B7-BD701135A46A}" type="presParOf" srcId="{8FBD45E2-A242-4AE6-9C49-8F167C9713D4}" destId="{BD509536-8991-4D82-971D-03998CC23F78}" srcOrd="0" destOrd="0" presId="urn:microsoft.com/office/officeart/2008/layout/VerticalCurvedList"/>
    <dgm:cxn modelId="{80516CF7-C7B8-4639-B9F1-1935A344C8DD}" type="presParOf" srcId="{8966B227-E8B3-4B77-9758-9C70E66DC45D}" destId="{B450AF00-1B36-4BBC-8C17-1DAF93C1EC0C}" srcOrd="5" destOrd="0" presId="urn:microsoft.com/office/officeart/2008/layout/VerticalCurvedList"/>
    <dgm:cxn modelId="{3E6C90AB-D7CB-47E4-A402-4178F847758C}" type="presParOf" srcId="{8966B227-E8B3-4B77-9758-9C70E66DC45D}" destId="{3CE377F5-6BBC-4718-A387-182070D2B8FB}" srcOrd="6" destOrd="0" presId="urn:microsoft.com/office/officeart/2008/layout/VerticalCurvedList"/>
    <dgm:cxn modelId="{D23F88F0-B17E-46A9-BCAA-645F51449B8A}" type="presParOf" srcId="{3CE377F5-6BBC-4718-A387-182070D2B8FB}" destId="{36AAA3BF-7D78-4E4B-8B1B-C2B41AC01D73}" srcOrd="0" destOrd="0" presId="urn:microsoft.com/office/officeart/2008/layout/VerticalCurvedList"/>
    <dgm:cxn modelId="{A12033D7-8DCA-44B5-827E-93EB190D78A0}" type="presParOf" srcId="{8966B227-E8B3-4B77-9758-9C70E66DC45D}" destId="{3B730479-6CC8-472E-8718-563A60F0EBAA}" srcOrd="7" destOrd="0" presId="urn:microsoft.com/office/officeart/2008/layout/VerticalCurvedList"/>
    <dgm:cxn modelId="{080D762F-8B84-4820-BE96-C20D0C96F153}" type="presParOf" srcId="{8966B227-E8B3-4B77-9758-9C70E66DC45D}" destId="{ECE80E82-DAF6-47CF-AC9E-3001C77626A1}" srcOrd="8" destOrd="0" presId="urn:microsoft.com/office/officeart/2008/layout/VerticalCurvedList"/>
    <dgm:cxn modelId="{AA428A85-6FC7-4350-937E-FE3E859D771C}" type="presParOf" srcId="{ECE80E82-DAF6-47CF-AC9E-3001C77626A1}" destId="{B5230B8C-EC12-471D-9FE3-B2F544E52DB8}" srcOrd="0" destOrd="0" presId="urn:microsoft.com/office/officeart/2008/layout/VerticalCurvedList"/>
    <dgm:cxn modelId="{394FC464-28C1-4F5E-A3A5-CC672FC18C93}" type="presParOf" srcId="{8966B227-E8B3-4B77-9758-9C70E66DC45D}" destId="{80DA644F-C8C9-4184-93F6-A780380F9316}" srcOrd="9" destOrd="0" presId="urn:microsoft.com/office/officeart/2008/layout/VerticalCurvedList"/>
    <dgm:cxn modelId="{FCDB07C4-0EAB-41AC-9D1B-5D1B8C5E3CCB}" type="presParOf" srcId="{8966B227-E8B3-4B77-9758-9C70E66DC45D}" destId="{E0FA638F-CDD1-4A00-A9E4-136191372174}" srcOrd="10" destOrd="0" presId="urn:microsoft.com/office/officeart/2008/layout/VerticalCurvedList"/>
    <dgm:cxn modelId="{8054468D-818B-4318-99B4-EB7082B7E215}" type="presParOf" srcId="{E0FA638F-CDD1-4A00-A9E4-136191372174}" destId="{5641D4D3-FED8-4846-8B69-C7A394A09889}" srcOrd="0" destOrd="0" presId="urn:microsoft.com/office/officeart/2008/layout/VerticalCurvedList"/>
    <dgm:cxn modelId="{7F12AC82-2011-4F32-B495-FECEE021D7E4}" type="presParOf" srcId="{8966B227-E8B3-4B77-9758-9C70E66DC45D}" destId="{94331E5D-D630-4991-BCC8-79A26F9AD816}" srcOrd="11" destOrd="0" presId="urn:microsoft.com/office/officeart/2008/layout/VerticalCurvedList"/>
    <dgm:cxn modelId="{A7EC77F2-48E4-4401-A9B6-8BD2CF7B01FB}" type="presParOf" srcId="{8966B227-E8B3-4B77-9758-9C70E66DC45D}" destId="{14B0EDEC-97A1-4395-8EEB-F84705C1E292}" srcOrd="12" destOrd="0" presId="urn:microsoft.com/office/officeart/2008/layout/VerticalCurvedList"/>
    <dgm:cxn modelId="{7E2BAF71-4309-4B74-A0A9-F4C205D8A5FC}" type="presParOf" srcId="{14B0EDEC-97A1-4395-8EEB-F84705C1E292}" destId="{66473186-E23F-46E3-8D1F-2E211B2D9879}" srcOrd="0" destOrd="0" presId="urn:microsoft.com/office/officeart/2008/layout/VerticalCurvedList"/>
    <dgm:cxn modelId="{2C907376-74EF-4049-AE45-2D735C182E71}" type="presParOf" srcId="{8966B227-E8B3-4B77-9758-9C70E66DC45D}" destId="{D91056A9-C439-499B-ACC8-5638165E0DE1}" srcOrd="13" destOrd="0" presId="urn:microsoft.com/office/officeart/2008/layout/VerticalCurvedList"/>
    <dgm:cxn modelId="{D90CDAC5-CB43-445D-93F4-4A0BC6C936D6}" type="presParOf" srcId="{8966B227-E8B3-4B77-9758-9C70E66DC45D}" destId="{E2E23C94-006B-4C51-AEB0-95FC0B1830D8}" srcOrd="14" destOrd="0" presId="urn:microsoft.com/office/officeart/2008/layout/VerticalCurvedList"/>
    <dgm:cxn modelId="{53C374AE-3039-4308-8FA3-092ED0A51CBB}" type="presParOf" srcId="{E2E23C94-006B-4C51-AEB0-95FC0B1830D8}" destId="{6CE0FC7A-B83A-4DAF-A054-5B7F4B4E24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3C4F2-F025-4723-91C5-6BCD87E6AB27}">
      <dsp:nvSpPr>
        <dsp:cNvPr id="0" name=""/>
        <dsp:cNvSpPr/>
      </dsp:nvSpPr>
      <dsp:spPr>
        <a:xfrm>
          <a:off x="159901" y="3299"/>
          <a:ext cx="3378728" cy="1380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The organisation responsible for the production and distribution of perishable goods(be it govt. organisations or private company</a:t>
          </a:r>
          <a:endParaRPr lang="en-IN" sz="1900" kern="1200" dirty="0"/>
        </a:p>
      </dsp:txBody>
      <dsp:txXfrm>
        <a:off x="200320" y="43718"/>
        <a:ext cx="3297890" cy="1299182"/>
      </dsp:txXfrm>
    </dsp:sp>
    <dsp:sp modelId="{B0772509-C91F-4A2D-9DFA-ED6DA9A285AA}">
      <dsp:nvSpPr>
        <dsp:cNvPr id="0" name=""/>
        <dsp:cNvSpPr/>
      </dsp:nvSpPr>
      <dsp:spPr>
        <a:xfrm>
          <a:off x="497774" y="1383319"/>
          <a:ext cx="337872" cy="78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566"/>
              </a:lnTo>
              <a:lnTo>
                <a:pt x="337872" y="7805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3D261-BB02-4BD6-9249-73C72DF74125}">
      <dsp:nvSpPr>
        <dsp:cNvPr id="0" name=""/>
        <dsp:cNvSpPr/>
      </dsp:nvSpPr>
      <dsp:spPr>
        <a:xfrm>
          <a:off x="835647" y="1643508"/>
          <a:ext cx="3010862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High jump in benefits by correct estimation of demands </a:t>
          </a:r>
          <a:endParaRPr lang="en-IN" sz="1700" kern="1200" dirty="0"/>
        </a:p>
      </dsp:txBody>
      <dsp:txXfrm>
        <a:off x="866130" y="1673991"/>
        <a:ext cx="2949896" cy="979789"/>
      </dsp:txXfrm>
    </dsp:sp>
    <dsp:sp modelId="{997555B2-784B-4954-96B5-A1B2BF98784F}">
      <dsp:nvSpPr>
        <dsp:cNvPr id="0" name=""/>
        <dsp:cNvSpPr/>
      </dsp:nvSpPr>
      <dsp:spPr>
        <a:xfrm>
          <a:off x="497774" y="1383319"/>
          <a:ext cx="337872" cy="208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0"/>
              </a:lnTo>
              <a:lnTo>
                <a:pt x="337872" y="2081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B4E95-15B1-448F-99FE-C7480764D95B}">
      <dsp:nvSpPr>
        <dsp:cNvPr id="0" name=""/>
        <dsp:cNvSpPr/>
      </dsp:nvSpPr>
      <dsp:spPr>
        <a:xfrm>
          <a:off x="835647" y="2944452"/>
          <a:ext cx="3033326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Reduction of storage losses due to tackling of over expectation.</a:t>
          </a:r>
          <a:endParaRPr lang="en-IN" sz="1700" kern="1200" dirty="0"/>
        </a:p>
      </dsp:txBody>
      <dsp:txXfrm>
        <a:off x="866130" y="2974935"/>
        <a:ext cx="2972360" cy="979789"/>
      </dsp:txXfrm>
    </dsp:sp>
    <dsp:sp modelId="{F1C0254D-5B65-4DE2-B970-158F32547FB1}">
      <dsp:nvSpPr>
        <dsp:cNvPr id="0" name=""/>
        <dsp:cNvSpPr/>
      </dsp:nvSpPr>
      <dsp:spPr>
        <a:xfrm>
          <a:off x="497774" y="1383319"/>
          <a:ext cx="337872" cy="338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2454"/>
              </a:lnTo>
              <a:lnTo>
                <a:pt x="337872" y="33824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5B233-3A8F-42EF-A8B4-F2E09E0B784E}">
      <dsp:nvSpPr>
        <dsp:cNvPr id="0" name=""/>
        <dsp:cNvSpPr/>
      </dsp:nvSpPr>
      <dsp:spPr>
        <a:xfrm>
          <a:off x="835647" y="4245396"/>
          <a:ext cx="3033326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Optimisation of transportation cost due accurate  region wise demand forecast.</a:t>
          </a:r>
          <a:endParaRPr lang="en-IN" sz="1700" kern="1200" dirty="0"/>
        </a:p>
      </dsp:txBody>
      <dsp:txXfrm>
        <a:off x="866130" y="4275879"/>
        <a:ext cx="2972360" cy="979789"/>
      </dsp:txXfrm>
    </dsp:sp>
    <dsp:sp modelId="{F09D964A-8031-4C0D-AB60-9F5D0BADC32B}">
      <dsp:nvSpPr>
        <dsp:cNvPr id="0" name=""/>
        <dsp:cNvSpPr/>
      </dsp:nvSpPr>
      <dsp:spPr>
        <a:xfrm>
          <a:off x="4059007" y="3299"/>
          <a:ext cx="3333850" cy="1379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The general public or the consumer</a:t>
          </a:r>
          <a:endParaRPr lang="en-IN" sz="1900" kern="1200" dirty="0"/>
        </a:p>
      </dsp:txBody>
      <dsp:txXfrm>
        <a:off x="4099418" y="43710"/>
        <a:ext cx="3253028" cy="1298896"/>
      </dsp:txXfrm>
    </dsp:sp>
    <dsp:sp modelId="{962449C6-AB70-42D0-BD95-6495A43AEDCA}">
      <dsp:nvSpPr>
        <dsp:cNvPr id="0" name=""/>
        <dsp:cNvSpPr/>
      </dsp:nvSpPr>
      <dsp:spPr>
        <a:xfrm>
          <a:off x="4392392" y="1383018"/>
          <a:ext cx="333385" cy="78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566"/>
              </a:lnTo>
              <a:lnTo>
                <a:pt x="333385" y="7805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EB3AC-FDC6-4129-B57D-AF652EAA4682}">
      <dsp:nvSpPr>
        <dsp:cNvPr id="0" name=""/>
        <dsp:cNvSpPr/>
      </dsp:nvSpPr>
      <dsp:spPr>
        <a:xfrm>
          <a:off x="4725777" y="1643206"/>
          <a:ext cx="3190305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Easy availability of the required perishable goods</a:t>
          </a:r>
          <a:endParaRPr lang="en-IN" sz="1700" kern="1200" dirty="0"/>
        </a:p>
      </dsp:txBody>
      <dsp:txXfrm>
        <a:off x="4756260" y="1673689"/>
        <a:ext cx="3129339" cy="979789"/>
      </dsp:txXfrm>
    </dsp:sp>
    <dsp:sp modelId="{F8E4DD43-0512-4C9A-8566-6BE30F83E8A1}">
      <dsp:nvSpPr>
        <dsp:cNvPr id="0" name=""/>
        <dsp:cNvSpPr/>
      </dsp:nvSpPr>
      <dsp:spPr>
        <a:xfrm>
          <a:off x="4392392" y="1383018"/>
          <a:ext cx="333385" cy="208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0"/>
              </a:lnTo>
              <a:lnTo>
                <a:pt x="333385" y="2081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6DE4C-5F87-46F5-AB93-BA733468962B}">
      <dsp:nvSpPr>
        <dsp:cNvPr id="0" name=""/>
        <dsp:cNvSpPr/>
      </dsp:nvSpPr>
      <dsp:spPr>
        <a:xfrm>
          <a:off x="4725777" y="2944150"/>
          <a:ext cx="3343921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Availability of life saving pharmaceuticals in more abundant amount due to correct demand estimation. </a:t>
          </a:r>
          <a:endParaRPr lang="en-IN" sz="1700" kern="1200" dirty="0"/>
        </a:p>
      </dsp:txBody>
      <dsp:txXfrm>
        <a:off x="4756260" y="2974633"/>
        <a:ext cx="3282955" cy="979789"/>
      </dsp:txXfrm>
    </dsp:sp>
    <dsp:sp modelId="{1A529EDA-42DE-457A-9A46-1014BE7A7C6E}">
      <dsp:nvSpPr>
        <dsp:cNvPr id="0" name=""/>
        <dsp:cNvSpPr/>
      </dsp:nvSpPr>
      <dsp:spPr>
        <a:xfrm>
          <a:off x="4392392" y="1383018"/>
          <a:ext cx="333385" cy="338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2454"/>
              </a:lnTo>
              <a:lnTo>
                <a:pt x="333385" y="33824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33185-0DBA-4429-9869-97F20C628E5A}">
      <dsp:nvSpPr>
        <dsp:cNvPr id="0" name=""/>
        <dsp:cNvSpPr/>
      </dsp:nvSpPr>
      <dsp:spPr>
        <a:xfrm>
          <a:off x="4725777" y="4245094"/>
          <a:ext cx="3343921" cy="1040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Immediate  demands are  more easily fulfilled  instantly as compared to business s models without  accurate demand forecasting.</a:t>
          </a:r>
          <a:endParaRPr lang="en-IN" sz="1700" kern="1200" dirty="0"/>
        </a:p>
      </dsp:txBody>
      <dsp:txXfrm>
        <a:off x="4756260" y="4275577"/>
        <a:ext cx="3282955" cy="979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4DC9-9906-44BD-B5F4-0FBB5A08F11E}">
      <dsp:nvSpPr>
        <dsp:cNvPr id="0" name=""/>
        <dsp:cNvSpPr/>
      </dsp:nvSpPr>
      <dsp:spPr>
        <a:xfrm>
          <a:off x="2174173" y="1844306"/>
          <a:ext cx="1496119" cy="1496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Final Prediction</a:t>
          </a:r>
          <a:endParaRPr lang="en-IN" sz="2000" kern="1200" dirty="0"/>
        </a:p>
      </dsp:txBody>
      <dsp:txXfrm>
        <a:off x="2247208" y="1917341"/>
        <a:ext cx="1350049" cy="1350049"/>
      </dsp:txXfrm>
    </dsp:sp>
    <dsp:sp modelId="{D14FE535-0189-4C96-9D7D-08E61BFA4256}">
      <dsp:nvSpPr>
        <dsp:cNvPr id="0" name=""/>
        <dsp:cNvSpPr/>
      </dsp:nvSpPr>
      <dsp:spPr>
        <a:xfrm rot="16200000">
          <a:off x="2564867" y="1486940"/>
          <a:ext cx="7147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473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63668-2F91-4CD9-845A-4FD904D1E3B4}">
      <dsp:nvSpPr>
        <dsp:cNvPr id="0" name=""/>
        <dsp:cNvSpPr/>
      </dsp:nvSpPr>
      <dsp:spPr>
        <a:xfrm>
          <a:off x="2031370" y="-133197"/>
          <a:ext cx="1781725" cy="1262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 </a:t>
          </a:r>
          <a:r>
            <a:rPr lang="en-IN" sz="1800" kern="1200" dirty="0" smtClean="0"/>
            <a:t>Sales data and other historical data</a:t>
          </a:r>
          <a:endParaRPr lang="en-IN" sz="1800" kern="1200" dirty="0"/>
        </a:p>
      </dsp:txBody>
      <dsp:txXfrm>
        <a:off x="2093013" y="-71554"/>
        <a:ext cx="1658439" cy="1139487"/>
      </dsp:txXfrm>
    </dsp:sp>
    <dsp:sp modelId="{4FDC2C6E-25AD-40DC-80D0-9D99CAAD14F7}">
      <dsp:nvSpPr>
        <dsp:cNvPr id="0" name=""/>
        <dsp:cNvSpPr/>
      </dsp:nvSpPr>
      <dsp:spPr>
        <a:xfrm rot="20648511">
          <a:off x="3669524" y="2374353"/>
          <a:ext cx="403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34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A2500-4D86-49BD-8820-D33ECBAF6736}">
      <dsp:nvSpPr>
        <dsp:cNvPr id="0" name=""/>
        <dsp:cNvSpPr/>
      </dsp:nvSpPr>
      <dsp:spPr>
        <a:xfrm>
          <a:off x="3709104" y="1155858"/>
          <a:ext cx="2409618" cy="1741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Manual inputs from scientists, economists, and other experts to handle the prediction of extreme unforeseen situation. </a:t>
          </a:r>
          <a:endParaRPr lang="en-IN" sz="1800" kern="1200" dirty="0"/>
        </a:p>
      </dsp:txBody>
      <dsp:txXfrm>
        <a:off x="3794116" y="1240870"/>
        <a:ext cx="2239594" cy="1571445"/>
      </dsp:txXfrm>
    </dsp:sp>
    <dsp:sp modelId="{4646C4CF-716D-4D82-A033-58BACA63F8B4}">
      <dsp:nvSpPr>
        <dsp:cNvPr id="0" name=""/>
        <dsp:cNvSpPr/>
      </dsp:nvSpPr>
      <dsp:spPr>
        <a:xfrm rot="2822020">
          <a:off x="3594511" y="3396672"/>
          <a:ext cx="153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73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1511B-245C-4CFE-B788-57AA1D2FA6C9}">
      <dsp:nvSpPr>
        <dsp:cNvPr id="0" name=""/>
        <dsp:cNvSpPr/>
      </dsp:nvSpPr>
      <dsp:spPr>
        <a:xfrm>
          <a:off x="3141063" y="3452920"/>
          <a:ext cx="2718398" cy="1667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Forecasting data of extreme  climatic condition and its effect on the production and demand of  perishable goods</a:t>
          </a:r>
          <a:endParaRPr lang="en-IN" sz="1600" kern="1200" dirty="0" smtClean="0"/>
        </a:p>
      </dsp:txBody>
      <dsp:txXfrm>
        <a:off x="3222456" y="3534313"/>
        <a:ext cx="2555612" cy="1504555"/>
      </dsp:txXfrm>
    </dsp:sp>
    <dsp:sp modelId="{2584BC5A-B47F-4F30-B3AE-B7357EA18A6C}">
      <dsp:nvSpPr>
        <dsp:cNvPr id="0" name=""/>
        <dsp:cNvSpPr/>
      </dsp:nvSpPr>
      <dsp:spPr>
        <a:xfrm rot="7816828">
          <a:off x="2145249" y="3406691"/>
          <a:ext cx="1737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7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B13B1-DA97-4796-9A12-4C587279AD44}">
      <dsp:nvSpPr>
        <dsp:cNvPr id="0" name=""/>
        <dsp:cNvSpPr/>
      </dsp:nvSpPr>
      <dsp:spPr>
        <a:xfrm>
          <a:off x="0" y="3472958"/>
          <a:ext cx="2972837" cy="1627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 collection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Based on users reaction across social media   </a:t>
          </a:r>
        </a:p>
      </dsp:txBody>
      <dsp:txXfrm>
        <a:off x="79437" y="3552395"/>
        <a:ext cx="2813963" cy="1468391"/>
      </dsp:txXfrm>
    </dsp:sp>
    <dsp:sp modelId="{7645BDD6-80CA-40EC-A4D9-8351547BC7E9}">
      <dsp:nvSpPr>
        <dsp:cNvPr id="0" name=""/>
        <dsp:cNvSpPr/>
      </dsp:nvSpPr>
      <dsp:spPr>
        <a:xfrm rot="11735885">
          <a:off x="2119336" y="2376020"/>
          <a:ext cx="558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A6089-848E-4273-BF32-6D57FFB4AEC7}">
      <dsp:nvSpPr>
        <dsp:cNvPr id="0" name=""/>
        <dsp:cNvSpPr/>
      </dsp:nvSpPr>
      <dsp:spPr>
        <a:xfrm>
          <a:off x="-259261" y="1145838"/>
          <a:ext cx="2379627" cy="1781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 collected from websites, blogs and reports</a:t>
          </a:r>
          <a:endParaRPr lang="en-IN" sz="1800" kern="1200" dirty="0"/>
        </a:p>
      </dsp:txBody>
      <dsp:txXfrm>
        <a:off x="-172319" y="1232780"/>
        <a:ext cx="2205743" cy="1607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3BE6E-E936-4EB6-9F03-AAFFCC63262B}">
      <dsp:nvSpPr>
        <dsp:cNvPr id="0" name=""/>
        <dsp:cNvSpPr/>
      </dsp:nvSpPr>
      <dsp:spPr>
        <a:xfrm>
          <a:off x="-4926033" y="-755086"/>
          <a:ext cx="5868812" cy="5868812"/>
        </a:xfrm>
        <a:prstGeom prst="blockArc">
          <a:avLst>
            <a:gd name="adj1" fmla="val 18900000"/>
            <a:gd name="adj2" fmla="val 2700000"/>
            <a:gd name="adj3" fmla="val 36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85AD8-B6C9-47A7-9B22-B6385126D102}">
      <dsp:nvSpPr>
        <dsp:cNvPr id="0" name=""/>
        <dsp:cNvSpPr/>
      </dsp:nvSpPr>
      <dsp:spPr>
        <a:xfrm>
          <a:off x="305758" y="198143"/>
          <a:ext cx="6190606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Manual Adjustments/ override, when recommended by experts</a:t>
          </a:r>
          <a:endParaRPr lang="en-IN" sz="1200" kern="1200" dirty="0"/>
        </a:p>
      </dsp:txBody>
      <dsp:txXfrm>
        <a:off x="305758" y="198143"/>
        <a:ext cx="6190606" cy="396113"/>
      </dsp:txXfrm>
    </dsp:sp>
    <dsp:sp modelId="{1BA764D7-D198-420C-A0A6-04ACA01A2573}">
      <dsp:nvSpPr>
        <dsp:cNvPr id="0" name=""/>
        <dsp:cNvSpPr/>
      </dsp:nvSpPr>
      <dsp:spPr>
        <a:xfrm>
          <a:off x="58187" y="148629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B2112-9989-4EE7-BC9F-557E86E3A03F}">
      <dsp:nvSpPr>
        <dsp:cNvPr id="0" name=""/>
        <dsp:cNvSpPr/>
      </dsp:nvSpPr>
      <dsp:spPr>
        <a:xfrm>
          <a:off x="664474" y="792662"/>
          <a:ext cx="5831890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Smart Notification. (using TS Messages)</a:t>
          </a:r>
          <a:endParaRPr lang="en-IN" sz="1200" kern="1200" dirty="0"/>
        </a:p>
      </dsp:txBody>
      <dsp:txXfrm>
        <a:off x="664474" y="792662"/>
        <a:ext cx="5831890" cy="396113"/>
      </dsp:txXfrm>
    </dsp:sp>
    <dsp:sp modelId="{BD509536-8991-4D82-971D-03998CC23F78}">
      <dsp:nvSpPr>
        <dsp:cNvPr id="0" name=""/>
        <dsp:cNvSpPr/>
      </dsp:nvSpPr>
      <dsp:spPr>
        <a:xfrm>
          <a:off x="416903" y="743148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0AF00-1B36-4BBC-8C17-1DAF93C1EC0C}">
      <dsp:nvSpPr>
        <dsp:cNvPr id="0" name=""/>
        <dsp:cNvSpPr/>
      </dsp:nvSpPr>
      <dsp:spPr>
        <a:xfrm>
          <a:off x="861049" y="1386744"/>
          <a:ext cx="5635315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Hyper Local Forecast</a:t>
          </a:r>
          <a:endParaRPr lang="en-IN" sz="1200" kern="1200" dirty="0"/>
        </a:p>
      </dsp:txBody>
      <dsp:txXfrm>
        <a:off x="861049" y="1386744"/>
        <a:ext cx="5635315" cy="396113"/>
      </dsp:txXfrm>
    </dsp:sp>
    <dsp:sp modelId="{36AAA3BF-7D78-4E4B-8B1B-C2B41AC01D73}">
      <dsp:nvSpPr>
        <dsp:cNvPr id="0" name=""/>
        <dsp:cNvSpPr/>
      </dsp:nvSpPr>
      <dsp:spPr>
        <a:xfrm>
          <a:off x="613478" y="1337230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30479-6CC8-472E-8718-563A60F0EBAA}">
      <dsp:nvSpPr>
        <dsp:cNvPr id="0" name=""/>
        <dsp:cNvSpPr/>
      </dsp:nvSpPr>
      <dsp:spPr>
        <a:xfrm>
          <a:off x="982001" y="1989969"/>
          <a:ext cx="5572551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Trend Detection feature</a:t>
          </a:r>
          <a:endParaRPr lang="en-IN" sz="1200" kern="1200" dirty="0"/>
        </a:p>
      </dsp:txBody>
      <dsp:txXfrm>
        <a:off x="982001" y="1989969"/>
        <a:ext cx="5572551" cy="396113"/>
      </dsp:txXfrm>
    </dsp:sp>
    <dsp:sp modelId="{B5230B8C-EC12-471D-9FE3-B2F544E52DB8}">
      <dsp:nvSpPr>
        <dsp:cNvPr id="0" name=""/>
        <dsp:cNvSpPr/>
      </dsp:nvSpPr>
      <dsp:spPr>
        <a:xfrm>
          <a:off x="676242" y="1931749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644F-C8C9-4184-93F6-A780380F9316}">
      <dsp:nvSpPr>
        <dsp:cNvPr id="0" name=""/>
        <dsp:cNvSpPr/>
      </dsp:nvSpPr>
      <dsp:spPr>
        <a:xfrm>
          <a:off x="861049" y="2575781"/>
          <a:ext cx="5635315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E-commerce Integration. (sync data from ecommerce platform to cross verify the real time performance vs forecast)</a:t>
          </a:r>
          <a:endParaRPr lang="en-IN" sz="1200" kern="1200" dirty="0"/>
        </a:p>
      </dsp:txBody>
      <dsp:txXfrm>
        <a:off x="861049" y="2575781"/>
        <a:ext cx="5635315" cy="396113"/>
      </dsp:txXfrm>
    </dsp:sp>
    <dsp:sp modelId="{5641D4D3-FED8-4846-8B69-C7A394A09889}">
      <dsp:nvSpPr>
        <dsp:cNvPr id="0" name=""/>
        <dsp:cNvSpPr/>
      </dsp:nvSpPr>
      <dsp:spPr>
        <a:xfrm>
          <a:off x="613478" y="2526267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31E5D-D630-4991-BCC8-79A26F9AD816}">
      <dsp:nvSpPr>
        <dsp:cNvPr id="0" name=""/>
        <dsp:cNvSpPr/>
      </dsp:nvSpPr>
      <dsp:spPr>
        <a:xfrm>
          <a:off x="664474" y="3169864"/>
          <a:ext cx="5831890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Real Time monitoring and accuracy monitoring.</a:t>
          </a:r>
          <a:endParaRPr lang="en-IN" sz="1200" kern="1200" dirty="0"/>
        </a:p>
      </dsp:txBody>
      <dsp:txXfrm>
        <a:off x="664474" y="3169864"/>
        <a:ext cx="5831890" cy="396113"/>
      </dsp:txXfrm>
    </dsp:sp>
    <dsp:sp modelId="{66473186-E23F-46E3-8D1F-2E211B2D9879}">
      <dsp:nvSpPr>
        <dsp:cNvPr id="0" name=""/>
        <dsp:cNvSpPr/>
      </dsp:nvSpPr>
      <dsp:spPr>
        <a:xfrm>
          <a:off x="416903" y="3120350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056A9-C439-499B-ACC8-5638165E0DE1}">
      <dsp:nvSpPr>
        <dsp:cNvPr id="0" name=""/>
        <dsp:cNvSpPr/>
      </dsp:nvSpPr>
      <dsp:spPr>
        <a:xfrm>
          <a:off x="305758" y="3764383"/>
          <a:ext cx="6190606" cy="39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1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u="none" kern="1200" dirty="0" smtClean="0"/>
            <a:t>Flexible and transparent adjustment</a:t>
          </a:r>
          <a:endParaRPr lang="en-IN" sz="1200" kern="1200" dirty="0"/>
        </a:p>
      </dsp:txBody>
      <dsp:txXfrm>
        <a:off x="305758" y="3764383"/>
        <a:ext cx="6190606" cy="396113"/>
      </dsp:txXfrm>
    </dsp:sp>
    <dsp:sp modelId="{6CE0FC7A-B83A-4DAF-A054-5B7F4B4E2400}">
      <dsp:nvSpPr>
        <dsp:cNvPr id="0" name=""/>
        <dsp:cNvSpPr/>
      </dsp:nvSpPr>
      <dsp:spPr>
        <a:xfrm>
          <a:off x="58187" y="3714868"/>
          <a:ext cx="495141" cy="495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3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6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0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8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0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49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1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99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0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6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11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C9434F-E58C-4557-83C1-B5FC8BAF795E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B98D15-EE38-4C03-99CF-3548B651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Warehouse Management System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perishable goods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2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Bussiness</a:t>
            </a:r>
            <a:r>
              <a:rPr lang="en-IN" dirty="0"/>
              <a:t> and social impact</a:t>
            </a:r>
          </a:p>
        </p:txBody>
      </p:sp>
    </p:spTree>
    <p:extLst>
      <p:ext uri="{BB962C8B-B14F-4D97-AF65-F5344CB8AC3E}">
        <p14:creationId xmlns:p14="http://schemas.microsoft.com/office/powerpoint/2010/main" val="236899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558917"/>
              </p:ext>
            </p:extLst>
          </p:nvPr>
        </p:nvGraphicFramePr>
        <p:xfrm>
          <a:off x="1930584" y="772371"/>
          <a:ext cx="82296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99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Technological </a:t>
            </a:r>
            <a:r>
              <a:rPr lang="en-US" dirty="0" smtClean="0"/>
              <a:t>Stack – Data Collection and </a:t>
            </a:r>
            <a:r>
              <a:rPr lang="en-US" dirty="0"/>
              <a:t>P</a:t>
            </a:r>
            <a:r>
              <a:rPr lang="en-US" dirty="0" smtClean="0"/>
              <a:t>rediction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43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Collecting and feeding the data</a:t>
            </a:r>
            <a:endParaRPr lang="en-IN" sz="2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/>
              <a:t>our model requires variety of data hence variety of methods like web scrapping and collection of premade dataset would be done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that relevant data would be collected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then the required features is to be generated using required techniques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468206"/>
              </p:ext>
            </p:extLst>
          </p:nvPr>
        </p:nvGraphicFramePr>
        <p:xfrm>
          <a:off x="5243967" y="923109"/>
          <a:ext cx="5859462" cy="498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9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prediction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Due to the large variety data to be used we would use different ML based prediction model to tackle </a:t>
            </a:r>
            <a:r>
              <a:rPr lang="en-IN" dirty="0" smtClean="0"/>
              <a:t>this.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smtClean="0"/>
              <a:t>Then </a:t>
            </a:r>
            <a:r>
              <a:rPr lang="en-IN" dirty="0"/>
              <a:t>we would use random forest inspired ensemble model to merge and enhance the accuracy of the prediction</a:t>
            </a:r>
            <a:r>
              <a:rPr lang="en-IN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Or </a:t>
            </a:r>
            <a:r>
              <a:rPr lang="en-US" dirty="0"/>
              <a:t>short term data analysis ARIMA based model would be used and for long-term LSTM based model would be used and other additional models for feature extraction and dealing with such large variety of data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608983"/>
            <a:ext cx="5470525" cy="364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0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tinuous Delivery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40" y="1171302"/>
            <a:ext cx="9023260" cy="48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Benefits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Technological Stack - Web </a:t>
            </a:r>
            <a:r>
              <a:rPr lang="en-US" dirty="0" smtClean="0"/>
              <a:t>and app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21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847734"/>
              </p:ext>
            </p:extLst>
          </p:nvPr>
        </p:nvGraphicFramePr>
        <p:xfrm>
          <a:off x="4618543" y="1245325"/>
          <a:ext cx="6554553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879565" y="2547482"/>
            <a:ext cx="42323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Immediate update for customers as well as for th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</a:t>
            </a:r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company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46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The whole warehouse storage model primarily depends on variety of large scale data, hence technicians and data scientists are needed to perform this tasks extensively.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 make this feature more region and product specific an efficient data collection team is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scientists are also required for feature engineering and for accessing the performance of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Our prediction models requires the inputs from experts like economists and environmentalists etc.  for very accurate prediction in extreme unforeseen situation.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 team to handle and update the web/ mobile </a:t>
            </a:r>
            <a:r>
              <a:rPr lang="en-IN" dirty="0" smtClean="0"/>
              <a:t>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1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would be needing it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food delivery company looking for an optimized way to predict and tackle the problem of wastage and out-of-stock situations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9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anyone need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1469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 a proper procurement planning to keep a record of the raw materials and goods that are dealt with, mostly perishable items.</a:t>
            </a:r>
            <a:endParaRPr lang="en-IN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2" y="3962401"/>
            <a:ext cx="4718304" cy="111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Keeping the users updated about various types and quantity of foodstuffs available, so that they can purchase both from website as well as from the app.</a:t>
            </a:r>
            <a:endParaRPr lang="en-IN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3706" y="3879669"/>
            <a:ext cx="4718304" cy="111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Finding out ways to deal with the left over non-saleable goods to make for its purchase costs and other investments.</a:t>
            </a:r>
            <a:endParaRPr lang="en-IN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3706" y="2573383"/>
            <a:ext cx="4718304" cy="111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Managing delivery ways and techniques to ensure on-time and efficient manner of dispatchment of items.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738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8895" y="703106"/>
            <a:ext cx="5269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Lot more to do !!!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AutoShape 2" descr="Worried and Prepared | Psychology Today"/>
          <p:cNvSpPr>
            <a:spLocks noChangeAspect="1" noChangeArrowheads="1"/>
          </p:cNvSpPr>
          <p:nvPr/>
        </p:nvSpPr>
        <p:spPr bwMode="auto">
          <a:xfrm>
            <a:off x="155575" y="-144463"/>
            <a:ext cx="2060342" cy="20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Sad Worried Distraught Scared Afraid Man Pulling Hair Ou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17" y="1852857"/>
            <a:ext cx="6174668" cy="4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2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3775" y="684840"/>
            <a:ext cx="8158690" cy="95454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Well don’t worry</a:t>
            </a:r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783" y="3891649"/>
            <a:ext cx="1107867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Here, is a way to develop a smart system to </a:t>
            </a:r>
            <a:r>
              <a:rPr lang="en-US" sz="40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check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anage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40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all the solutions together </a:t>
            </a:r>
            <a:b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 a single whole thing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Roll Safe Thinking Meme&quot; Greeting Card by memekween | Redbub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4" b="16252"/>
          <a:stretch/>
        </p:blipFill>
        <p:spPr bwMode="auto">
          <a:xfrm>
            <a:off x="4919487" y="1318868"/>
            <a:ext cx="2367266" cy="21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1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Most important thing for a warehouse is to maintain the required amount and variety stock which would attract large number of customers</a:t>
            </a:r>
            <a:endParaRPr lang="en-IN" sz="3200" b="1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SO, WE NEED TO STUDY THE MARKET TRENDS &amp; DEMANDS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972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Novelties and Uniqueness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96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unique features of the model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445623" y="2518157"/>
            <a:ext cx="3971108" cy="1667507"/>
            <a:chOff x="311097" y="562"/>
            <a:chExt cx="3544143" cy="2126486"/>
          </a:xfrm>
        </p:grpSpPr>
        <p:sp>
          <p:nvSpPr>
            <p:cNvPr id="5" name="Rectangle 4"/>
            <p:cNvSpPr/>
            <p:nvPr/>
          </p:nvSpPr>
          <p:spPr>
            <a:xfrm>
              <a:off x="311097" y="562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11097" y="562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A robust ensemble </a:t>
              </a:r>
              <a:r>
                <a:rPr lang="en-IN" sz="2300" kern="1200" dirty="0" smtClean="0"/>
                <a:t>ML model </a:t>
              </a:r>
              <a:r>
                <a:rPr lang="en-IN" sz="2300" kern="1200" dirty="0" smtClean="0"/>
                <a:t>handling all the diverse amount </a:t>
              </a:r>
              <a:r>
                <a:rPr lang="en-IN" sz="2300" kern="1200" dirty="0" smtClean="0"/>
                <a:t>of data </a:t>
              </a:r>
              <a:endParaRPr lang="en-IN" sz="2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5623" y="4502331"/>
            <a:ext cx="3971108" cy="1488583"/>
            <a:chOff x="4209655" y="562"/>
            <a:chExt cx="3544143" cy="2126486"/>
          </a:xfrm>
        </p:grpSpPr>
        <p:sp>
          <p:nvSpPr>
            <p:cNvPr id="11" name="Rectangle 10"/>
            <p:cNvSpPr/>
            <p:nvPr/>
          </p:nvSpPr>
          <p:spPr>
            <a:xfrm>
              <a:off x="4209655" y="562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4209655" y="562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Can be easily merged in to various platforms , hence easily accessible  for use by stakeholders of all  types of perishable goods</a:t>
              </a:r>
              <a:endParaRPr lang="en-IN" sz="2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2389" y="2555566"/>
            <a:ext cx="3988525" cy="1592688"/>
            <a:chOff x="311097" y="2481463"/>
            <a:chExt cx="3544143" cy="2126486"/>
          </a:xfrm>
        </p:grpSpPr>
        <p:sp>
          <p:nvSpPr>
            <p:cNvPr id="14" name="Rectangle 13"/>
            <p:cNvSpPr/>
            <p:nvPr/>
          </p:nvSpPr>
          <p:spPr>
            <a:xfrm>
              <a:off x="311097" y="2481463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311097" y="2481463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Ecommerce  integration and tracking  to keep  a the track  on predicted  vs real demand  and hence constantly improving our </a:t>
              </a:r>
              <a:r>
                <a:rPr lang="en-IN" sz="2300" kern="1200" dirty="0" smtClean="0"/>
                <a:t>model</a:t>
              </a:r>
              <a:endParaRPr lang="en-IN" sz="23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92389" y="4425334"/>
            <a:ext cx="3988525" cy="1496495"/>
            <a:chOff x="4209655" y="2481463"/>
            <a:chExt cx="3544143" cy="2126486"/>
          </a:xfrm>
        </p:grpSpPr>
        <p:sp>
          <p:nvSpPr>
            <p:cNvPr id="20" name="Rectangle 19"/>
            <p:cNvSpPr/>
            <p:nvPr/>
          </p:nvSpPr>
          <p:spPr>
            <a:xfrm>
              <a:off x="4209655" y="2481463"/>
              <a:ext cx="3544143" cy="212648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4209655" y="2481463"/>
              <a:ext cx="3544143" cy="2126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kern="1200" dirty="0" smtClean="0"/>
                <a:t>Due to the unique in its build design this generalised model could be easily made region and good specific and easily conceivable by the stakeholders</a:t>
              </a:r>
              <a:endParaRPr lang="en-IN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49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: Continuous Improvisation</a:t>
            </a:r>
            <a:endParaRPr lang="en-IN" dirty="0"/>
          </a:p>
        </p:txBody>
      </p:sp>
      <p:pic>
        <p:nvPicPr>
          <p:cNvPr id="3" name="Picture 2" descr="Continuous delivery for machine learning | Though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5"/>
          <a:stretch/>
        </p:blipFill>
        <p:spPr bwMode="auto">
          <a:xfrm>
            <a:off x="2193970" y="2595482"/>
            <a:ext cx="7804059" cy="34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55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682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Agency FB</vt:lpstr>
      <vt:lpstr>Arial</vt:lpstr>
      <vt:lpstr>Garamond</vt:lpstr>
      <vt:lpstr>Wingdings</vt:lpstr>
      <vt:lpstr>Organic</vt:lpstr>
      <vt:lpstr>Warehouse Management System</vt:lpstr>
      <vt:lpstr>Who would be needing it ?</vt:lpstr>
      <vt:lpstr>Why would anyone need ?</vt:lpstr>
      <vt:lpstr>PowerPoint Presentation</vt:lpstr>
      <vt:lpstr>Here, is a way to develop a smart system to check, manage and implement all the solutions together  as a single whole thing</vt:lpstr>
      <vt:lpstr>Most important thing for a warehouse is to maintain the required amount and variety stock which would attract large number of customers</vt:lpstr>
      <vt:lpstr>Our proposal</vt:lpstr>
      <vt:lpstr>Salient unique features of the model</vt:lpstr>
      <vt:lpstr>Uniqueness : Continuous Improvisation</vt:lpstr>
      <vt:lpstr>Our proposal</vt:lpstr>
      <vt:lpstr>PowerPoint Presentation</vt:lpstr>
      <vt:lpstr>Our proposal</vt:lpstr>
      <vt:lpstr>Collecting and feeding the data</vt:lpstr>
      <vt:lpstr>The prediction model</vt:lpstr>
      <vt:lpstr>PowerPoint Presentation</vt:lpstr>
      <vt:lpstr>Other Benefits</vt:lpstr>
      <vt:lpstr>PowerPoint Presentation</vt:lpstr>
      <vt:lpstr>Scope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Santanu Senapati</dc:creator>
  <cp:lastModifiedBy>Santanu Senapati</cp:lastModifiedBy>
  <cp:revision>17</cp:revision>
  <dcterms:created xsi:type="dcterms:W3CDTF">2020-06-07T14:38:00Z</dcterms:created>
  <dcterms:modified xsi:type="dcterms:W3CDTF">2020-06-07T17:20:13Z</dcterms:modified>
</cp:coreProperties>
</file>