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F487E-FD7C-4158-A7B4-E769CBD0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D9419-7E37-4485-8F6A-1206AD0FB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BD0E-4033-4526-BBCF-AD381980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27238-07B7-483B-AB57-F0576B08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D022D-271B-4411-B466-CC6041CA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961D-373A-4BE3-A7E5-5613200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DDF8E-2A5C-480C-9D52-494C84E2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4B390-2C7A-4871-B56B-37BEB354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9DDE8-AD82-4315-8913-CAE8A155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A9332-7D59-4748-98CD-E8D38DAC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BAB65-1BBB-4C2D-90C1-CAD76300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6AA0D-7C85-4610-9097-DFE380648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D5E7D-1FD2-449A-B641-6C3A007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49B8C-D343-435A-ADCD-BFB3BC84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8AC90-AC04-47DE-9F94-6BFBA6F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48A2-7D88-4EB9-B0BB-FF702D4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5520A-E265-4402-BF56-D6946A2C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6A452-AF0B-43D1-99E3-1465CA4F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316A-FDD9-49B8-852F-1B0A0BDE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AD0B6-B199-4F96-AEED-192C24B3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9B25-DAE9-4E7B-B5DC-7D768C40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10C20-E6A2-4AC7-BA2A-B0EAB0DB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9EAD9-5174-4252-96C4-2B0685B4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DF311-B321-4757-BE4F-D791339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B9A95-73A7-4611-A11D-4CE37AF5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3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BC30-F6E9-4B0E-B38C-A491B946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89049-CF49-4256-BE00-89D6ABDA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219F5-43DE-4E20-AB08-742CE7F8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C49D7-AD66-41B7-B551-3026D172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F2D08-BC6E-4D4A-B29A-84981561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4B6AF-A79D-4905-99A2-FA2F3BE4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AA07C-E930-4997-8E8F-E12719B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FB220-A81D-4001-8382-370D62A0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33191-994F-4597-ACE5-A3EA81066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8104C-EAC4-4E90-8983-306BCF24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7C5D05-E9E7-49B0-B8DB-E135C4291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931F3D-F9E6-43E8-A889-94E1142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12946-1FC4-468A-9A71-57EDE11E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9CA6C6-C8BC-4011-8A00-673E1E4B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575A1-D811-4D22-9B43-F77429B2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06F895-E706-49D6-9847-ED21F58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F929B-872A-4DD0-AF4E-0A0E0FC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1BDBD-1068-429C-93A4-A15BAB12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2B2EDB-B100-44F6-B0AC-BF6DDDC2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35675-2AB9-4AA1-9DE1-0EADF324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D1C446-95EF-44EB-8586-813B2BBA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FB693-A0C6-4D33-BD82-AECB0B0B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438B5-5D7D-40F5-8F9C-97F841A6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47098-8EE4-42BC-A884-40A4AE6F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91DD-F26D-4CA6-B7D6-C32E18E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02745-7D08-4FCE-9407-BC9012EC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F154A-A07E-4130-A5E7-59F337B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3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A053-1562-4EEE-8D78-CB4EE86F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63013B-FEFE-4FF5-BDDC-6F795AB70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CAA23-137C-48A3-8A5E-4AC267AA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8FE13-E39A-4D30-8205-19963790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11CB9-B220-422F-9674-3F0856ED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5AA5E-3F71-4863-86BC-9040966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F8BCAA-2157-46E7-B4A9-0FD1E30E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A5EB0-9C1E-44A0-8A76-72619C37C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CD1B1-C0DA-4A97-AE95-0B224734A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3BC6-A874-4B30-9D92-8FD93CDA1B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EEF2B-D755-4006-9AC1-102685170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B9F9A-7265-4C34-BFE1-8FB63D2DD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4FE1-63FD-482B-9D67-867A58545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1181A99-F8EC-48E9-8001-20FA07443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b="1" dirty="0"/>
              <a:t>多文件编程</a:t>
            </a:r>
            <a:endParaRPr lang="zh-CN" altLang="en-US" sz="8000" b="1" dirty="0">
              <a:solidFill>
                <a:schemeClr val="tx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47D9D-20B1-4B6A-93B4-0871F940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1266-8E61-4B49-B706-81531EDC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D62F2-C6E3-492C-89C9-AFB06859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最开始，我们通常在一个</a:t>
            </a:r>
            <a:r>
              <a:rPr lang="en-US" altLang="zh-CN" dirty="0"/>
              <a:t>C/C++</a:t>
            </a:r>
            <a:r>
              <a:rPr lang="zh-CN" altLang="en-US" dirty="0"/>
              <a:t>源代码文件里写下所有需要的代码；当要写一个新的文件要使用之前写好的功能的时候，就把之前的代码复制过来。</a:t>
            </a:r>
            <a:endParaRPr lang="en-US" altLang="zh-CN" dirty="0"/>
          </a:p>
          <a:p>
            <a:r>
              <a:rPr lang="zh-CN" altLang="en-US" dirty="0"/>
              <a:t>但是随着写的程序变得多、变得复杂，每次需要从更多的地方复制更多代码，而且代码文件的长度也越来越长，给维护和阅读都带来一定的麻烦；更重要的是，如果想要修改某一特定功能，那么所复制了这段源代码的地方都需要重新修改。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（也会增加不必要的编译时间，单文件修改一个地方，其他的所有地方也不得不重新编译、重复的功能在每一个文件里都需要重新编译）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所以我们需要寻找一种方法来</a:t>
            </a:r>
            <a:r>
              <a:rPr lang="zh-CN" altLang="en-US" b="1" dirty="0"/>
              <a:t>避免重复</a:t>
            </a:r>
            <a:r>
              <a:rPr lang="zh-CN" altLang="en-US" dirty="0"/>
              <a:t>的代码。</a:t>
            </a:r>
          </a:p>
        </p:txBody>
      </p:sp>
    </p:spTree>
    <p:extLst>
      <p:ext uri="{BB962C8B-B14F-4D97-AF65-F5344CB8AC3E}">
        <p14:creationId xmlns:p14="http://schemas.microsoft.com/office/powerpoint/2010/main" val="233843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1CC6-85FD-4424-A633-2366B9DC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  <a:r>
              <a:rPr lang="en-US" altLang="zh-CN" dirty="0">
                <a:latin typeface="Consolas" panose="020B0609020204030204" pitchFamily="49" charset="0"/>
              </a:rPr>
              <a:t>include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83A74-675F-47AA-8525-A6A22BC2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在编译代码之前，编译器会先对代码文件进行预处理，这些命令以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# </a:t>
            </a:r>
            <a:r>
              <a:rPr lang="zh-CN" altLang="en-US" dirty="0"/>
              <a:t>开。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>
                <a:latin typeface="Consolas" panose="020B0609020204030204" pitchFamily="49" charset="0"/>
              </a:rPr>
              <a:t>include </a:t>
            </a:r>
            <a:r>
              <a:rPr lang="zh-CN" altLang="en-US" dirty="0"/>
              <a:t>命令就意味着把相应的文件内容复制到当前文件里。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 include </a:t>
            </a:r>
            <a:r>
              <a:rPr lang="zh-CN" altLang="en-US" dirty="0"/>
              <a:t>预处理指令在搜索文件时有一定的顺序，这里暂时不过多展开。</a:t>
            </a:r>
          </a:p>
        </p:txBody>
      </p:sp>
    </p:spTree>
    <p:extLst>
      <p:ext uri="{BB962C8B-B14F-4D97-AF65-F5344CB8AC3E}">
        <p14:creationId xmlns:p14="http://schemas.microsoft.com/office/powerpoint/2010/main" val="9442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C23B-BD1F-4EBC-BD66-5F7CE198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重复定义 </a:t>
            </a:r>
            <a:r>
              <a:rPr lang="en-US" altLang="zh-CN" dirty="0"/>
              <a:t>multiple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F7FAB-582C-49AD-901F-7ACCA869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973" cy="437295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看似我们只需要将各个功能的代码写好放在不同的文件里，使用的时候再</a:t>
            </a:r>
            <a:r>
              <a:rPr lang="en-US" altLang="zh-CN" sz="2000" dirty="0"/>
              <a:t>include</a:t>
            </a:r>
            <a:r>
              <a:rPr lang="zh-CN" altLang="en-US" sz="2000" dirty="0"/>
              <a:t>对应的文件就好了。</a:t>
            </a:r>
            <a:endParaRPr lang="en-US" altLang="zh-CN" sz="2000" dirty="0"/>
          </a:p>
          <a:p>
            <a:r>
              <a:rPr lang="zh-CN" altLang="en-US" sz="2000" dirty="0"/>
              <a:t>这样的想法在只有一层包含关系时一般不会出现问题，但是一旦包含关系不止一层，就可能会出现同一个函数出现多次的重复定义问题。</a:t>
            </a:r>
            <a:endParaRPr lang="en-US" altLang="zh-CN" sz="2000" dirty="0"/>
          </a:p>
          <a:p>
            <a:r>
              <a:rPr lang="zh-CN" altLang="en-US" sz="2000" dirty="0"/>
              <a:t>可以利用 </a:t>
            </a:r>
            <a:r>
              <a:rPr lang="en-US" altLang="zh-CN" sz="2000" dirty="0" err="1"/>
              <a:t>ifndef</a:t>
            </a:r>
            <a:r>
              <a:rPr lang="en-US" altLang="zh-CN" sz="2000" dirty="0"/>
              <a:t> </a:t>
            </a:r>
            <a:r>
              <a:rPr lang="zh-CN" altLang="en-US" sz="2000" dirty="0"/>
              <a:t>指令避免文件被包含多次，但是这种解决方法治标不治本，本质上还是把代码复制了一遍</a:t>
            </a:r>
            <a:r>
              <a:rPr lang="en-US" altLang="zh-CN" sz="2000" dirty="0"/>
              <a:t>——</a:t>
            </a:r>
            <a:r>
              <a:rPr lang="zh-CN" altLang="en-US" sz="2000" dirty="0"/>
              <a:t>虽然代码文件看起来简单了，但是每修改一个小地方还是会重新编译其他没有改变的部分，造成不必要的时间和资源浪费。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FF1765-A7BD-405A-A89E-0B2E27FB28F0}"/>
              </a:ext>
            </a:extLst>
          </p:cNvPr>
          <p:cNvSpPr txBox="1"/>
          <p:nvPr/>
        </p:nvSpPr>
        <p:spPr>
          <a:xfrm>
            <a:off x="9012114" y="1586278"/>
            <a:ext cx="27915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func2.cpp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void func2(int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{ /*...*/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7EC52B-FE7A-4618-80E8-3E584F3DF085}"/>
              </a:ext>
            </a:extLst>
          </p:cNvPr>
          <p:cNvSpPr txBox="1"/>
          <p:nvPr/>
        </p:nvSpPr>
        <p:spPr>
          <a:xfrm>
            <a:off x="6043246" y="1585057"/>
            <a:ext cx="27915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func1.cpp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void func1(int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{ /*...*/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2E685B-130E-4482-9E36-D3D6E87BA898}"/>
              </a:ext>
            </a:extLst>
          </p:cNvPr>
          <p:cNvSpPr txBox="1"/>
          <p:nvPr/>
        </p:nvSpPr>
        <p:spPr>
          <a:xfrm>
            <a:off x="7479324" y="2520724"/>
            <a:ext cx="27915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main.cpp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"func1.cpp"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"func2.cpp"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55CE00-9729-457C-B3FD-A75FF334BAAE}"/>
              </a:ext>
            </a:extLst>
          </p:cNvPr>
          <p:cNvSpPr txBox="1"/>
          <p:nvPr/>
        </p:nvSpPr>
        <p:spPr>
          <a:xfrm>
            <a:off x="8971815" y="4640361"/>
            <a:ext cx="2791558" cy="98488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func2.cpp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"func.cpp"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void func2(int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{ /*...*/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A6094C-181C-4F88-B73B-F44A43B06684}"/>
              </a:ext>
            </a:extLst>
          </p:cNvPr>
          <p:cNvSpPr txBox="1"/>
          <p:nvPr/>
        </p:nvSpPr>
        <p:spPr>
          <a:xfrm>
            <a:off x="6002947" y="4639140"/>
            <a:ext cx="2791558" cy="98488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func1.cpp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"func.cpp"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void func1(int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{ /*...*/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5F43C-E9D1-4989-8B76-1C85396F10A2}"/>
              </a:ext>
            </a:extLst>
          </p:cNvPr>
          <p:cNvSpPr txBox="1"/>
          <p:nvPr/>
        </p:nvSpPr>
        <p:spPr>
          <a:xfrm>
            <a:off x="7461006" y="5768118"/>
            <a:ext cx="27915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main.cpp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"func1.cpp"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#include "func2.cpp"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DFD805-3BC7-41CA-8D7F-C4F0A20A8D7C}"/>
              </a:ext>
            </a:extLst>
          </p:cNvPr>
          <p:cNvSpPr txBox="1"/>
          <p:nvPr/>
        </p:nvSpPr>
        <p:spPr>
          <a:xfrm>
            <a:off x="7439025" y="3735480"/>
            <a:ext cx="27915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func.cpp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void func(int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{ /*...*/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73A2F6-A054-4445-983B-F95B1708AB0E}"/>
              </a:ext>
            </a:extLst>
          </p:cNvPr>
          <p:cNvCxnSpPr>
            <a:cxnSpLocks/>
          </p:cNvCxnSpPr>
          <p:nvPr/>
        </p:nvCxnSpPr>
        <p:spPr>
          <a:xfrm>
            <a:off x="6043246" y="3494943"/>
            <a:ext cx="5788074" cy="88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61698EB-730F-40F7-A67F-CD0EDFEBB89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674829" y="6152839"/>
            <a:ext cx="786177" cy="25051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7A9DD2-11CF-40E2-8AE7-B63992E589C5}"/>
              </a:ext>
            </a:extLst>
          </p:cNvPr>
          <p:cNvSpPr txBox="1"/>
          <p:nvPr/>
        </p:nvSpPr>
        <p:spPr>
          <a:xfrm>
            <a:off x="5069840" y="6110967"/>
            <a:ext cx="17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main.cpp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中会有两个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699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0FCEE-DA16-46E5-899B-B0EE94F7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FC13-603F-49D3-8F61-9D2880C8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00" cy="4351338"/>
          </a:xfrm>
        </p:spPr>
        <p:txBody>
          <a:bodyPr/>
          <a:lstStyle/>
          <a:p>
            <a:r>
              <a:rPr lang="zh-CN" altLang="en-US" dirty="0"/>
              <a:t>把写好的每一个功能想成一个个组件，那么一个程序就是由一个个组件拼接而成，所以我们只需要将每一个组件准备好，最后就进行一个拼接的操作即可。</a:t>
            </a:r>
            <a:endParaRPr lang="en-US" altLang="zh-CN" dirty="0"/>
          </a:p>
          <a:p>
            <a:r>
              <a:rPr lang="zh-CN" altLang="en-US" dirty="0"/>
              <a:t>可以想象成烧好了不同形状的砖块，盖房子的时候直接拿去用就好。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74C33D-C67C-44B4-A8E5-163D6DC6BB3B}"/>
              </a:ext>
            </a:extLst>
          </p:cNvPr>
          <p:cNvSpPr txBox="1"/>
          <p:nvPr/>
        </p:nvSpPr>
        <p:spPr>
          <a:xfrm>
            <a:off x="9012114" y="1586278"/>
            <a:ext cx="3002086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sub.cpp</a:t>
            </a: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6AD916-D050-4FC1-9AA4-26AB81BDC465}"/>
              </a:ext>
            </a:extLst>
          </p:cNvPr>
          <p:cNvSpPr txBox="1"/>
          <p:nvPr/>
        </p:nvSpPr>
        <p:spPr>
          <a:xfrm>
            <a:off x="6043246" y="1585057"/>
            <a:ext cx="2791558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add.cpp</a:t>
            </a: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582BA-889C-497E-B9FC-47E256751000}"/>
              </a:ext>
            </a:extLst>
          </p:cNvPr>
          <p:cNvSpPr txBox="1"/>
          <p:nvPr/>
        </p:nvSpPr>
        <p:spPr>
          <a:xfrm>
            <a:off x="7382216" y="3332433"/>
            <a:ext cx="3259796" cy="227754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main.cpp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647CC3-F449-4266-B885-A7B949B8B3F9}"/>
              </a:ext>
            </a:extLst>
          </p:cNvPr>
          <p:cNvSpPr/>
          <p:nvPr/>
        </p:nvSpPr>
        <p:spPr>
          <a:xfrm>
            <a:off x="7198360" y="3754120"/>
            <a:ext cx="3127716" cy="6299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FE4EC6B-B0F8-426B-9DE4-91F3176E9D6B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762218" y="4384040"/>
            <a:ext cx="1325782" cy="143321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C3BDA97-952E-4B18-A030-28C9C1495787}"/>
              </a:ext>
            </a:extLst>
          </p:cNvPr>
          <p:cNvSpPr txBox="1"/>
          <p:nvPr/>
        </p:nvSpPr>
        <p:spPr>
          <a:xfrm>
            <a:off x="9148200" y="5817252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只用写出声明即可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A9509D-6409-4C24-9991-F643542685D9}"/>
              </a:ext>
            </a:extLst>
          </p:cNvPr>
          <p:cNvCxnSpPr>
            <a:cxnSpLocks/>
          </p:cNvCxnSpPr>
          <p:nvPr/>
        </p:nvCxnSpPr>
        <p:spPr>
          <a:xfrm>
            <a:off x="8056880" y="2135537"/>
            <a:ext cx="1583005" cy="177886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EF5AA8-4A71-46E4-98EC-26EBA5677AB0}"/>
              </a:ext>
            </a:extLst>
          </p:cNvPr>
          <p:cNvCxnSpPr>
            <a:cxnSpLocks/>
          </p:cNvCxnSpPr>
          <p:nvPr/>
        </p:nvCxnSpPr>
        <p:spPr>
          <a:xfrm flipH="1">
            <a:off x="10228189" y="2112375"/>
            <a:ext cx="914791" cy="204974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7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9CA91-8983-4371-B173-ED1EA96F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接口、头文件 </a:t>
            </a:r>
            <a:r>
              <a:rPr lang="en-US" altLang="zh-CN" dirty="0"/>
              <a:t>Headers </a:t>
            </a:r>
            <a:r>
              <a:rPr lang="zh-CN" altLang="en-US" dirty="0"/>
              <a:t>和源代码文件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CEDE3-E08A-4D31-8219-0FE74DE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那我们想要在程序中调用其他写好的内容应该怎么做呢？</a:t>
            </a:r>
            <a:endParaRPr lang="en-US" altLang="zh-CN" sz="2400" dirty="0"/>
          </a:p>
          <a:p>
            <a:r>
              <a:rPr lang="zh-CN" altLang="en-US" sz="2400" dirty="0"/>
              <a:t>比如想用</a:t>
            </a:r>
            <a:r>
              <a:rPr lang="en-US" altLang="zh-CN" sz="2400" dirty="0"/>
              <a:t>func</a:t>
            </a:r>
            <a:r>
              <a:rPr lang="zh-CN" altLang="en-US" sz="2400" dirty="0"/>
              <a:t>函数，只需要在当前文件中该函数的调用处之前能够找到</a:t>
            </a:r>
            <a:r>
              <a:rPr lang="en-US" altLang="zh-CN" sz="2400" dirty="0"/>
              <a:t>func</a:t>
            </a:r>
            <a:r>
              <a:rPr lang="zh-CN" altLang="en-US" sz="2400" dirty="0"/>
              <a:t>函数的声明，也就是这个函数的接口（可以理解为函数名</a:t>
            </a:r>
            <a:r>
              <a:rPr lang="en-US" altLang="zh-CN" sz="2400" dirty="0"/>
              <a:t>+</a:t>
            </a:r>
            <a:r>
              <a:rPr lang="zh-CN" altLang="en-US" sz="2400" dirty="0"/>
              <a:t>参数类型），就能够通过</a:t>
            </a:r>
            <a:r>
              <a:rPr lang="zh-CN" altLang="en-US" sz="2400" b="1" dirty="0"/>
              <a:t>编译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编译之后</a:t>
            </a:r>
            <a:r>
              <a:rPr lang="zh-CN" altLang="en-US" sz="2400" b="1" dirty="0"/>
              <a:t>链接</a:t>
            </a:r>
            <a:r>
              <a:rPr lang="zh-CN" altLang="en-US" sz="2400" dirty="0"/>
              <a:t>的过程中，编译器就会去寻找对应的函数定义，如果找到就没有问题，没找到就会出现“</a:t>
            </a:r>
            <a:r>
              <a:rPr lang="en-US" altLang="zh-CN" sz="2400" b="1" dirty="0"/>
              <a:t>Undefined Reference</a:t>
            </a:r>
            <a:r>
              <a:rPr lang="zh-CN" altLang="en-US" sz="2400" dirty="0"/>
              <a:t>”的错误。</a:t>
            </a:r>
            <a:endParaRPr lang="en-US" altLang="zh-CN" sz="2400" dirty="0"/>
          </a:p>
          <a:p>
            <a:r>
              <a:rPr lang="zh-CN" altLang="en-US" sz="2400" dirty="0"/>
              <a:t>当一系列函数（还有比如结构体、类的声明，模板等）的声明比较多时，我们可以把它们拿出来单独放在一个文件里，像一个清单一样，称之为头文件；对于这些函数的实现则放在另一个文件里，也就是源代码文件。</a:t>
            </a:r>
            <a:endParaRPr lang="en-US" altLang="zh-CN" sz="2400" dirty="0"/>
          </a:p>
          <a:p>
            <a:r>
              <a:rPr lang="zh-CN" altLang="en-US" sz="2400" dirty="0"/>
              <a:t>当别的程序需要使用对应的功能的时候，直接</a:t>
            </a:r>
            <a:r>
              <a:rPr lang="en-US" altLang="zh-CN" sz="2400" dirty="0"/>
              <a:t>include</a:t>
            </a:r>
            <a:r>
              <a:rPr lang="zh-CN" altLang="en-US" sz="2400" dirty="0"/>
              <a:t>需要的“清单”即可。</a:t>
            </a:r>
          </a:p>
        </p:txBody>
      </p:sp>
    </p:spTree>
    <p:extLst>
      <p:ext uri="{BB962C8B-B14F-4D97-AF65-F5344CB8AC3E}">
        <p14:creationId xmlns:p14="http://schemas.microsoft.com/office/powerpoint/2010/main" val="31986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8706-9306-47CA-9A90-49422F6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976865-87D4-4B52-95A7-2FE69907E247}"/>
              </a:ext>
            </a:extLst>
          </p:cNvPr>
          <p:cNvSpPr txBox="1"/>
          <p:nvPr/>
        </p:nvSpPr>
        <p:spPr>
          <a:xfrm>
            <a:off x="2913966" y="2965859"/>
            <a:ext cx="3436034" cy="270843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funcs.cpp</a:t>
            </a:r>
          </a:p>
          <a:p>
            <a:endParaRPr lang="en-US" altLang="zh-CN" sz="14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funcs.h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A6CC09-8797-47C6-8F2F-FC77CBD9456B}"/>
              </a:ext>
            </a:extLst>
          </p:cNvPr>
          <p:cNvSpPr txBox="1"/>
          <p:nvPr/>
        </p:nvSpPr>
        <p:spPr>
          <a:xfrm>
            <a:off x="2913966" y="1768028"/>
            <a:ext cx="3436034" cy="98488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Consolas" panose="020B0609020204030204" pitchFamily="49" charset="0"/>
              </a:rPr>
              <a:t>funcs.h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F6A5C-C4E4-491B-9C9D-CD8689147A2D}"/>
              </a:ext>
            </a:extLst>
          </p:cNvPr>
          <p:cNvSpPr txBox="1"/>
          <p:nvPr/>
        </p:nvSpPr>
        <p:spPr>
          <a:xfrm>
            <a:off x="6565265" y="2397948"/>
            <a:ext cx="2791558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main.cpp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funcs.h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EFAAC-1DCB-49DD-9E4C-9FB9F40976FB}"/>
              </a:ext>
            </a:extLst>
          </p:cNvPr>
          <p:cNvSpPr txBox="1"/>
          <p:nvPr/>
        </p:nvSpPr>
        <p:spPr>
          <a:xfrm>
            <a:off x="1706880" y="5887239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文件都能正常通过编译（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funcs.o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main.o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），最后需要将编译产生的目标文件链接在一起，生成最后的可执行程序（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14632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DD08-1107-49F5-B08C-E5CB47F1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头文件保护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A17CF-997D-430D-87B0-9234B6AC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避免出现多次声明的问题，要确保头文件只被包含一次</a:t>
            </a:r>
            <a:endParaRPr lang="en-US" altLang="zh-CN" dirty="0"/>
          </a:p>
          <a:p>
            <a:r>
              <a:rPr lang="zh-CN" altLang="en-US" dirty="0"/>
              <a:t>头文件中不能包含函数定义，虽然头文件保护过后只会被包含</a:t>
            </a:r>
            <a:r>
              <a:rPr lang="en-US" altLang="zh-CN" dirty="0"/>
              <a:t>/</a:t>
            </a:r>
            <a:r>
              <a:rPr lang="zh-CN" altLang="en-US" dirty="0"/>
              <a:t>复制一次，但当一个头文件被多个源文件包含时，在最后的链接步骤就会出现重复定义的错误。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50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8706-9306-47CA-9A90-49422F6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976865-87D4-4B52-95A7-2FE69907E247}"/>
              </a:ext>
            </a:extLst>
          </p:cNvPr>
          <p:cNvSpPr txBox="1"/>
          <p:nvPr/>
        </p:nvSpPr>
        <p:spPr>
          <a:xfrm>
            <a:off x="4732313" y="2070331"/>
            <a:ext cx="3436034" cy="270843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funcs.cpp</a:t>
            </a:r>
          </a:p>
          <a:p>
            <a:endParaRPr lang="en-US" altLang="zh-CN" sz="14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funcs.h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A6CC09-8797-47C6-8F2F-FC77CBD9456B}"/>
              </a:ext>
            </a:extLst>
          </p:cNvPr>
          <p:cNvSpPr txBox="1"/>
          <p:nvPr/>
        </p:nvSpPr>
        <p:spPr>
          <a:xfrm>
            <a:off x="1156286" y="2070331"/>
            <a:ext cx="3436034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Consolas" panose="020B0609020204030204" pitchFamily="49" charset="0"/>
              </a:rPr>
              <a:t>funcs.h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FUNCS_H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FUNCS_H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endif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F6A5C-C4E4-491B-9C9D-CD8689147A2D}"/>
              </a:ext>
            </a:extLst>
          </p:cNvPr>
          <p:cNvSpPr txBox="1"/>
          <p:nvPr/>
        </p:nvSpPr>
        <p:spPr>
          <a:xfrm>
            <a:off x="8308340" y="2070330"/>
            <a:ext cx="2791558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main.cpp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funcs.h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8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1165</Words>
  <Application>Microsoft Office PowerPoint</Application>
  <PresentationFormat>宽屏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Times New Roman</vt:lpstr>
      <vt:lpstr>Office 主题​​</vt:lpstr>
      <vt:lpstr>多文件编程</vt:lpstr>
      <vt:lpstr>引入</vt:lpstr>
      <vt:lpstr>预处理指令include</vt:lpstr>
      <vt:lpstr>重复定义 multiple definition</vt:lpstr>
      <vt:lpstr>链接</vt:lpstr>
      <vt:lpstr>接口、头文件 Headers 和源代码文件</vt:lpstr>
      <vt:lpstr>一个简单的例子</vt:lpstr>
      <vt:lpstr>头文件保护</vt:lpstr>
      <vt:lpstr>一个简单的例子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Henry</dc:creator>
  <cp:lastModifiedBy>Mao Henry</cp:lastModifiedBy>
  <cp:revision>12</cp:revision>
  <dcterms:created xsi:type="dcterms:W3CDTF">2021-01-06T09:06:55Z</dcterms:created>
  <dcterms:modified xsi:type="dcterms:W3CDTF">2021-01-06T10:50:07Z</dcterms:modified>
</cp:coreProperties>
</file>