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7F8A4CFF-9BAA-452B-82E7-3E305BAE453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tags" Target="tags/tag1.xml" /></Relationships>
</file>

<file path=ppt/diagrams/_rels/data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3.jpeg" /><Relationship Id="rId3" Type="http://schemas.openxmlformats.org/officeDocument/2006/relationships/image" Target="../media/image4.jpeg" /><Relationship Id="rId4" Type="http://schemas.openxmlformats.org/officeDocument/2006/relationships/image" Target="../media/image5.jpeg" /></Relationships>
</file>

<file path=ppt/diagrams/_rels/drawing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3.jpeg" /><Relationship Id="rId3" Type="http://schemas.openxmlformats.org/officeDocument/2006/relationships/image" Target="../media/image4.jpeg" /><Relationship Id="rId4" Type="http://schemas.openxmlformats.org/officeDocument/2006/relationships/image" Target="../media/image5.jpeg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>
  <dgm:ptLst>
    <dgm:pt modelId="{EE1E13E3-51BD-4F84-8027-F91B24411B8E}" type="doc">
      <dgm:prSet loTypeId="urn:microsoft.com/office/officeart/2005/8/layout/h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D8B00BC-816A-48AB-AFD6-A71848752F17}" type="parTrans" cxnId="{C87B1D37-AD81-4FCD-B83E-23C11E366921}">
      <dgm:prSet/>
      <dgm:spPr/>
      <dgm:t>
        <a:bodyPr/>
        <a:lstStyle/>
        <a:p>
          <a:endParaRPr lang="uk-UA"/>
        </a:p>
      </dgm:t>
    </dgm:pt>
    <dgm:pt modelId="{856D1787-6508-42EF-B159-DD6521A1AB35}">
      <dgm:prSet phldrT="[Текст]"/>
      <dgm:spPr>
        <a:noFill/>
        <a:ln>
          <a:noFill/>
        </a:ln>
      </dgm:spPr>
      <dgm:t>
        <a:bodyPr/>
        <a:lstStyle/>
        <a:p>
          <a:r>
            <a:rPr lang="uk-UA"/>
            <a:t>Святослав Вакарчук</a:t>
          </a:r>
        </a:p>
      </dgm:t>
    </dgm:pt>
    <dgm:pt modelId="{67CBADE2-2972-43CE-8852-30C90B997670}" type="parTrans" cxnId="{2458B88D-5559-40B1-A936-29829AE841D9}">
      <dgm:prSet/>
      <dgm:spPr/>
      <dgm:t>
        <a:bodyPr/>
        <a:lstStyle/>
        <a:p>
          <a:endParaRPr lang="uk-UA"/>
        </a:p>
      </dgm:t>
    </dgm:pt>
    <dgm:pt modelId="{4C5708CE-19AD-4A5D-A595-AFDD9B3A7040}">
      <dgm:prSet phldrT="[Текст]"/>
      <dgm:spPr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r>
            <a:rPr lang="uk-UA"/>
            <a:t>Вокал</a:t>
          </a:r>
        </a:p>
      </dgm:t>
    </dgm:pt>
    <dgm:pt modelId="{A20C3083-4B84-4607-9D9E-B257335A6B15}" type="sibTrans" cxnId="{2458B88D-5559-40B1-A936-29829AE841D9}">
      <dgm:prSet/>
      <dgm:spPr/>
      <dgm:t>
        <a:bodyPr/>
        <a:lstStyle/>
        <a:p>
          <a:endParaRPr lang="uk-UA"/>
        </a:p>
      </dgm:t>
    </dgm:pt>
    <dgm:pt modelId="{A9D853AB-4449-48E1-89CC-4AB1A3DFA926}" type="parTrans" cxnId="{4E48FD6A-3158-4ADB-A8FB-E7278D08ADB3}">
      <dgm:prSet/>
      <dgm:spPr/>
      <dgm:t>
        <a:bodyPr/>
        <a:lstStyle/>
        <a:p>
          <a:endParaRPr lang="uk-UA"/>
        </a:p>
      </dgm:t>
    </dgm:pt>
    <dgm:pt modelId="{0F669E38-625E-461A-B0E0-E31A02F6E7DB}">
      <dgm:prSet phldrT="[Текст]"/>
      <dgm:spPr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r>
            <a:rPr lang="uk-UA"/>
            <a:t>Автор Музики і Слів</a:t>
          </a:r>
        </a:p>
      </dgm:t>
    </dgm:pt>
    <dgm:pt modelId="{DF6B0E9E-04FD-4A43-8DF4-6911CE7ACE51}" type="sibTrans" cxnId="{4E48FD6A-3158-4ADB-A8FB-E7278D08ADB3}">
      <dgm:prSet/>
      <dgm:spPr/>
      <dgm:t>
        <a:bodyPr/>
        <a:lstStyle/>
        <a:p>
          <a:endParaRPr lang="uk-UA"/>
        </a:p>
      </dgm:t>
    </dgm:pt>
    <dgm:pt modelId="{D69CDF26-CB7E-4D18-89A4-D7E46C712E9C}" type="sibTrans" cxnId="{C87B1D37-AD81-4FCD-B83E-23C11E366921}">
      <dgm:prSet/>
      <dgm:spPr/>
      <dgm:t>
        <a:bodyPr/>
        <a:lstStyle/>
        <a:p>
          <a:endParaRPr lang="uk-UA"/>
        </a:p>
      </dgm:t>
    </dgm:pt>
    <dgm:pt modelId="{AEFEA876-F073-4B70-96DD-21F9FC32CDAC}" type="parTrans" cxnId="{955DE0B3-65F8-4045-9FDD-CF477735983B}">
      <dgm:prSet/>
      <dgm:spPr/>
      <dgm:t>
        <a:bodyPr/>
        <a:lstStyle/>
        <a:p>
          <a:endParaRPr lang="uk-UA"/>
        </a:p>
      </dgm:t>
    </dgm:pt>
    <dgm:pt modelId="{8AF7B2A1-B6E7-4C7F-9310-542D28AE497A}">
      <dgm:prSet phldrT="[Текст]"/>
      <dgm:spPr>
        <a:noFill/>
        <a:ln>
          <a:noFill/>
        </a:ln>
      </dgm:spPr>
      <dgm:t>
        <a:bodyPr/>
        <a:lstStyle/>
        <a:p>
          <a:r>
            <a:rPr lang="uk-UA"/>
            <a:t> Денис Глінін  </a:t>
          </a:r>
        </a:p>
      </dgm:t>
    </dgm:pt>
    <dgm:pt modelId="{3FFF49BF-981A-473F-B93F-6D880DAE8B0D}" type="parTrans" cxnId="{0142C992-3270-4354-84ED-A3C3EDA8F25F}">
      <dgm:prSet/>
      <dgm:spPr/>
      <dgm:t>
        <a:bodyPr/>
        <a:lstStyle/>
        <a:p>
          <a:endParaRPr lang="uk-UA"/>
        </a:p>
      </dgm:t>
    </dgm:pt>
    <dgm:pt modelId="{A5652136-08BD-4ECA-A6A3-51329D0F69EA}">
      <dgm:prSet phldrT="[Текст]"/>
      <dgm:spPr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r>
            <a:rPr lang="uk-UA"/>
            <a:t>Ударні</a:t>
          </a:r>
        </a:p>
      </dgm:t>
    </dgm:pt>
    <dgm:pt modelId="{D0FCB896-A7C6-4467-B21F-EFB149441035}" type="sibTrans" cxnId="{0142C992-3270-4354-84ED-A3C3EDA8F25F}">
      <dgm:prSet/>
      <dgm:spPr/>
      <dgm:t>
        <a:bodyPr/>
        <a:lstStyle/>
        <a:p>
          <a:endParaRPr lang="uk-UA"/>
        </a:p>
      </dgm:t>
    </dgm:pt>
    <dgm:pt modelId="{8BF7C2DB-B15A-4048-AEC8-9A0590DBF88F}" type="sibTrans" cxnId="{955DE0B3-65F8-4045-9FDD-CF477735983B}">
      <dgm:prSet/>
      <dgm:spPr/>
      <dgm:t>
        <a:bodyPr/>
        <a:lstStyle/>
        <a:p>
          <a:endParaRPr lang="uk-UA"/>
        </a:p>
      </dgm:t>
    </dgm:pt>
    <dgm:pt modelId="{486F5598-90D4-4CF0-8B14-BED7E40D3836}" type="parTrans" cxnId="{7503ED41-7E4B-4351-9B03-38341BDF1FE3}">
      <dgm:prSet/>
      <dgm:spPr/>
      <dgm:t>
        <a:bodyPr/>
        <a:lstStyle/>
        <a:p>
          <a:endParaRPr lang="uk-UA"/>
        </a:p>
      </dgm:t>
    </dgm:pt>
    <dgm:pt modelId="{97B587A6-85C1-4A53-870E-FB3C04A225B8}">
      <dgm:prSet phldrT="[Текст]"/>
      <dgm:spPr>
        <a:noFill/>
        <a:ln>
          <a:noFill/>
        </a:ln>
      </dgm:spPr>
      <dgm:t>
        <a:bodyPr/>
        <a:lstStyle/>
        <a:p>
          <a:r>
            <a:rPr lang="uk-UA"/>
            <a:t>Денис Дудко</a:t>
          </a:r>
        </a:p>
      </dgm:t>
    </dgm:pt>
    <dgm:pt modelId="{B522BF4D-9CB4-4F73-9886-ED4E6D6A5EC7}" type="parTrans" cxnId="{C2FC5254-B83E-4E68-BEF8-857084978DF6}">
      <dgm:prSet/>
      <dgm:spPr/>
      <dgm:t>
        <a:bodyPr/>
        <a:lstStyle/>
        <a:p>
          <a:endParaRPr lang="uk-UA"/>
        </a:p>
      </dgm:t>
    </dgm:pt>
    <dgm:pt modelId="{22AA7043-F39C-454A-9842-07DD977C6D5F}">
      <dgm:prSet/>
      <dgm:spPr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r>
            <a:rPr lang="uk-UA"/>
            <a:t>Бас-Гітара</a:t>
          </a:r>
        </a:p>
      </dgm:t>
    </dgm:pt>
    <dgm:pt modelId="{DFC4BC02-FB83-4EE7-B190-2B0CB4386168}" type="sibTrans" cxnId="{C2FC5254-B83E-4E68-BEF8-857084978DF6}">
      <dgm:prSet/>
      <dgm:spPr/>
      <dgm:t>
        <a:bodyPr/>
        <a:lstStyle/>
        <a:p>
          <a:endParaRPr lang="uk-UA"/>
        </a:p>
      </dgm:t>
    </dgm:pt>
    <dgm:pt modelId="{1F418575-2E9B-4F46-94F5-E76C1EA81A5E}" type="sibTrans" cxnId="{7503ED41-7E4B-4351-9B03-38341BDF1FE3}">
      <dgm:prSet/>
      <dgm:spPr/>
      <dgm:t>
        <a:bodyPr/>
        <a:lstStyle/>
        <a:p>
          <a:endParaRPr lang="uk-UA"/>
        </a:p>
      </dgm:t>
    </dgm:pt>
    <dgm:pt modelId="{CE3915D2-4A39-45A8-A30A-3F197495FA77}" type="parTrans" cxnId="{5326EF68-AE14-440A-9AA2-870BC1B65431}">
      <dgm:prSet/>
      <dgm:spPr/>
      <dgm:t>
        <a:bodyPr/>
        <a:lstStyle/>
        <a:p>
          <a:endParaRPr lang="uk-UA"/>
        </a:p>
      </dgm:t>
    </dgm:pt>
    <dgm:pt modelId="{EC4159E7-2EEE-498B-9822-8315E6398D9D}">
      <dgm:prSet phldrT="[Текст]"/>
      <dgm:spPr>
        <a:noFill/>
        <a:ln>
          <a:noFill/>
        </a:ln>
      </dgm:spPr>
      <dgm:t>
        <a:bodyPr/>
        <a:lstStyle/>
        <a:p>
          <a:r>
            <a:rPr lang="uk-UA"/>
            <a:t>Мілош Єліч</a:t>
          </a:r>
          <a:endParaRPr lang="uk-UA"/>
        </a:p>
      </dgm:t>
    </dgm:pt>
    <dgm:pt modelId="{F1921EFD-7C99-434B-9667-D822563C7368}" type="parTrans" cxnId="{211246AA-5E36-499B-858F-54A9DE2476B4}">
      <dgm:prSet/>
      <dgm:spPr/>
      <dgm:t>
        <a:bodyPr/>
        <a:lstStyle/>
        <a:p>
          <a:endParaRPr lang="uk-UA"/>
        </a:p>
      </dgm:t>
    </dgm:pt>
    <dgm:pt modelId="{FD4EA888-AF3E-4AE3-814C-0CA5AEB78734}">
      <dgm:prSet phldrT="[Текст]"/>
      <dgm:spPr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r>
            <a:rPr lang="uk-UA"/>
            <a:t>Клавішні</a:t>
          </a:r>
        </a:p>
      </dgm:t>
    </dgm:pt>
    <dgm:pt modelId="{B5ED633A-B1D7-45C8-9B10-E6422343225F}" type="sibTrans" cxnId="{211246AA-5E36-499B-858F-54A9DE2476B4}">
      <dgm:prSet/>
      <dgm:spPr/>
      <dgm:t>
        <a:bodyPr/>
        <a:lstStyle/>
        <a:p>
          <a:endParaRPr lang="uk-UA"/>
        </a:p>
      </dgm:t>
    </dgm:pt>
    <dgm:pt modelId="{3C44D8F0-3BE4-47AD-91A1-CB92E0D148DD}" type="parTrans" cxnId="{7F9DFF67-FB4B-4473-94AD-114D699853CE}">
      <dgm:prSet/>
      <dgm:spPr/>
      <dgm:t>
        <a:bodyPr/>
        <a:lstStyle/>
        <a:p>
          <a:endParaRPr lang="uk-UA"/>
        </a:p>
      </dgm:t>
    </dgm:pt>
    <dgm:pt modelId="{5564BEEC-BF62-4055-9151-659C1DAF3A16}">
      <dgm:prSet phldrT="[Текст]"/>
      <dgm:spPr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r>
            <a:rPr lang="uk-UA"/>
            <a:t>Аранжування</a:t>
          </a:r>
        </a:p>
      </dgm:t>
    </dgm:pt>
    <dgm:pt modelId="{24ACB796-1F07-4EFF-AC4D-321D64E8C63B}" type="sibTrans" cxnId="{7F9DFF67-FB4B-4473-94AD-114D699853CE}">
      <dgm:prSet/>
      <dgm:spPr/>
      <dgm:t>
        <a:bodyPr/>
        <a:lstStyle/>
        <a:p>
          <a:endParaRPr lang="uk-UA"/>
        </a:p>
      </dgm:t>
    </dgm:pt>
    <dgm:pt modelId="{2A7D45B0-2590-4BB2-8C0F-16E188D202FC}" type="sibTrans" cxnId="{5326EF68-AE14-440A-9AA2-870BC1B65431}">
      <dgm:prSet/>
      <dgm:spPr/>
      <dgm:t>
        <a:bodyPr/>
        <a:lstStyle/>
        <a:p>
          <a:endParaRPr lang="uk-UA"/>
        </a:p>
      </dgm:t>
    </dgm:pt>
    <dgm:pt modelId="{98B5590C-D18A-45D0-82B9-CF722112F08B}" type="pres">
      <dgm:prSet presAssocID="{EE1E13E3-51BD-4F84-8027-F91B24411B8E}" presName="linearFlow">
        <dgm:presLayoutVars>
          <dgm:dir/>
          <dgm:animLvl val="lvl"/>
          <dgm:resizeHandles/>
        </dgm:presLayoutVars>
      </dgm:prSet>
      <dgm:spPr/>
      <dgm:t>
        <a:bodyPr/>
        <a:lstStyle/>
        <a:p/>
      </dgm:t>
    </dgm:pt>
    <dgm:pt modelId="{D4C2FE1B-4759-4993-92BC-E1A7CBEA5A8A}" type="pres">
      <dgm:prSet presAssocID="{856D1787-6508-42EF-B159-DD6521A1AB35}" presName="compositeNode">
        <dgm:presLayoutVars>
          <dgm:bulletEnabled val="1"/>
        </dgm:presLayoutVars>
      </dgm:prSet>
      <dgm:spPr/>
      <dgm:t>
        <a:bodyPr/>
        <a:lstStyle/>
        <a:p/>
      </dgm:t>
    </dgm:pt>
    <dgm:pt modelId="{DD54036D-35AB-4DA7-8EDF-CE2BD32799A1}" type="pres">
      <dgm:prSet presAssocID="{856D1787-6508-42EF-B159-DD6521A1AB35}" presName="image" presStyleLbl="fgImgPlace1" presStyleCnt="4"/>
      <dgm:spPr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21000" b="-21000"/>
          </a:stretch>
        </a:blipFill>
        <a:ln>
          <a:noFill/>
        </a:ln>
        <a:sp3d z="57150" extrusionH="63500" contourW="12700" prstMaterial="matte">
          <a:contourClr>
            <a:schemeClr val="lt1"/>
          </a:contourClr>
        </a:sp3d>
      </dgm:spPr>
      <dgm:t>
        <a:bodyPr/>
        <a:lstStyle/>
        <a:p/>
      </dgm:t>
    </dgm:pt>
    <dgm:pt modelId="{7E956681-9A5B-4C4B-BD51-5F3D8648E76B}" type="pres">
      <dgm:prSet presAssocID="{856D1787-6508-42EF-B159-DD6521A1AB35}" presName="childNode" presStyleLbl="node1" presStyleCnt="4">
        <dgm:presLayoutVars>
          <dgm:bulletEnabled val="1"/>
        </dgm:presLayoutVars>
      </dgm:prSet>
      <dgm:spPr/>
      <dgm:t>
        <a:bodyPr/>
        <a:lstStyle/>
        <a:p/>
      </dgm:t>
    </dgm:pt>
    <dgm:pt modelId="{27742F70-C5FB-45C1-A015-DEAEBA64A061}" type="pres">
      <dgm:prSet presAssocID="{856D1787-6508-42EF-B159-DD6521A1AB35}" presName="parentNode" presStyleLbl="revTx" presStyleCnt="4">
        <dgm:presLayoutVars>
          <dgm:chMax val="0"/>
          <dgm:bulletEnabled val="1"/>
        </dgm:presLayoutVars>
      </dgm:prSet>
      <dgm:spPr/>
      <dgm:t>
        <a:bodyPr/>
        <a:lstStyle/>
        <a:p/>
      </dgm:t>
    </dgm:pt>
    <dgm:pt modelId="{24550B6E-1BBD-4BCF-9303-D0204D087BE6}" type="pres">
      <dgm:prSet presAssocID="{D69CDF26-CB7E-4D18-89A4-D7E46C712E9C}" presName="sibTrans"/>
      <dgm:spPr/>
      <dgm:t>
        <a:bodyPr/>
        <a:lstStyle/>
        <a:p/>
      </dgm:t>
    </dgm:pt>
    <dgm:pt modelId="{DB438C74-B0A9-4D1E-888D-146834689F87}" type="pres">
      <dgm:prSet presAssocID="{8AF7B2A1-B6E7-4C7F-9310-542D28AE497A}" presName="compositeNode">
        <dgm:presLayoutVars>
          <dgm:bulletEnabled val="1"/>
        </dgm:presLayoutVars>
      </dgm:prSet>
      <dgm:spPr/>
      <dgm:t>
        <a:bodyPr/>
        <a:lstStyle/>
        <a:p/>
      </dgm:t>
    </dgm:pt>
    <dgm:pt modelId="{233FC8A2-660F-4270-AFB3-F8026CB62AAE}" type="pres">
      <dgm:prSet presAssocID="{8AF7B2A1-B6E7-4C7F-9310-542D28AE497A}" presName="image" presStyleLbl="fgImgPlace1" presStyleIdx="1" presStyleCnt="4"/>
      <dgm:sp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21000" b="-21000"/>
          </a:stretch>
        </a:blipFill>
        <a:ln>
          <a:noFill/>
        </a:ln>
        <a:sp3d z="57150" extrusionH="63500" contourW="12700" prstMaterial="matte">
          <a:contourClr>
            <a:schemeClr val="lt1"/>
          </a:contourClr>
        </a:sp3d>
      </dgm:spPr>
      <dgm:t>
        <a:bodyPr/>
        <a:lstStyle/>
        <a:p/>
      </dgm:t>
    </dgm:pt>
    <dgm:pt modelId="{E31E88A0-5BED-4CB9-AC13-3AF6BF5AA45B}" type="pres">
      <dgm:prSet presAssocID="{8AF7B2A1-B6E7-4C7F-9310-542D28AE497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/>
      </dgm:t>
    </dgm:pt>
    <dgm:pt modelId="{3F4C1BBE-4460-43A2-8D99-704AF107B7F2}" type="pres">
      <dgm:prSet presAssocID="{8AF7B2A1-B6E7-4C7F-9310-542D28AE497A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/>
      </dgm:t>
    </dgm:pt>
    <dgm:pt modelId="{0A99CAAC-F8E1-44BB-B3F3-391FFFA6D336}" type="pres">
      <dgm:prSet presAssocID="{8BF7C2DB-B15A-4048-AEC8-9A0590DBF88F}" presName="sibTrans"/>
      <dgm:spPr/>
      <dgm:t>
        <a:bodyPr/>
        <a:lstStyle/>
        <a:p/>
      </dgm:t>
    </dgm:pt>
    <dgm:pt modelId="{70576C1E-54E1-4434-8F72-1D44DF78B6BA}" type="pres">
      <dgm:prSet presAssocID="{97B587A6-85C1-4A53-870E-FB3C04A225B8}" presName="compositeNode">
        <dgm:presLayoutVars>
          <dgm:bulletEnabled val="1"/>
        </dgm:presLayoutVars>
      </dgm:prSet>
      <dgm:spPr/>
      <dgm:t>
        <a:bodyPr/>
        <a:lstStyle/>
        <a:p/>
      </dgm:t>
    </dgm:pt>
    <dgm:pt modelId="{51447E40-D2D1-41A5-92B8-1D84FAA1ADE4}" type="pres">
      <dgm:prSet presAssocID="{97B587A6-85C1-4A53-870E-FB3C04A225B8}" presName="image" presStyleLbl="fgImgPlace1" presStyleIdx="2" presStyleCnt="4"/>
      <dgm:sp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21000" b="-21000"/>
          </a:stretch>
        </a:blipFill>
        <a:ln>
          <a:noFill/>
        </a:ln>
        <a:sp3d z="57150" extrusionH="63500" contourW="12700" prstMaterial="matte">
          <a:contourClr>
            <a:schemeClr val="lt1"/>
          </a:contourClr>
        </a:sp3d>
      </dgm:spPr>
      <dgm:t>
        <a:bodyPr/>
        <a:lstStyle/>
        <a:p/>
      </dgm:t>
    </dgm:pt>
    <dgm:pt modelId="{1125671C-86B1-4570-BAC1-6F1162224E4D}" type="pres">
      <dgm:prSet presAssocID="{97B587A6-85C1-4A53-870E-FB3C04A225B8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/>
      </dgm:t>
    </dgm:pt>
    <dgm:pt modelId="{907EF9B6-CF1C-42E5-A979-DCA109A63838}" type="pres">
      <dgm:prSet presAssocID="{97B587A6-85C1-4A53-870E-FB3C04A225B8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/>
      </dgm:t>
    </dgm:pt>
    <dgm:pt modelId="{3070031B-1A55-4ACB-83D7-D38F8A05E8CB}" type="pres">
      <dgm:prSet presAssocID="{1F418575-2E9B-4F46-94F5-E76C1EA81A5E}" presName="sibTrans"/>
      <dgm:spPr/>
      <dgm:t>
        <a:bodyPr/>
        <a:lstStyle/>
        <a:p/>
      </dgm:t>
    </dgm:pt>
    <dgm:pt modelId="{420A4E1B-DF6E-4B48-9BEA-C91572BC4518}" type="pres">
      <dgm:prSet presAssocID="{EC4159E7-2EEE-498B-9822-8315E6398D9D}" presName="compositeNode">
        <dgm:presLayoutVars>
          <dgm:bulletEnabled val="1"/>
        </dgm:presLayoutVars>
      </dgm:prSet>
      <dgm:spPr/>
      <dgm:t>
        <a:bodyPr/>
        <a:lstStyle/>
        <a:p/>
      </dgm:t>
    </dgm:pt>
    <dgm:pt modelId="{CC769E06-F5BE-41B4-8956-EA93A1330C52}" type="pres">
      <dgm:prSet presAssocID="{EC4159E7-2EEE-498B-9822-8315E6398D9D}" presName="image" presStyleLbl="fgImgPlace1" presStyleIdx="3" presStyleCnt="4"/>
      <dgm:spPr>
        <a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21000" b="-21000"/>
          </a:stretch>
        </a:blipFill>
        <a:ln>
          <a:noFill/>
        </a:ln>
        <a:sp3d z="57150" extrusionH="63500" contourW="12700" prstMaterial="matte">
          <a:contourClr>
            <a:schemeClr val="lt1"/>
          </a:contourClr>
        </a:sp3d>
      </dgm:spPr>
      <dgm:t>
        <a:bodyPr/>
        <a:lstStyle/>
        <a:p/>
      </dgm:t>
    </dgm:pt>
    <dgm:pt modelId="{F7DB8B97-2A7B-49B2-9D68-04D1B2D4216B}" type="pres">
      <dgm:prSet presAssocID="{EC4159E7-2EEE-498B-9822-8315E6398D9D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/>
      </dgm:t>
    </dgm:pt>
    <dgm:pt modelId="{13341F2E-B4AE-49A2-85AD-0844565CFDEF}" type="pres">
      <dgm:prSet presAssocID="{EC4159E7-2EEE-498B-9822-8315E6398D9D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/>
      </dgm:t>
    </dgm:pt>
  </dgm:ptLst>
  <dgm:cxnLst>
    <dgm:cxn modelId="{C87B1D37-AD81-4FCD-B83E-23C11E366921}" srcId="{EE1E13E3-51BD-4F84-8027-F91B24411B8E}" destId="{856D1787-6508-42EF-B159-DD6521A1AB35}" srcOrd="0" destOrd="0" parTransId="{5D8B00BC-816A-48AB-AFD6-A71848752F17}" sibTransId="{D69CDF26-CB7E-4D18-89A4-D7E46C712E9C}"/>
    <dgm:cxn modelId="{2458B88D-5559-40B1-A936-29829AE841D9}" srcId="{856D1787-6508-42EF-B159-DD6521A1AB35}" destId="{4C5708CE-19AD-4A5D-A595-AFDD9B3A7040}" srcOrd="0" destOrd="0" parTransId="{67CBADE2-2972-43CE-8852-30C90B997670}" sibTransId="{A20C3083-4B84-4607-9D9E-B257335A6B15}"/>
    <dgm:cxn modelId="{4E48FD6A-3158-4ADB-A8FB-E7278D08ADB3}" srcId="{856D1787-6508-42EF-B159-DD6521A1AB35}" destId="{0F669E38-625E-461A-B0E0-E31A02F6E7DB}" srcOrd="1" destOrd="0" parTransId="{A9D853AB-4449-48E1-89CC-4AB1A3DFA926}" sibTransId="{DF6B0E9E-04FD-4A43-8DF4-6911CE7ACE51}"/>
    <dgm:cxn modelId="{955DE0B3-65F8-4045-9FDD-CF477735983B}" srcId="{EE1E13E3-51BD-4F84-8027-F91B24411B8E}" destId="{8AF7B2A1-B6E7-4C7F-9310-542D28AE497A}" srcOrd="1" destOrd="0" parTransId="{AEFEA876-F073-4B70-96DD-21F9FC32CDAC}" sibTransId="{8BF7C2DB-B15A-4048-AEC8-9A0590DBF88F}"/>
    <dgm:cxn modelId="{0142C992-3270-4354-84ED-A3C3EDA8F25F}" srcId="{8AF7B2A1-B6E7-4C7F-9310-542D28AE497A}" destId="{A5652136-08BD-4ECA-A6A3-51329D0F69EA}" srcOrd="0" destOrd="0" parTransId="{3FFF49BF-981A-473F-B93F-6D880DAE8B0D}" sibTransId="{D0FCB896-A7C6-4467-B21F-EFB149441035}"/>
    <dgm:cxn modelId="{7503ED41-7E4B-4351-9B03-38341BDF1FE3}" srcId="{EE1E13E3-51BD-4F84-8027-F91B24411B8E}" destId="{97B587A6-85C1-4A53-870E-FB3C04A225B8}" srcOrd="2" destOrd="0" parTransId="{486F5598-90D4-4CF0-8B14-BED7E40D3836}" sibTransId="{1F418575-2E9B-4F46-94F5-E76C1EA81A5E}"/>
    <dgm:cxn modelId="{C2FC5254-B83E-4E68-BEF8-857084978DF6}" srcId="{97B587A6-85C1-4A53-870E-FB3C04A225B8}" destId="{22AA7043-F39C-454A-9842-07DD977C6D5F}" srcOrd="0" destOrd="0" parTransId="{B522BF4D-9CB4-4F73-9886-ED4E6D6A5EC7}" sibTransId="{DFC4BC02-FB83-4EE7-B190-2B0CB4386168}"/>
    <dgm:cxn modelId="{5326EF68-AE14-440A-9AA2-870BC1B65431}" srcId="{EE1E13E3-51BD-4F84-8027-F91B24411B8E}" destId="{EC4159E7-2EEE-498B-9822-8315E6398D9D}" srcOrd="3" destOrd="0" parTransId="{CE3915D2-4A39-45A8-A30A-3F197495FA77}" sibTransId="{2A7D45B0-2590-4BB2-8C0F-16E188D202FC}"/>
    <dgm:cxn modelId="{211246AA-5E36-499B-858F-54A9DE2476B4}" srcId="{EC4159E7-2EEE-498B-9822-8315E6398D9D}" destId="{FD4EA888-AF3E-4AE3-814C-0CA5AEB78734}" srcOrd="0" destOrd="0" parTransId="{F1921EFD-7C99-434B-9667-D822563C7368}" sibTransId="{B5ED633A-B1D7-45C8-9B10-E6422343225F}"/>
    <dgm:cxn modelId="{7F9DFF67-FB4B-4473-94AD-114D699853CE}" srcId="{EC4159E7-2EEE-498B-9822-8315E6398D9D}" destId="{5564BEEC-BF62-4055-9151-659C1DAF3A16}" srcOrd="1" destOrd="0" parTransId="{3C44D8F0-3BE4-47AD-91A1-CB92E0D148DD}" sibTransId="{24ACB796-1F07-4EFF-AC4D-321D64E8C63B}"/>
    <dgm:cxn modelId="{C1C682CB-629A-49B9-851E-6FFE2B231F56}" type="presOf" srcId="{EE1E13E3-51BD-4F84-8027-F91B24411B8E}" destId="{98B5590C-D18A-45D0-82B9-CF722112F08B}" srcOrd="0" destOrd="0" presId="urn:microsoft.com/office/officeart/2005/8/layout/hList2"/>
    <dgm:cxn modelId="{90486667-281F-4945-9051-E0C47315A979}" type="presParOf" srcId="{98B5590C-D18A-45D0-82B9-CF722112F08B}" destId="{D4C2FE1B-4759-4993-92BC-E1A7CBEA5A8A}" srcOrd="0" destOrd="0" presId="urn:microsoft.com/office/officeart/2005/8/layout/hList2"/>
    <dgm:cxn modelId="{F00E835A-8CBA-4273-8FD5-5460572C2AB2}" type="presParOf" srcId="{D4C2FE1B-4759-4993-92BC-E1A7CBEA5A8A}" destId="{DD54036D-35AB-4DA7-8EDF-CE2BD32799A1}" srcOrd="0" destOrd="0" presId="urn:microsoft.com/office/officeart/2005/8/layout/hList2"/>
    <dgm:cxn modelId="{B928B06D-3C2B-4E07-9440-BCEA65294D82}" type="presParOf" srcId="{D4C2FE1B-4759-4993-92BC-E1A7CBEA5A8A}" destId="{7E956681-9A5B-4C4B-BD51-5F3D8648E76B}" srcOrd="1" destOrd="0" presId="urn:microsoft.com/office/officeart/2005/8/layout/hList2"/>
    <dgm:cxn modelId="{7380C2AD-2FA3-40BB-B491-EDDBF835C3C0}" type="presOf" srcId="{4C5708CE-19AD-4A5D-A595-AFDD9B3A7040}" destId="{7E956681-9A5B-4C4B-BD51-5F3D8648E76B}" srcOrd="0" destOrd="0" presId="urn:microsoft.com/office/officeart/2005/8/layout/hList2"/>
    <dgm:cxn modelId="{CFA85B3D-EBC5-4FDC-9016-437B9505D80F}" type="presOf" srcId="{0F669E38-625E-461A-B0E0-E31A02F6E7DB}" destId="{7E956681-9A5B-4C4B-BD51-5F3D8648E76B}" srcOrd="0" destOrd="1" presId="urn:microsoft.com/office/officeart/2005/8/layout/hList2"/>
    <dgm:cxn modelId="{77C0DA2D-C8FD-42C8-B6A9-5A9E215AF999}" type="presParOf" srcId="{D4C2FE1B-4759-4993-92BC-E1A7CBEA5A8A}" destId="{27742F70-C5FB-45C1-A015-DEAEBA64A061}" srcOrd="2" destOrd="0" presId="urn:microsoft.com/office/officeart/2005/8/layout/hList2"/>
    <dgm:cxn modelId="{D4F06421-8B9A-4A53-A382-E35557C3A696}" type="presOf" srcId="{856D1787-6508-42EF-B159-DD6521A1AB35}" destId="{27742F70-C5FB-45C1-A015-DEAEBA64A061}" srcOrd="0" destOrd="0" presId="urn:microsoft.com/office/officeart/2005/8/layout/hList2"/>
    <dgm:cxn modelId="{80DA7C8F-1A1B-4DBA-9A08-2CAD73A36EC1}" type="presParOf" srcId="{98B5590C-D18A-45D0-82B9-CF722112F08B}" destId="{24550B6E-1BBD-4BCF-9303-D0204D087BE6}" srcOrd="1" destOrd="0" presId="urn:microsoft.com/office/officeart/2005/8/layout/hList2"/>
    <dgm:cxn modelId="{5F0B02D8-7C57-43DF-A290-C26E03476837}" type="presParOf" srcId="{98B5590C-D18A-45D0-82B9-CF722112F08B}" destId="{DB438C74-B0A9-4D1E-888D-146834689F87}" srcOrd="2" destOrd="0" presId="urn:microsoft.com/office/officeart/2005/8/layout/hList2"/>
    <dgm:cxn modelId="{B7498B98-CD70-4C5F-961E-96084F9CF79F}" type="presParOf" srcId="{DB438C74-B0A9-4D1E-888D-146834689F87}" destId="{233FC8A2-660F-4270-AFB3-F8026CB62AAE}" srcOrd="0" destOrd="0" presId="urn:microsoft.com/office/officeart/2005/8/layout/hList2"/>
    <dgm:cxn modelId="{B2BBBF2B-6DDF-4A33-A7AA-7BF5E4895830}" type="presParOf" srcId="{DB438C74-B0A9-4D1E-888D-146834689F87}" destId="{E31E88A0-5BED-4CB9-AC13-3AF6BF5AA45B}" srcOrd="1" destOrd="0" presId="urn:microsoft.com/office/officeart/2005/8/layout/hList2"/>
    <dgm:cxn modelId="{535808BA-7E6C-415B-9564-F3F68322950C}" type="presOf" srcId="{A5652136-08BD-4ECA-A6A3-51329D0F69EA}" destId="{E31E88A0-5BED-4CB9-AC13-3AF6BF5AA45B}" srcOrd="0" destOrd="0" presId="urn:microsoft.com/office/officeart/2005/8/layout/hList2"/>
    <dgm:cxn modelId="{1F6B57EF-4491-4442-BA86-EAB752C1A43D}" type="presParOf" srcId="{DB438C74-B0A9-4D1E-888D-146834689F87}" destId="{3F4C1BBE-4460-43A2-8D99-704AF107B7F2}" srcOrd="2" destOrd="0" presId="urn:microsoft.com/office/officeart/2005/8/layout/hList2"/>
    <dgm:cxn modelId="{FC7EC78F-39CE-4CB4-863C-9AEAD2A28368}" type="presOf" srcId="{8AF7B2A1-B6E7-4C7F-9310-542D28AE497A}" destId="{3F4C1BBE-4460-43A2-8D99-704AF107B7F2}" srcOrd="0" destOrd="0" presId="urn:microsoft.com/office/officeart/2005/8/layout/hList2"/>
    <dgm:cxn modelId="{E9834B5A-11E5-4B2B-8748-6D44C95ACA12}" type="presParOf" srcId="{98B5590C-D18A-45D0-82B9-CF722112F08B}" destId="{0A99CAAC-F8E1-44BB-B3F3-391FFFA6D336}" srcOrd="3" destOrd="0" presId="urn:microsoft.com/office/officeart/2005/8/layout/hList2"/>
    <dgm:cxn modelId="{BD4B483D-2BB2-4D08-9A1E-CDE58959AFB0}" type="presParOf" srcId="{98B5590C-D18A-45D0-82B9-CF722112F08B}" destId="{70576C1E-54E1-4434-8F72-1D44DF78B6BA}" srcOrd="4" destOrd="0" presId="urn:microsoft.com/office/officeart/2005/8/layout/hList2"/>
    <dgm:cxn modelId="{AD63EDB4-3ABE-4F81-ABF5-FEAF5A7F0549}" type="presParOf" srcId="{70576C1E-54E1-4434-8F72-1D44DF78B6BA}" destId="{51447E40-D2D1-41A5-92B8-1D84FAA1ADE4}" srcOrd="0" destOrd="0" presId="urn:microsoft.com/office/officeart/2005/8/layout/hList2"/>
    <dgm:cxn modelId="{19E86EF0-E36D-4BA7-BA8F-2FF90A66D3AA}" type="presParOf" srcId="{70576C1E-54E1-4434-8F72-1D44DF78B6BA}" destId="{1125671C-86B1-4570-BAC1-6F1162224E4D}" srcOrd="1" destOrd="0" presId="urn:microsoft.com/office/officeart/2005/8/layout/hList2"/>
    <dgm:cxn modelId="{8186DA05-629F-4829-9F56-EFE8783EE5E8}" type="presOf" srcId="{22AA7043-F39C-454A-9842-07DD977C6D5F}" destId="{1125671C-86B1-4570-BAC1-6F1162224E4D}" srcOrd="0" destOrd="0" presId="urn:microsoft.com/office/officeart/2005/8/layout/hList2"/>
    <dgm:cxn modelId="{CEAF5C1F-D126-40A9-8F5B-5C5902A3FB4B}" type="presParOf" srcId="{70576C1E-54E1-4434-8F72-1D44DF78B6BA}" destId="{907EF9B6-CF1C-42E5-A979-DCA109A63838}" srcOrd="2" destOrd="0" presId="urn:microsoft.com/office/officeart/2005/8/layout/hList2"/>
    <dgm:cxn modelId="{56CD9146-F829-4D39-B2D3-4E9C5ED90295}" type="presOf" srcId="{97B587A6-85C1-4A53-870E-FB3C04A225B8}" destId="{907EF9B6-CF1C-42E5-A979-DCA109A63838}" srcOrd="0" destOrd="0" presId="urn:microsoft.com/office/officeart/2005/8/layout/hList2"/>
    <dgm:cxn modelId="{3DF53AB3-2C28-4346-AD99-A26BC956F08A}" type="presParOf" srcId="{98B5590C-D18A-45D0-82B9-CF722112F08B}" destId="{3070031B-1A55-4ACB-83D7-D38F8A05E8CB}" srcOrd="5" destOrd="0" presId="urn:microsoft.com/office/officeart/2005/8/layout/hList2"/>
    <dgm:cxn modelId="{66E326C6-DA3C-4787-9C37-F0C1F84B4778}" type="presParOf" srcId="{98B5590C-D18A-45D0-82B9-CF722112F08B}" destId="{420A4E1B-DF6E-4B48-9BEA-C91572BC4518}" srcOrd="6" destOrd="0" presId="urn:microsoft.com/office/officeart/2005/8/layout/hList2"/>
    <dgm:cxn modelId="{4EFFF2AC-1F32-4373-9EBD-763078091F86}" type="presParOf" srcId="{420A4E1B-DF6E-4B48-9BEA-C91572BC4518}" destId="{CC769E06-F5BE-41B4-8956-EA93A1330C52}" srcOrd="0" destOrd="0" presId="urn:microsoft.com/office/officeart/2005/8/layout/hList2"/>
    <dgm:cxn modelId="{A854D26D-F964-406F-B53A-0F3A3BD8597E}" type="presParOf" srcId="{420A4E1B-DF6E-4B48-9BEA-C91572BC4518}" destId="{F7DB8B97-2A7B-49B2-9D68-04D1B2D4216B}" srcOrd="1" destOrd="0" presId="urn:microsoft.com/office/officeart/2005/8/layout/hList2"/>
    <dgm:cxn modelId="{F844B1F1-9456-48A1-8A60-8241CE4AC932}" type="presOf" srcId="{FD4EA888-AF3E-4AE3-814C-0CA5AEB78734}" destId="{F7DB8B97-2A7B-49B2-9D68-04D1B2D4216B}" srcOrd="0" destOrd="0" presId="urn:microsoft.com/office/officeart/2005/8/layout/hList2"/>
    <dgm:cxn modelId="{771DAE68-2BB6-4433-9533-379FC1A52E7F}" type="presOf" srcId="{5564BEEC-BF62-4055-9151-659C1DAF3A16}" destId="{F7DB8B97-2A7B-49B2-9D68-04D1B2D4216B}" srcOrd="0" destOrd="1" presId="urn:microsoft.com/office/officeart/2005/8/layout/hList2"/>
    <dgm:cxn modelId="{422EB10A-3342-478C-AC70-999EA05DE22D}" type="presParOf" srcId="{420A4E1B-DF6E-4B48-9BEA-C91572BC4518}" destId="{13341F2E-B4AE-49A2-85AD-0844565CFDEF}" srcOrd="2" destOrd="0" presId="urn:microsoft.com/office/officeart/2005/8/layout/hList2"/>
    <dgm:cxn modelId="{1D99AD15-2D7D-451F-A564-D60E2BABDE97}" type="presOf" srcId="{EC4159E7-2EEE-498B-9822-8315E6398D9D}" destId="{13341F2E-B4AE-49A2-85AD-0844565CFDEF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main"/>
    </a:ext>
  </dgm:extLst>
</dgm:dataModel>
</file>

<file path=ppt/diagrams/drawing1.xml><?xml version="1.0" encoding="utf-8"?>
<dsp:drawing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="http://schemas.openxmlformats.org/presentationml/2006/main" xmlns:p14="http://schemas.microsoft.com/office/powerpoint/2010/main" xmlns:dsp="http://schemas.microsoft.com/office/drawing/2008/diagram">
  <dsp:spTree>
    <dsp:nvGrpSpPr>
      <dsp:cNvPr id="4" name=""/>
      <dsp:cNvGrpSpPr/>
    </dsp:nvGrpSpPr>
    <dsp:grpSpPr/>
    <dsp:sp modelId="{27742F70-C5FB-45C1-A015-DEAEBA64A061}">
      <dsp:nvSpPr>
        <dsp:cNvPr id="5" name=""/>
        <dsp:cNvSpPr/>
      </dsp:nvSpPr>
      <dsp:spPr>
        <a:xfrm rot="16200000">
          <a:off x="-1866495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/>
            <a:t>Святослав Вакарчук</a:t>
          </a:r>
        </a:p>
      </dsp:txBody>
      <dsp:txXfrm>
        <a:off x="-1866495" y="2768279"/>
        <a:ext cx="4226560" cy="368412"/>
      </dsp:txXfrm>
    </dsp:sp>
    <dsp:sp modelId="{7E956681-9A5B-4C4B-BD51-5F3D8648E76B}">
      <dsp:nvSpPr>
        <dsp:cNvPr id="6" name=""/>
        <dsp:cNvSpPr/>
      </dsp:nvSpPr>
      <dsp:spPr>
        <a:xfrm>
          <a:off x="430991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24920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/>
            <a:t>Вокал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/>
            <a:t>Автор Музики і Слів</a:t>
          </a:r>
        </a:p>
      </dsp:txBody>
      <dsp:txXfrm>
        <a:off x="430991" y="839205"/>
        <a:ext cx="1835086" cy="4226560"/>
      </dsp:txXfrm>
    </dsp:sp>
    <dsp:sp modelId="{DD54036D-35AB-4DA7-8EDF-CE2BD32799A1}">
      <dsp:nvSpPr>
        <dsp:cNvPr id="7" name=""/>
        <dsp:cNvSpPr/>
      </dsp:nvSpPr>
      <dsp:spPr>
        <a:xfrm>
          <a:off x="62578" y="352900"/>
          <a:ext cx="736825" cy="736825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/>
        <a:lstStyle/>
        <a:p/>
      </dsp:txBody>
    </dsp:sp>
    <dsp:sp modelId="{3F4C1BBE-4460-43A2-8D99-704AF107B7F2}">
      <dsp:nvSpPr>
        <dsp:cNvPr id="8" name=""/>
        <dsp:cNvSpPr/>
      </dsp:nvSpPr>
      <dsp:spPr>
        <a:xfrm rot="16200000">
          <a:off x="813988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/>
            <a:t> Денис Глінін  </a:t>
          </a:r>
        </a:p>
      </dsp:txBody>
      <dsp:txXfrm>
        <a:off x="813988" y="2768279"/>
        <a:ext cx="4226560" cy="368412"/>
      </dsp:txXfrm>
    </dsp:sp>
    <dsp:sp modelId="{E31E88A0-5BED-4CB9-AC13-3AF6BF5AA45B}">
      <dsp:nvSpPr>
        <dsp:cNvPr id="9" name=""/>
        <dsp:cNvSpPr/>
      </dsp:nvSpPr>
      <dsp:spPr>
        <a:xfrm>
          <a:off x="3111474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24920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/>
            <a:t>Ударні</a:t>
          </a:r>
        </a:p>
      </dsp:txBody>
      <dsp:txXfrm>
        <a:off x="3111474" y="839205"/>
        <a:ext cx="1835086" cy="4226560"/>
      </dsp:txXfrm>
    </dsp:sp>
    <dsp:sp modelId="{233FC8A2-660F-4270-AFB3-F8026CB62AAE}">
      <dsp:nvSpPr>
        <dsp:cNvPr id="10" name=""/>
        <dsp:cNvSpPr/>
      </dsp:nvSpPr>
      <dsp:spPr>
        <a:xfrm>
          <a:off x="2743061" y="352900"/>
          <a:ext cx="736825" cy="736825"/>
        </a:xfrm>
        <a:prstGeom prst="rect">
          <a:avLst/>
        </a:prstGeom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/>
        <a:lstStyle/>
        <a:p/>
      </dsp:txBody>
    </dsp:sp>
    <dsp:sp modelId="{907EF9B6-CF1C-42E5-A979-DCA109A63838}">
      <dsp:nvSpPr>
        <dsp:cNvPr id="11" name=""/>
        <dsp:cNvSpPr/>
      </dsp:nvSpPr>
      <dsp:spPr>
        <a:xfrm rot="16200000">
          <a:off x="3494471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/>
            <a:t>Денис Дудко</a:t>
          </a:r>
        </a:p>
      </dsp:txBody>
      <dsp:txXfrm>
        <a:off x="3494471" y="2768280"/>
        <a:ext cx="4226560" cy="368412"/>
      </dsp:txXfrm>
    </dsp:sp>
    <dsp:sp modelId="{1125671C-86B1-4570-BAC1-6F1162224E4D}">
      <dsp:nvSpPr>
        <dsp:cNvPr id="12" name=""/>
        <dsp:cNvSpPr/>
      </dsp:nvSpPr>
      <dsp:spPr>
        <a:xfrm>
          <a:off x="5791957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24920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/>
            <a:t>Бас-Гітара</a:t>
          </a:r>
        </a:p>
      </dsp:txBody>
      <dsp:txXfrm>
        <a:off x="5791957" y="839205"/>
        <a:ext cx="1835086" cy="4226560"/>
      </dsp:txXfrm>
    </dsp:sp>
    <dsp:sp modelId="{51447E40-D2D1-41A5-92B8-1D84FAA1ADE4}">
      <dsp:nvSpPr>
        <dsp:cNvPr id="13" name=""/>
        <dsp:cNvSpPr/>
      </dsp:nvSpPr>
      <dsp:spPr>
        <a:xfrm>
          <a:off x="5423545" y="352900"/>
          <a:ext cx="736825" cy="736825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/>
        <a:lstStyle/>
        <a:p/>
      </dsp:txBody>
    </dsp:sp>
    <dsp:sp modelId="{13341F2E-B4AE-49A2-85AD-0844565CFDEF}">
      <dsp:nvSpPr>
        <dsp:cNvPr id="14" name=""/>
        <dsp:cNvSpPr/>
      </dsp:nvSpPr>
      <dsp:spPr>
        <a:xfrm rot="16200000">
          <a:off x="6174954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/>
            <a:t>Мілош Єліч</a:t>
          </a:r>
          <a:endParaRPr lang="uk-UA" sz="2600" kern="1200"/>
        </a:p>
      </dsp:txBody>
      <dsp:txXfrm>
        <a:off x="6174954" y="2768279"/>
        <a:ext cx="4226560" cy="368412"/>
      </dsp:txXfrm>
    </dsp:sp>
    <dsp:sp modelId="{F7DB8B97-2A7B-49B2-9D68-04D1B2D4216B}">
      <dsp:nvSpPr>
        <dsp:cNvPr id="15" name=""/>
        <dsp:cNvSpPr/>
      </dsp:nvSpPr>
      <dsp:spPr>
        <a:xfrm>
          <a:off x="8472441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24920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/>
            <a:t>Клавішні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/>
            <a:t>Аранжування</a:t>
          </a:r>
        </a:p>
      </dsp:txBody>
      <dsp:txXfrm>
        <a:off x="8472441" y="839205"/>
        <a:ext cx="1835086" cy="4226560"/>
      </dsp:txXfrm>
    </dsp:sp>
    <dsp:sp modelId="{CC769E06-F5BE-41B4-8956-EA93A1330C52}">
      <dsp:nvSpPr>
        <dsp:cNvPr id="16" name=""/>
        <dsp:cNvSpPr/>
      </dsp:nvSpPr>
      <dsp:spPr>
        <a:xfrm>
          <a:off x="8104028" y="352900"/>
          <a:ext cx="736825" cy="736825"/>
        </a:xfrm>
        <a:prstGeom prst="rect">
          <a:avLst/>
        </a:prstGeom>
        <a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/>
        <a:lstStyle/>
        <a:p/>
      </dsp:txBody>
    </dsp:sp>
  </dsp:spTree>
</dsp:drawing>
</file>

<file path=ppt/diagrams/layout1.xml><?xml version="1.0" encoding="utf-8"?>
<dgm:layoutDef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fact="0.4"/>
          <dgm:rule type="h" for="ch" forName="childNode" fact="0.5"/>
        </dgm:ruleLst>
        <dgm:layoutNode name="image" styleLbl="fgImgPlace1">
          <dgm:alg type="sp"/>
          <dgm:shape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type="rect" r:blip="" zOrderOff="2">
            <dgm:adjLst/>
          </dgm:shape>
          <dgm:presOf axis="des" ptType="node"/>
          <dgm:constrLst/>
          <dgm:ruleLst>
            <dgm:rule type="primFontSz" val="5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/>
          </dgm:ruleLst>
        </dgm:layoutNode>
      </dgm:layoutNode>
      <dgm:forEach name="Name10" axis="followSib" ptType="sibTrans" cnt="1">
        <dgm:layoutNode name="sibTrans">
          <dgm:alg type="sp"/>
          <dgm:shape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71652157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24928141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val="3314970113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164775408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val="2007079394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62925053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4196256294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193945927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112342570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561689001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165241262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80564886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32171897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104224595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28814815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518212638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3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6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2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8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67143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microsoft.com/office/2007/relationships/diagramDrawing" Target="../diagrams/drawing1.xml" /><Relationship Id="rId3" Type="http://schemas.openxmlformats.org/officeDocument/2006/relationships/diagramData" Target="../diagrams/data1.xml" /><Relationship Id="rId4" Type="http://schemas.openxmlformats.org/officeDocument/2006/relationships/diagramLayout" Target="../diagrams/layout1.xml" /><Relationship Id="rId5" Type="http://schemas.openxmlformats.org/officeDocument/2006/relationships/diagramQuickStyle" Target="../diagrams/quickStyle1.xml" /><Relationship Id="rId6" Type="http://schemas.openxmlformats.org/officeDocument/2006/relationships/diagramColors" Target="../diagrams/colors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hyperlink" Target="https://uk.wikipedia.org/wiki/%D0%97%D0%B5%D0%BB%D0%B5%D0%BD%D1%96_%D0%BE%D1%87%D1%96" TargetMode="External" /><Relationship Id="rId2" Type="http://schemas.openxmlformats.org/officeDocument/2006/relationships/image" Target="../media/image7.jpeg" /><Relationship Id="rId3" Type="http://schemas.openxmlformats.org/officeDocument/2006/relationships/hyperlink" Target="https://uk.wikipedia.org/wiki/%D0%A1%D1%82%D1%83%D0%B4%D1%96%D0%B9%D0%BD%D0%B8%D0%B9_%D0%B0%D0%BB%D1%8C%D0%B1%D0%BE%D0%BC" TargetMode="External" /><Relationship Id="rId4" Type="http://schemas.openxmlformats.org/officeDocument/2006/relationships/hyperlink" Target="https://uk.wikipedia.org/wiki/%D0%9E%D0%BA%D0%B5%D0%B0%D0%BD_%D0%95%D0%BB%D1%8C%D0%B7%D0%B8" TargetMode="External" /><Relationship Id="rId5" Type="http://schemas.openxmlformats.org/officeDocument/2006/relationships/hyperlink" Target="https://uk.wikipedia.org/wiki/25_%D0%BA%D0%B2%D1%96%D1%82%D0%BD%D1%8F" TargetMode="External" /><Relationship Id="rId6" Type="http://schemas.openxmlformats.org/officeDocument/2006/relationships/hyperlink" Target="https://uk.wikipedia.org/wiki/2007" TargetMode="External" /><Relationship Id="rId7" Type="http://schemas.openxmlformats.org/officeDocument/2006/relationships/hyperlink" Target="https://uk.wikipedia.org/wiki/%D0%9B%D0%B5%D0%B9%D0%B1%D0%BB" TargetMode="External" /><Relationship Id="rId8" Type="http://schemas.openxmlformats.org/officeDocument/2006/relationships/hyperlink" Target="https://uk.wikipedia.org/wiki/Moon_Records" TargetMode="External" /><Relationship Id="rId9" Type="http://schemas.openxmlformats.org/officeDocument/2006/relationships/hyperlink" Target="https://uk.wikipedia.org/wiki/%D0%92%D1%81%D0%B5_%D0%B1%D1%83%D0%B4%D0%B5_%D0%B4%D0%BE%D0%B1%D1%80%D0%B5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hyperlink" Target="https://uk.wikipedia.org/wiki/%D0%94%D0%B5%D0%BD%D0%B8%D1%81_%D0%94%D1%83%D0%B4%D0%BA%D0%BE" TargetMode="External" /><Relationship Id="rId11" Type="http://schemas.openxmlformats.org/officeDocument/2006/relationships/hyperlink" Target="https://uk.wikipedia.org/wiki/%D0%9F%D0%B5%D1%82%D1%80%D0%BE_%D0%A7%D0%B5%D1%80%D0%BD%D1%8F%D0%B2%D1%81%D1%8C%D0%BA%D0%B8%D0%B9" TargetMode="External" /><Relationship Id="rId12" Type="http://schemas.openxmlformats.org/officeDocument/2006/relationships/image" Target="../media/image8.jpeg" /><Relationship Id="rId2" Type="http://schemas.openxmlformats.org/officeDocument/2006/relationships/hyperlink" Target="https://uk.wikipedia.org/wiki/%D0%A1%D1%82%D1%83%D0%B4%D1%96%D0%B9%D0%BD%D0%B8%D0%B9_%D0%B0%D0%BB%D1%8C%D0%B1%D0%BE%D0%BC" TargetMode="External" /><Relationship Id="rId3" Type="http://schemas.openxmlformats.org/officeDocument/2006/relationships/hyperlink" Target="https://uk.wikipedia.org/wiki/%D0%9E%D0%BA%D0%B5%D0%B0%D0%BD_%D0%95%D0%BB%D1%8C%D0%B7%D0%B8" TargetMode="External" /><Relationship Id="rId4" Type="http://schemas.openxmlformats.org/officeDocument/2006/relationships/hyperlink" Target="https://uk.wikipedia.org/wiki/2005" TargetMode="External" /><Relationship Id="rId5" Type="http://schemas.openxmlformats.org/officeDocument/2006/relationships/hyperlink" Target="https://uk.wikipedia.org/wiki/%D0%9B%D0%B5%D0%B9%D0%B1%D0%BB" TargetMode="External" /><Relationship Id="rId6" Type="http://schemas.openxmlformats.org/officeDocument/2006/relationships/hyperlink" Target="https://uk.wikipedia.org/wiki/Lavina_music" TargetMode="External" /><Relationship Id="rId7" Type="http://schemas.openxmlformats.org/officeDocument/2006/relationships/hyperlink" Target="https://uk.wikipedia.org/wiki/%D0%A1%D0%B2%D1%8F%D1%82%D0%BE%D1%81%D0%BB%D0%B0%D0%B2_%D0%92%D0%B0%D0%BA%D0%B0%D1%80%D1%87%D1%83%D0%BA" TargetMode="External" /><Relationship Id="rId8" Type="http://schemas.openxmlformats.org/officeDocument/2006/relationships/hyperlink" Target="https://uk.wikipedia.org/wiki/%D0%94%D0%B5%D0%BD%D0%B8%D1%81_%D0%93%D0%BB%D1%96%D0%BD%D1%96%D0%BD" TargetMode="External" /><Relationship Id="rId9" Type="http://schemas.openxmlformats.org/officeDocument/2006/relationships/hyperlink" Target="https://uk.wikipedia.org/wiki/%D0%9C%D1%96%D0%BB%D0%BE%D1%88_%D0%84%D0%BB%D1%96%D1%87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08901-4FEE-4178-966C-53130B9F5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uk-UA"/>
            </a:br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E8DE79A-62F4-489A-861B-64971DE3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085474" cy="1655762"/>
          </a:xfrm>
        </p:spPr>
        <p:txBody>
          <a:bodyPr/>
          <a:lstStyle/>
          <a:p>
            <a:endParaRPr lang="uk-UA"/>
          </a:p>
          <a:p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A0AACF-3255-401F-A7A9-D1165464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34" y="-25588"/>
            <a:ext cx="3917531" cy="3970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9106D743-D49C-449B-9BB9-EEE5208277AD}"/>
              </a:ext>
            </a:extLst>
          </p:cNvPr>
          <p:cNvSpPr/>
          <p:nvPr/>
        </p:nvSpPr>
        <p:spPr>
          <a:xfrm>
            <a:off x="1987124" y="4196249"/>
            <a:ext cx="8217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Культовий рок-гурт України</a:t>
            </a:r>
          </a:p>
          <a:p>
            <a:pPr algn="ctr"/>
            <a:r>
              <a:rPr lang="uk-UA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«Океан Ельзи»</a:t>
            </a:r>
            <a:endParaRPr lang="uk-UA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val="1385937928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F2378A0A-33C8-47CF-BE7A-F9E81A174BDD}"/>
              </a:ext>
            </a:extLst>
          </p:cNvPr>
          <p:cNvSpPr/>
          <p:nvPr/>
        </p:nvSpPr>
        <p:spPr>
          <a:xfrm>
            <a:off x="1203154" y="0"/>
            <a:ext cx="978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Музиканти гурту «Океан Ельзи»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DA99D9DD-B742-454F-B579-20F4F8014D08}"/>
              </a:ext>
            </a:extLst>
          </p:cNvPr>
          <p:cNvGraphicFramePr/>
          <p:nvPr>
            <p:extLst>
              <p:ext uri="{D42A27DB-BD31-4B8C-83A1-F6EECF244321}">
                <p14:modId val="670995732"/>
              </p:ext>
            </p:extLst>
          </p:nvPr>
        </p:nvGraphicFramePr>
        <p:xfrm>
          <a:off x="618740" y="923330"/>
          <a:ext cx="10370106" cy="5418667"/>
        </p:xfrm>
        <a:graphic>
          <a:graphicData uri="http://schemas.openxmlformats.org/drawingml/2006/diagram">
            <dgm:relIds xmlns:dgm="http://schemas.openxmlformats.org/drawingml/2006/diagram" r:dm="rId3" r:lo="rId4" r:qs="rId5" r:cs="rId6"/>
          </a:graphicData>
        </a:graphic>
      </p:graphicFrame>
    </p:spTree>
    <p:extLst>
      <p:ext uri="{BB962C8B-B14F-4D97-AF65-F5344CB8AC3E}">
        <p14:creationId val="269011751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6" name="Picture 2" descr="Історія гурту Океан Ельзи, альбом &quot;Янанебібув&quot; – Суспільне Культура,  Антологія — Cуспільне Культура">
            <a:extLst>
              <a:ext uri="{FF2B5EF4-FFF2-40B4-BE49-F238E27FC236}">
                <a16:creationId xmlns:a16="http://schemas.microsoft.com/office/drawing/2014/main" id="{BE8AB53F-1F80-4C5E-AAA6-04B44BF8D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7681" y="0"/>
            <a:ext cx="5715000" cy="3209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FFF84-7EFA-45A4-88FF-C8AB5F9CAAA6}"/>
              </a:ext>
            </a:extLst>
          </p:cNvPr>
          <p:cNvSpPr txBox="1"/>
          <p:nvPr/>
        </p:nvSpPr>
        <p:spPr>
          <a:xfrm>
            <a:off x="2716567" y="3364637"/>
            <a:ext cx="6006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2008-го океанівці «не бачать білого дня»: працюють над альбомом «Вночі». Музичний проект Слави Вакарчука, об’єднав усіх учасників О.Е. та ще зо два десятки запрошених музикантів зі світу джазу, фолку, класичної музики…</a:t>
            </a:r>
          </a:p>
          <a:p>
            <a:pPr algn="l"/>
            <a:br>
              <a:rPr lang="ru-RU" b="0" i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</a:br>
            <a:endParaRPr lang="ru-RU" b="0" i="0">
              <a:solidFill>
                <a:srgbClr val="222222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ru-RU" b="1" i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4 листопада</a:t>
            </a:r>
            <a:endParaRPr lang="ru-RU" b="0" i="0">
              <a:solidFill>
                <a:srgbClr val="222222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ru-RU" b="0" i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У Національному академічному драматичному театрі імені Івана Франка проходить прем’єра музичного проекту Святослава Вакарчука «Вночі».</a:t>
            </a:r>
          </a:p>
        </p:txBody>
      </p:sp>
    </p:spTree>
    <p:extLst>
      <p:ext uri="{BB962C8B-B14F-4D97-AF65-F5344CB8AC3E}">
        <p14:creationId val="154909141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C4D7E6C-664E-423F-A74B-A040CCCB5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5375" y="0"/>
            <a:ext cx="2381250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CBC464-6C5C-416F-8042-BA1964918F79}"/>
              </a:ext>
            </a:extLst>
          </p:cNvPr>
          <p:cNvSpPr txBox="1"/>
          <p:nvPr/>
        </p:nvSpPr>
        <p:spPr>
          <a:xfrm>
            <a:off x="2467992" y="3124940"/>
            <a:ext cx="8043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b="1" i="1" err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Мі́ра</a:t>
            </a:r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— шостий </a:t>
            </a:r>
            <a:r>
              <a:rPr lang="uk-UA" b="0" i="1" u="none" strike="noStrike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3" tooltip="Студійний альбом"/>
              </a:rPr>
              <a:t>студійний альбом</a:t>
            </a:r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українського гурту </a:t>
            </a:r>
            <a:r>
              <a:rPr lang="uk-UA" b="0" i="1" u="none" strike="noStrike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4" tooltip="Океан Ельзи"/>
              </a:rPr>
              <a:t>«Океан Ельзи»</a:t>
            </a:r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, випущений </a:t>
            </a:r>
            <a:r>
              <a:rPr lang="uk-UA" b="0" i="1" u="none" strike="noStrike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5" tooltip="25 квітня"/>
              </a:rPr>
              <a:t>25 квітня</a:t>
            </a:r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</a:t>
            </a:r>
            <a:r>
              <a:rPr lang="uk-UA" b="0" i="1" u="none" strike="noStrike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6" tooltip="2007"/>
              </a:rPr>
              <a:t>2007</a:t>
            </a:r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року </a:t>
            </a:r>
            <a:r>
              <a:rPr lang="uk-UA" b="0" i="1" u="none" strike="noStrike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7" tooltip="Лейбл"/>
              </a:rPr>
              <a:t>лейблом</a:t>
            </a:r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</a:t>
            </a:r>
            <a:r>
              <a:rPr lang="en-US" b="0" i="1" u="none" strike="noStrike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8" tooltip="Moon Records"/>
              </a:rPr>
              <a:t>Moon Records</a:t>
            </a:r>
            <a:r>
              <a:rPr lang="en-US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Платівка розійшлася накладом 170 000 примірників.</a:t>
            </a:r>
          </a:p>
          <a:p>
            <a:pPr algn="l"/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На пісні </a:t>
            </a:r>
            <a:r>
              <a:rPr lang="uk-UA" b="0" i="1" u="none" strike="noStrike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9" tooltip="Все буде добре"/>
              </a:rPr>
              <a:t>«Все буде добре»</a:t>
            </a:r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і </a:t>
            </a:r>
            <a:r>
              <a:rPr lang="uk-UA" b="0" i="1" u="none" strike="noStrike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10" tooltip="Зелені очі"/>
              </a:rPr>
              <a:t>«Зелені очі»</a:t>
            </a:r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в </a:t>
            </a:r>
            <a:r>
              <a:rPr lang="uk-UA" b="0" i="1" u="none" strike="noStrike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6" tooltip="2007"/>
              </a:rPr>
              <a:t>2007</a:t>
            </a:r>
            <a:r>
              <a:rPr lang="uk-UA" b="0" i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року було знято відеокліпи.</a:t>
            </a:r>
          </a:p>
          <a:p>
            <a:endParaRPr lang="uk-UA" i="1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val="2785896819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BF392-155B-4C74-A29B-28D1686D523B}"/>
              </a:ext>
            </a:extLst>
          </p:cNvPr>
          <p:cNvSpPr txBox="1"/>
          <p:nvPr/>
        </p:nvSpPr>
        <p:spPr>
          <a:xfrm>
            <a:off x="2618913" y="3133817"/>
            <a:ext cx="7190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«Gloria»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п'ятий </a:t>
            </a:r>
            <a:r>
              <a:rPr lang="uk-UA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Студійний альбом"/>
              </a:rPr>
              <a:t>студійний альбом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українського гурту </a:t>
            </a:r>
            <a:r>
              <a:rPr lang="uk-UA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Океан Ельзи"/>
              </a:rPr>
              <a:t>Океан Ельзи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виданий у </a:t>
            </a:r>
            <a:r>
              <a:rPr lang="uk-UA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2005"/>
              </a:rPr>
              <a:t>2005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році </a:t>
            </a:r>
            <a:r>
              <a:rPr lang="uk-UA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Лейбл"/>
              </a:rPr>
              <a:t>лейблом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Lavina music"/>
              </a:rPr>
              <a:t>Lavina Music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Платівка розійшлася тиражем в понад 105000 екземплярів. «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Gloria» 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став першим альбомом Океану Ельзи у «новому» складі: </a:t>
            </a:r>
            <a:r>
              <a:rPr lang="uk-UA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Святослав Вакарчук"/>
              </a:rPr>
              <a:t>Святослав Вакарчук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Денис Глінін"/>
              </a:rPr>
              <a:t>Денис Глінін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(лише ці двоє залишилися з початкового складу гурту), </a:t>
            </a:r>
            <a:r>
              <a:rPr lang="uk-UA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Мілош Єліч"/>
              </a:rPr>
              <a:t>Мілош Єліч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Денис Дудко"/>
              </a:rPr>
              <a:t>Денис Дудко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Петро Чернявський"/>
              </a:rPr>
              <a:t>Петро Чернявський</a:t>
            </a:r>
            <a:r>
              <a:rPr lang="uk-U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uk-U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59612B-57F2-41B3-B9B0-25BA4E20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9860" y="0"/>
            <a:ext cx="2812279" cy="28122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val="3885144626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5FF13-1E04-4DFF-A600-2792F5CB5331}"/>
              </a:ext>
            </a:extLst>
          </p:cNvPr>
          <p:cNvSpPr txBox="1"/>
          <p:nvPr/>
        </p:nvSpPr>
        <p:spPr>
          <a:xfrm>
            <a:off x="1130423" y="3630967"/>
            <a:ext cx="9676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i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Океан Ельзи багаторазово визнані публікою й критиками як краща рок-група і краща </a:t>
            </a:r>
            <a:r>
              <a:rPr lang="en-US" b="0" i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live-</a:t>
            </a:r>
            <a:r>
              <a:rPr lang="uk-UA" b="0" i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група СНД і Східної Європи. Океан Ельзи - це експресивний, самовідданий концертний драйв, унікальне поєднання справжньої слов'янської мелодійності з потужною роковою енергетикою. Платівки групи завжди резонансні й стають гучною подією. Сольні концерти Океан Ельзи, головною умовою яких є живий звук, незмінно викликають великий інтерес</a:t>
            </a:r>
            <a:endParaRPr lang="uk-U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8EE762-3DB7-47DF-BF82-2D4FBA47E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128" y="0"/>
            <a:ext cx="466725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val="2010793361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5BE24-13ED-43F0-998C-E5D1A3405BA5}"/>
              </a:ext>
            </a:extLst>
          </p:cNvPr>
          <p:cNvSpPr txBox="1"/>
          <p:nvPr/>
        </p:nvSpPr>
        <p:spPr>
          <a:xfrm>
            <a:off x="3716044" y="3013501"/>
            <a:ext cx="4759911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4800" i="1">
                <a:latin typeface="Bahnschrift" panose="020b0502040204020203" pitchFamily="34" charset="0"/>
              </a:rPr>
              <a:t>До Побачення!</a:t>
            </a:r>
          </a:p>
        </p:txBody>
      </p:sp>
    </p:spTree>
    <p:extLst>
      <p:ext uri="{BB962C8B-B14F-4D97-AF65-F5344CB8AC3E}">
        <p14:creationId val="223456101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7"/>
  <p:tag name="AS_OS" val="Unix 5.4.0.182"/>
  <p:tag name="AS_RELEASE_DATE" val="2023.08.14"/>
  <p:tag name="AS_TITLE" val="Aspose.Slides for .NET Standard 2.0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Віхоть">
      <a:majorFont>
        <a:latin typeface="Century Gothic" panose="020b0502020202020204"/>
        <a:ea typeface="Century Gothic" panose="020b0502020202020204"/>
        <a:cs typeface="Arial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Century Gothic" panose="020b0502020202020204"/>
        <a:cs typeface="Arial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Wisp</Template>
  <Company/>
  <PresentationFormat>Широкий екран</PresentationFormat>
  <Paragraphs>23</Paragraphs>
  <Slides>7</Slides>
  <Notes>0</Notes>
  <TotalTime>41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13">
      <vt:lpstr>Arial</vt:lpstr>
      <vt:lpstr>Century Gothic</vt:lpstr>
      <vt:lpstr>Wingdings 3</vt:lpstr>
      <vt:lpstr>Roboto</vt:lpstr>
      <vt:lpstr>Bahnschrift</vt:lpstr>
      <vt:lpstr>Віхоть</vt:lpstr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 </dc:title>
  <dc:creator>mychailo.koltun@gmail.com</dc:creator>
  <cp:lastModifiedBy>mychailo.koltun@gmail.com</cp:lastModifiedBy>
  <cp:revision>1</cp:revision>
  <dcterms:created xsi:type="dcterms:W3CDTF">2024-04-28T13:47:39Z</dcterms:created>
  <dcterms:modified xsi:type="dcterms:W3CDTF">2024-05-18T08:52:09Z</dcterms:modified>
</cp:coreProperties>
</file>