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38C2-B8BC-4BB2-9CF9-C23A8FF5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78754-9C34-48EA-9D1B-7DA85E73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C8E6-F4D2-4D2D-9679-148EB276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DA6DE-FC88-477C-8298-A270C8A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69A4-EAE9-481F-AF7E-BEC16E53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68301887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A919-91ED-4DDA-9839-F531E7C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08E0-7436-440F-8E2B-07F063AC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C3C9-371F-47BB-AED5-0B00CDF1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8CAA-83CE-442E-B243-0EE2803E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B414-8CD5-4564-AC7D-E7ED9CBC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169869627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26651-02D8-43B5-8D21-349FC4A1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06217-3991-432C-8B77-8B77C422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F235-527E-4A38-AE61-1AA087FC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84FC9-C251-4896-BC3B-25F731DC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3446-D655-4508-B65A-9EB14002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33757496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3F96-9BE7-484F-AFD6-E8C8ADDD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C2BA-E350-4361-BC37-8EE41914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8C3C-E7B4-4122-822D-D305626D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2DC8-547F-4235-8E03-BEB6DE1B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B7B8-1C75-4B29-A593-6879EF15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394254872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7F0-BFA2-42CA-8D7C-AB1F3280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5246-9292-4D33-8A7D-F1E6450A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87D6-33B8-49B5-B37E-5958663E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30E9-9053-411D-BFB6-A6776CF0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F7D5-F5EA-4E73-821E-1231706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233774573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5578-CCD5-4ED2-A26D-39C655FF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A326-D146-498D-8212-2C90BB1F4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668AB-FBDD-4734-8153-AE57613AF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B0FDC-3387-47A3-81D9-2ED85DEB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49DF-1728-4330-9445-E8C6F95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65D28-CB8F-499F-8D60-2ACBEB5E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157123519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5A3E-62B4-42AD-8855-7D34D0A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10BA4-3E06-411E-9D7E-43DF5588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C3E3-E7DE-4D39-9893-1BA8A3FE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F0C7A-D459-4742-B5D7-7B181919C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C7740-A397-430B-9857-C54226370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6CACC-E8E9-463C-8B47-16517D10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AD813-230F-4CAC-AC9F-A9A2B9A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83B98-3E0F-4B2F-BA5A-C4A215C8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265061501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7AD5-21FC-4354-825F-4823568B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4874D-6C74-4FC1-8A22-A2EE212D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762CA-B654-44C6-A977-A5924317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68F5-1DC2-459C-8405-F5777564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45303929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3C440-1A0C-4CBC-BF21-A44C5EE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13F3C-F6A4-45DD-8254-C7DB300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ADE4-6294-4DB0-A08C-6FBBDD2D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7889023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14A7-45EB-4D8D-BD60-1175000D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4126-D21E-4F06-A068-4BC9345A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6D763-4EA5-4452-9F8F-6FCCFA95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B60A-1FF6-4055-ACD7-86FC2AFF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7FC2-8422-4136-B099-1C4295EF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3E15-13DE-4A41-8295-DF34CD39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267864770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973A-FB2C-442D-B30B-94AFE279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22FD8-7F5D-47E6-9716-C18164738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09D6F-00E3-48D7-AB92-6AB60209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AC4E6-A5D3-402E-8B1B-F62423E4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032A-8599-4023-AE80-0B53C74D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5DC86-9006-4F33-BF91-F6639ACD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337023054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B2BC8-EBD9-4EFA-AAB9-2D72ABFF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7EF0-50DC-4754-A2AC-184205EF7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C6FB-D7D9-4042-9B90-F1D7AF060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8FD8-5657-42A6-AAA5-27BD3F62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8298-172E-4BB4-BBF9-C2564689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val="154464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eg" /><Relationship Id="rId3" Type="http://schemas.openxmlformats.org/officeDocument/2006/relationships/hyperlink" Target="https://www.publicdomainpictures.net/en/view-image.php?image=167810&amp;picture=red-racer" TargetMode="Ex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88B1-5006-4797-B2F8-AB2C9727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8951"/>
            <a:ext cx="9143999" cy="1655762"/>
          </a:xfrm>
        </p:spPr>
        <p:txBody>
          <a:bodyPr/>
          <a:lstStyle/>
          <a:p>
            <a:r>
              <a:rPr lang="uk-UA"/>
              <a:t>Рух автомобіля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EA5E-617E-4E0D-872D-98065478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18580"/>
            <a:ext cx="9144000" cy="1655762"/>
          </a:xfrm>
        </p:spPr>
        <p:txBody>
          <a:bodyPr/>
          <a:lstStyle/>
          <a:p>
            <a:r>
              <a:rPr lang="uk-UA"/>
              <a:t>Анімаційні ефекти</a:t>
            </a:r>
          </a:p>
        </p:txBody>
      </p:sp>
    </p:spTree>
    <p:extLst>
      <p:ext uri="{BB962C8B-B14F-4D97-AF65-F5344CB8AC3E}">
        <p14:creationId val="362722719"/>
      </p:ext>
    </p:extLst>
  </p:cSld>
  <p:clrMapOvr>
    <a:masterClrMapping/>
  </p:clrMapOvr>
  <mc:AlternateContent>
    <mc:Choice xmlns:p14="http://schemas.microsoft.com/office/powerpoint/2010/main" Requires="p14">
      <p:transition advTm="20000" p14:dur="0"/>
    </mc:Choice>
    <mc:Fallback>
      <p:transition advTm="20000"/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5AA920-BFA1-4513-8AC7-A3F06352557C}"/>
              </a:ext>
            </a:extLst>
          </p:cNvPr>
          <p:cNvSpPr/>
          <p:nvPr/>
        </p:nvSpPr>
        <p:spPr>
          <a:xfrm>
            <a:off x="38099" y="2529775"/>
            <a:ext cx="12115801" cy="671499"/>
          </a:xfrm>
          <a:custGeom>
            <a:gdLst>
              <a:gd name="connsiteX0" fmla="*/ 0 w 11985812"/>
              <a:gd name="connsiteY0" fmla="*/ 565053 h 627806"/>
              <a:gd name="connsiteX1" fmla="*/ 5567083 w 11985812"/>
              <a:gd name="connsiteY1" fmla="*/ 276 h 627806"/>
              <a:gd name="connsiteX2" fmla="*/ 11985812 w 11985812"/>
              <a:gd name="connsiteY2" fmla="*/ 627806 h 6278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5812" h="627806">
                <a:moveTo>
                  <a:pt x="0" y="565053"/>
                </a:moveTo>
                <a:cubicBezTo>
                  <a:pt x="1784724" y="277435"/>
                  <a:pt x="3569448" y="-10183"/>
                  <a:pt x="5567083" y="276"/>
                </a:cubicBezTo>
                <a:cubicBezTo>
                  <a:pt x="7564718" y="10735"/>
                  <a:pt x="9775265" y="319270"/>
                  <a:pt x="11985812" y="627806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07F74-9031-4A9F-8A4D-DEB4051AFC8F}"/>
              </a:ext>
            </a:extLst>
          </p:cNvPr>
          <p:cNvSpPr/>
          <p:nvPr/>
        </p:nvSpPr>
        <p:spPr>
          <a:xfrm>
            <a:off x="0" y="4499428"/>
            <a:ext cx="12147177" cy="545971"/>
          </a:xfrm>
          <a:custGeom>
            <a:gdLst>
              <a:gd name="connsiteX0" fmla="*/ 0 w 12147177"/>
              <a:gd name="connsiteY0" fmla="*/ 431160 h 529771"/>
              <a:gd name="connsiteX1" fmla="*/ 5396753 w 12147177"/>
              <a:gd name="connsiteY1" fmla="*/ 854 h 529771"/>
              <a:gd name="connsiteX2" fmla="*/ 12147177 w 12147177"/>
              <a:gd name="connsiteY2" fmla="*/ 529771 h 5297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177" h="529771">
                <a:moveTo>
                  <a:pt x="0" y="431160"/>
                </a:moveTo>
                <a:cubicBezTo>
                  <a:pt x="1686112" y="207789"/>
                  <a:pt x="3372224" y="-15581"/>
                  <a:pt x="5396753" y="854"/>
                </a:cubicBezTo>
                <a:cubicBezTo>
                  <a:pt x="7421282" y="17289"/>
                  <a:pt x="9784229" y="273530"/>
                  <a:pt x="12147177" y="52977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9D5ABF-E5A3-4F38-92BA-68431958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 r:embed="rId3"/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0" flipH="1">
            <a:off x="12266973" y="3710896"/>
            <a:ext cx="1828800" cy="1022985"/>
          </a:xfrm>
          <a:prstGeom prst="rect">
            <a:avLst/>
          </a:prstGeom>
        </p:spPr>
      </p:pic>
    </p:spTree>
    <p:extLst>
      <p:ext uri="{BB962C8B-B14F-4D97-AF65-F5344CB8AC3E}">
        <p14:creationId val="1739053253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0" p14:dur="2200">
        <p:dissolve/>
      </p:transition>
    </mc:Choice>
    <mc:Fallback>
      <p:transition spd="slow" advClick="0" advTm="20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07 -7.40741E-07 C -0.1112 -0.02639 -0.19661 -0.04537 -0.30781 -0.07153 C -0.34388 -0.08241 -0.40039 -0.09051 -0.43711 -0.09491 C -0.47357 -0.0956 -0.50469 -0.0912 -0.55234 -0.09537 C -0.6276 -0.08981 -0.70039 -0.09213 -0.77552 -0.08102 C -0.84831 -0.06574 -0.91224 -0.05301 -0.9849 -0.0368" pathEditMode="relative" rAng="0" ptsTypes="AAAAAA">
                                      <p:cBhvr>
                                        <p:cTn id="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45" y="-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8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6.0.27"/>
  <p:tag name="AS_OS" val="Unix 5.4.0.182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2</Paragraphs>
  <Slides>2</Slides>
  <Notes>0</Notes>
  <TotalTime>150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 Light</vt:lpstr>
      <vt:lpstr>Calibri</vt:lpstr>
      <vt:lpstr>Office Theme</vt:lpstr>
      <vt:lpstr>Рух автомобіля</vt:lpstr>
      <vt:lpstr>PowerPoint Presentation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Рух автомобіля</dc:title>
  <dc:creator>mychailo.koltun@gmail.com</dc:creator>
  <cp:lastModifiedBy>mychailo.koltun@gmail.com</cp:lastModifiedBy>
  <cp:revision>15</cp:revision>
  <dcterms:created xsi:type="dcterms:W3CDTF">2024-04-28T18:27:10Z</dcterms:created>
  <dcterms:modified xsi:type="dcterms:W3CDTF">2024-05-18T08:47:38Z</dcterms:modified>
</cp:coreProperties>
</file>