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7" r:id="rId4"/>
    <p:sldId id="274" r:id="rId5"/>
    <p:sldId id="286" r:id="rId6"/>
    <p:sldId id="298" r:id="rId7"/>
    <p:sldId id="275" r:id="rId8"/>
    <p:sldId id="287" r:id="rId9"/>
    <p:sldId id="299" r:id="rId10"/>
    <p:sldId id="276" r:id="rId11"/>
    <p:sldId id="288" r:id="rId12"/>
    <p:sldId id="300" r:id="rId13"/>
    <p:sldId id="277" r:id="rId14"/>
    <p:sldId id="289" r:id="rId15"/>
    <p:sldId id="301" r:id="rId16"/>
    <p:sldId id="278" r:id="rId17"/>
    <p:sldId id="290" r:id="rId18"/>
    <p:sldId id="302" r:id="rId19"/>
    <p:sldId id="279" r:id="rId20"/>
    <p:sldId id="291" r:id="rId21"/>
    <p:sldId id="303" r:id="rId22"/>
    <p:sldId id="280" r:id="rId23"/>
    <p:sldId id="292" r:id="rId24"/>
    <p:sldId id="304" r:id="rId25"/>
    <p:sldId id="281" r:id="rId26"/>
    <p:sldId id="293" r:id="rId27"/>
    <p:sldId id="305" r:id="rId28"/>
    <p:sldId id="282" r:id="rId29"/>
    <p:sldId id="294" r:id="rId30"/>
    <p:sldId id="306" r:id="rId31"/>
    <p:sldId id="283" r:id="rId32"/>
    <p:sldId id="295" r:id="rId33"/>
    <p:sldId id="307" r:id="rId34"/>
    <p:sldId id="284" r:id="rId35"/>
    <p:sldId id="296" r:id="rId36"/>
    <p:sldId id="308" r:id="rId37"/>
    <p:sldId id="309" r:id="rId38"/>
    <p:sldId id="285" r:id="rId39"/>
    <p:sldId id="261" r:id="rId40"/>
  </p:sldIdLst>
  <p:sldSz cx="12192000" cy="6858000"/>
  <p:notesSz cx="6858000" cy="9144000"/>
  <p:custDataLst>
    <p:tags r:id="rId4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" Type="http://schemas.openxmlformats.org/officeDocument/2006/relationships/slide" Target="slides/slide3.xml" /><Relationship Id="rId40" Type="http://schemas.openxmlformats.org/officeDocument/2006/relationships/slide" Target="slides/slide39.xml" /><Relationship Id="rId41" Type="http://schemas.openxmlformats.org/officeDocument/2006/relationships/tags" Target="tags/tag1.xml" /><Relationship Id="rId42" Type="http://schemas.openxmlformats.org/officeDocument/2006/relationships/presProps" Target="presProps.xml" /><Relationship Id="rId43" Type="http://schemas.openxmlformats.org/officeDocument/2006/relationships/viewProps" Target="viewProps.xml" /><Relationship Id="rId44" Type="http://schemas.openxmlformats.org/officeDocument/2006/relationships/theme" Target="theme/theme1.xml" /><Relationship Id="rId45" Type="http://schemas.openxmlformats.org/officeDocument/2006/relationships/tableStyles" Target="tableStyles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rect l="0" t="0" r="r" b="b"/>
              <a:pathLst>
                <a:path w="236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/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30A33E9-9BF8-407F-B381-BE587A6EC304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CCCF5B-A2A6-4C82-8269-B3C23F7B81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148392897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33E9-9BF8-407F-B381-BE587A6EC304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CF5B-A2A6-4C82-8269-B3C23F7B81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244360914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33E9-9BF8-407F-B381-BE587A6EC304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CF5B-A2A6-4C82-8269-B3C23F7B81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3634159829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33E9-9BF8-407F-B381-BE587A6EC304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CF5B-A2A6-4C82-8269-B3C23F7B8108}" type="slidenum">
              <a:rPr lang="uk-UA" smtClean="0"/>
              <a:t>‹№›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val="1047506435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33E9-9BF8-407F-B381-BE587A6EC304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CF5B-A2A6-4C82-8269-B3C23F7B81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285836613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33E9-9BF8-407F-B381-BE587A6EC304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CF5B-A2A6-4C82-8269-B3C23F7B81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352705673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33E9-9BF8-407F-B381-BE587A6EC304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CF5B-A2A6-4C82-8269-B3C23F7B81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259901794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33E9-9BF8-407F-B381-BE587A6EC304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CF5B-A2A6-4C82-8269-B3C23F7B81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321132720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33E9-9BF8-407F-B381-BE587A6EC304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CF5B-A2A6-4C82-8269-B3C23F7B81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106758254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33E9-9BF8-407F-B381-BE587A6EC304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CF5B-A2A6-4C82-8269-B3C23F7B81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2354729269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33E9-9BF8-407F-B381-BE587A6EC304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CF5B-A2A6-4C82-8269-B3C23F7B81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212110941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33E9-9BF8-407F-B381-BE587A6EC304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CF5B-A2A6-4C82-8269-B3C23F7B81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162818070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33E9-9BF8-407F-B381-BE587A6EC304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CF5B-A2A6-4C82-8269-B3C23F7B81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32889278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33E9-9BF8-407F-B381-BE587A6EC304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CF5B-A2A6-4C82-8269-B3C23F7B81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3777257845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33E9-9BF8-407F-B381-BE587A6EC304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CF5B-A2A6-4C82-8269-B3C23F7B81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3991393291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33E9-9BF8-407F-B381-BE587A6EC304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CF5B-A2A6-4C82-8269-B3C23F7B81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3865198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33E9-9BF8-407F-B381-BE587A6EC304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CF5B-A2A6-4C82-8269-B3C23F7B81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3449196281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image" Target="../media/image1.png" /><Relationship Id="rId19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 flipH="1"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  <p:txBody>
              <a:bodyPr/>
              <a:lstStyle/>
              <a:p/>
            </p:txBody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/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A33E9-9BF8-407F-B381-BE587A6EC304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CCF5B-A2A6-4C82-8269-B3C23F7B81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3343563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" Target="slide2.xml" TargetMode="Interna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2.xml" TargetMode="Interna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9.xml" TargetMode="Interna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6.xml" TargetMode="Internal" /><Relationship Id="rId3" Type="http://schemas.openxmlformats.org/officeDocument/2006/relationships/slide" Target="slide14.xml" TargetMode="Interna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5.xml" TargetMode="Interna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2.xml" TargetMode="Interna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6.xml" TargetMode="Internal" /><Relationship Id="rId3" Type="http://schemas.openxmlformats.org/officeDocument/2006/relationships/slide" Target="slide17.xml" TargetMode="Interna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8.xml" TargetMode="Interna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5.xml" TargetMode="Interna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20.xml" TargetMode="Internal" /><Relationship Id="rId3" Type="http://schemas.openxmlformats.org/officeDocument/2006/relationships/slide" Target="slide19.xml" TargetMode="Interna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TargetMode="In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TargetMode="Internal" /><Relationship Id="rId3" Type="http://schemas.openxmlformats.org/officeDocument/2006/relationships/slide" Target="slide1.xml" TargetMode="Interna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8.xml" TargetMode="Interna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23.xml" TargetMode="Internal" /><Relationship Id="rId3" Type="http://schemas.openxmlformats.org/officeDocument/2006/relationships/slide" Target="slide22.xml" TargetMode="Interna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4.xml" TargetMode="Interna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TargetMode="Interna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25.xml" TargetMode="Internal" /><Relationship Id="rId3" Type="http://schemas.openxmlformats.org/officeDocument/2006/relationships/slide" Target="slide26.xml" TargetMode="Interna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7.xml" TargetMode="Interna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4.xml" TargetMode="Interna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29.xml" TargetMode="Internal" /><Relationship Id="rId3" Type="http://schemas.openxmlformats.org/officeDocument/2006/relationships/slide" Target="slide28.xml" TargetMode="Interna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0.xml" TargetMode="Interna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7.xml" TargetMode="Interna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4.xml" TargetMode="Internal" /><Relationship Id="rId3" Type="http://schemas.openxmlformats.org/officeDocument/2006/relationships/slide" Target="slide5.xml" TargetMode="Interna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31.xml" TargetMode="Internal" /><Relationship Id="rId3" Type="http://schemas.openxmlformats.org/officeDocument/2006/relationships/slide" Target="slide32.xml" TargetMode="Interna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3.xml" TargetMode="Interna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0.xml" TargetMode="Interna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34.xml" TargetMode="Internal" /><Relationship Id="rId3" Type="http://schemas.openxmlformats.org/officeDocument/2006/relationships/slide" Target="slide35.xml" TargetMode="Interna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6.xml" TargetMode="Interna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3.xml" TargetMode="Interna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37.xml" TargetMode="Internal" /><Relationship Id="rId3" Type="http://schemas.openxmlformats.org/officeDocument/2006/relationships/slide" Target="slide38.xml" TargetMode="Interna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6.xml" TargetMode="Interna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9.xml" TargetMode="Internal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6.xml" TargetMode="In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TargetMode="Interna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7.xml" TargetMode="Internal" /><Relationship Id="rId3" Type="http://schemas.openxmlformats.org/officeDocument/2006/relationships/slide" Target="slide8.xml" TargetMode="Interna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9.xml" TargetMode="Interna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6.xml" TargetMode="Interna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1.xml" TargetMode="Internal" /><Relationship Id="rId3" Type="http://schemas.openxmlformats.org/officeDocument/2006/relationships/slide" Target="slide10.xml" TargetMode="Interna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37B3E-EDC1-490C-A197-19D9FB48E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/>
              <a:t>Тест на загальні поняття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A859D12-0ABF-498A-B973-E26F1B40F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/>
              <a:t>Студента групи КН-12</a:t>
            </a:r>
          </a:p>
        </p:txBody>
      </p:sp>
      <p:cxnSp>
        <p:nvCxnSpPr>
          <p:cNvPr id="5" name="Пряма зі стрілкою 4">
            <a:hlinkClick r:id="rId2" action="ppaction://hlinksldjump"/>
            <a:extLst>
              <a:ext uri="{FF2B5EF4-FFF2-40B4-BE49-F238E27FC236}">
                <a16:creationId xmlns:a16="http://schemas.microsoft.com/office/drawing/2014/main" id="{DCD5A8F7-CB15-4237-AFC0-98409F49DA52}"/>
              </a:ext>
            </a:extLst>
          </p:cNvPr>
          <p:cNvCxnSpPr/>
          <p:nvPr/>
        </p:nvCxnSpPr>
        <p:spPr>
          <a:xfrm flipH="1">
            <a:off x="5960853" y="5400136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945891821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C18BD-99A3-4454-A776-587F3017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Ви вгадали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7398060-7FE9-4989-9086-7AB9CCF0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/>
              <a:t>Для наступного питання натисніть кнопку нижче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8461DD40-AE58-4DE5-94E5-788A99106316}"/>
              </a:ext>
            </a:extLst>
          </p:cNvPr>
          <p:cNvCxnSpPr/>
          <p:nvPr/>
        </p:nvCxnSpPr>
        <p:spPr>
          <a:xfrm flipH="1">
            <a:off x="5960853" y="5400136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1845828539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8DCE7-5A27-4A9A-A82E-DB8A04B4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6254"/>
            <a:ext cx="10515600" cy="1325563"/>
          </a:xfrm>
        </p:spPr>
        <p:txBody>
          <a:bodyPr/>
          <a:lstStyle/>
          <a:p>
            <a:r>
              <a:rPr lang="uk-UA"/>
              <a:t>Ви не вгадали (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6942FF1-5781-4050-94CE-48CDFE33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06183"/>
            <a:ext cx="10515600" cy="4351338"/>
          </a:xfrm>
        </p:spPr>
        <p:txBody>
          <a:bodyPr/>
          <a:lstStyle/>
          <a:p>
            <a:r>
              <a:rPr lang="uk-UA"/>
              <a:t>Щоб повернутися до попереднього тикайте вище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41D5BCD2-D5AE-4F53-8F08-1B240D233B6B}"/>
              </a:ext>
            </a:extLst>
          </p:cNvPr>
          <p:cNvCxnSpPr/>
          <p:nvPr/>
        </p:nvCxnSpPr>
        <p:spPr>
          <a:xfrm flipH="1" flipV="1">
            <a:off x="5658928" y="0"/>
            <a:ext cx="0" cy="1043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3238160242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3274F-9BF9-495F-B264-7C33C563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Найбагатша компанія </a:t>
            </a:r>
            <a:r>
              <a:rPr lang="en-US"/>
              <a:t> </a:t>
            </a:r>
            <a:r>
              <a:rPr lang="uk-UA"/>
              <a:t>у світі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BC7DBF0-4357-4D5F-BB15-7C630CA982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Apple</a:t>
            </a:r>
            <a:endParaRPr lang="uk-UA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CF32980-EBBC-45B8-A07E-A8E69C679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Roshen</a:t>
            </a:r>
            <a:endParaRPr lang="uk-UA"/>
          </a:p>
        </p:txBody>
      </p:sp>
      <p:cxnSp>
        <p:nvCxnSpPr>
          <p:cNvPr id="5" name="Пряма зі стрілкою 4">
            <a:hlinkClick r:id="rId2" action="ppaction://hlinksldjump"/>
            <a:extLst>
              <a:ext uri="{FF2B5EF4-FFF2-40B4-BE49-F238E27FC236}">
                <a16:creationId xmlns:a16="http://schemas.microsoft.com/office/drawing/2014/main" id="{661AB59A-3FA5-4206-829E-3AD40A855A50}"/>
              </a:ext>
            </a:extLst>
          </p:cNvPr>
          <p:cNvCxnSpPr/>
          <p:nvPr/>
        </p:nvCxnSpPr>
        <p:spPr>
          <a:xfrm flipH="1">
            <a:off x="3209027" y="5227607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 зі стрілкою 5">
            <a:hlinkClick r:id="rId3" action="ppaction://hlinksldjump"/>
            <a:extLst>
              <a:ext uri="{FF2B5EF4-FFF2-40B4-BE49-F238E27FC236}">
                <a16:creationId xmlns:a16="http://schemas.microsoft.com/office/drawing/2014/main" id="{EC7CD64D-3E4D-4822-8D16-29F2EA8EF8E9}"/>
              </a:ext>
            </a:extLst>
          </p:cNvPr>
          <p:cNvCxnSpPr/>
          <p:nvPr/>
        </p:nvCxnSpPr>
        <p:spPr>
          <a:xfrm flipH="1">
            <a:off x="8885208" y="5227607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1528424549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C18BD-99A3-4454-A776-587F3017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Ви вгадали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7398060-7FE9-4989-9086-7AB9CCF0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/>
              <a:t>Для наступного питання натисніть кнопку нижче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91457381-D43B-4C0B-9D75-AD458B1DFA92}"/>
              </a:ext>
            </a:extLst>
          </p:cNvPr>
          <p:cNvCxnSpPr/>
          <p:nvPr/>
        </p:nvCxnSpPr>
        <p:spPr>
          <a:xfrm flipH="1">
            <a:off x="5960853" y="5400136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816508679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8DCE7-5A27-4A9A-A82E-DB8A04B4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6254"/>
            <a:ext cx="10515600" cy="1325563"/>
          </a:xfrm>
        </p:spPr>
        <p:txBody>
          <a:bodyPr/>
          <a:lstStyle/>
          <a:p>
            <a:r>
              <a:rPr lang="uk-UA"/>
              <a:t>Ви не вгадали (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6942FF1-5781-4050-94CE-48CDFE33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06183"/>
            <a:ext cx="10515600" cy="4351338"/>
          </a:xfrm>
        </p:spPr>
        <p:txBody>
          <a:bodyPr/>
          <a:lstStyle/>
          <a:p>
            <a:r>
              <a:rPr lang="uk-UA"/>
              <a:t>Щоб повернутися до попереднього тикайте вище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41D5BCD2-D5AE-4F53-8F08-1B240D233B6B}"/>
              </a:ext>
            </a:extLst>
          </p:cNvPr>
          <p:cNvCxnSpPr/>
          <p:nvPr/>
        </p:nvCxnSpPr>
        <p:spPr>
          <a:xfrm flipH="1" flipV="1">
            <a:off x="5658928" y="0"/>
            <a:ext cx="0" cy="1043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1206813038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3274F-9BF9-495F-B264-7C33C563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Найбільше місто України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BC7DBF0-4357-4D5F-BB15-7C630CA982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/>
              <a:t>Київ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CF32980-EBBC-45B8-A07E-A8E69C679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/>
              <a:t>Харків</a:t>
            </a:r>
          </a:p>
        </p:txBody>
      </p:sp>
      <p:cxnSp>
        <p:nvCxnSpPr>
          <p:cNvPr id="5" name="Пряма зі стрілкою 4">
            <a:hlinkClick r:id="rId2" action="ppaction://hlinksldjump"/>
            <a:extLst>
              <a:ext uri="{FF2B5EF4-FFF2-40B4-BE49-F238E27FC236}">
                <a16:creationId xmlns:a16="http://schemas.microsoft.com/office/drawing/2014/main" id="{661AB59A-3FA5-4206-829E-3AD40A855A50}"/>
              </a:ext>
            </a:extLst>
          </p:cNvPr>
          <p:cNvCxnSpPr/>
          <p:nvPr/>
        </p:nvCxnSpPr>
        <p:spPr>
          <a:xfrm flipH="1">
            <a:off x="3209027" y="5227607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 зі стрілкою 5">
            <a:hlinkClick r:id="rId3" action="ppaction://hlinksldjump"/>
            <a:extLst>
              <a:ext uri="{FF2B5EF4-FFF2-40B4-BE49-F238E27FC236}">
                <a16:creationId xmlns:a16="http://schemas.microsoft.com/office/drawing/2014/main" id="{EC7CD64D-3E4D-4822-8D16-29F2EA8EF8E9}"/>
              </a:ext>
            </a:extLst>
          </p:cNvPr>
          <p:cNvCxnSpPr/>
          <p:nvPr/>
        </p:nvCxnSpPr>
        <p:spPr>
          <a:xfrm flipH="1">
            <a:off x="8885208" y="5227607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1361732981"/>
      </p:ext>
    </p:ext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C18BD-99A3-4454-A776-587F3017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Ви вгадали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7398060-7FE9-4989-9086-7AB9CCF0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/>
              <a:t>Для наступного питання натисніть кнопку нижче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1BC0D16E-B067-4BFA-AE29-2E18BFF71BFB}"/>
              </a:ext>
            </a:extLst>
          </p:cNvPr>
          <p:cNvCxnSpPr/>
          <p:nvPr/>
        </p:nvCxnSpPr>
        <p:spPr>
          <a:xfrm flipH="1">
            <a:off x="5960853" y="5400136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927457071"/>
      </p:ext>
    </p:ext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8DCE7-5A27-4A9A-A82E-DB8A04B4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6254"/>
            <a:ext cx="10515600" cy="1325563"/>
          </a:xfrm>
        </p:spPr>
        <p:txBody>
          <a:bodyPr/>
          <a:lstStyle/>
          <a:p>
            <a:r>
              <a:rPr lang="uk-UA"/>
              <a:t>Ви не вгадали (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6942FF1-5781-4050-94CE-48CDFE33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06183"/>
            <a:ext cx="10515600" cy="4351338"/>
          </a:xfrm>
        </p:spPr>
        <p:txBody>
          <a:bodyPr/>
          <a:lstStyle/>
          <a:p>
            <a:r>
              <a:rPr lang="uk-UA"/>
              <a:t>Щоб повернутися до попереднього тикайте вище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41D5BCD2-D5AE-4F53-8F08-1B240D233B6B}"/>
              </a:ext>
            </a:extLst>
          </p:cNvPr>
          <p:cNvCxnSpPr/>
          <p:nvPr/>
        </p:nvCxnSpPr>
        <p:spPr>
          <a:xfrm flipH="1" flipV="1">
            <a:off x="5658928" y="0"/>
            <a:ext cx="0" cy="1043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2321236549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3274F-9BF9-495F-B264-7C33C563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Найбільш популярна мова програмування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BC7DBF0-4357-4D5F-BB15-7C630CA982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Paskal</a:t>
            </a:r>
            <a:endParaRPr lang="uk-UA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CF32980-EBBC-45B8-A07E-A8E69C679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Java</a:t>
            </a:r>
            <a:endParaRPr lang="uk-UA"/>
          </a:p>
        </p:txBody>
      </p:sp>
      <p:cxnSp>
        <p:nvCxnSpPr>
          <p:cNvPr id="5" name="Пряма зі стрілкою 4">
            <a:hlinkClick r:id="rId2" action="ppaction://hlinksldjump"/>
            <a:extLst>
              <a:ext uri="{FF2B5EF4-FFF2-40B4-BE49-F238E27FC236}">
                <a16:creationId xmlns:a16="http://schemas.microsoft.com/office/drawing/2014/main" id="{661AB59A-3FA5-4206-829E-3AD40A855A50}"/>
              </a:ext>
            </a:extLst>
          </p:cNvPr>
          <p:cNvCxnSpPr/>
          <p:nvPr/>
        </p:nvCxnSpPr>
        <p:spPr>
          <a:xfrm flipH="1">
            <a:off x="3209027" y="5227607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 зі стрілкою 5">
            <a:hlinkClick r:id="rId3" action="ppaction://hlinksldjump"/>
            <a:extLst>
              <a:ext uri="{FF2B5EF4-FFF2-40B4-BE49-F238E27FC236}">
                <a16:creationId xmlns:a16="http://schemas.microsoft.com/office/drawing/2014/main" id="{EC7CD64D-3E4D-4822-8D16-29F2EA8EF8E9}"/>
              </a:ext>
            </a:extLst>
          </p:cNvPr>
          <p:cNvCxnSpPr/>
          <p:nvPr/>
        </p:nvCxnSpPr>
        <p:spPr>
          <a:xfrm flipH="1">
            <a:off x="8885208" y="5227607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1617271805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C18BD-99A3-4454-A776-587F3017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Вітаю, ви вгадали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7398060-7FE9-4989-9086-7AB9CCF0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/>
              <a:t>Для наступного питання натисніть кнопку нижче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26F1ADBB-EBD3-4B60-A413-AB6F0F811C9A}"/>
              </a:ext>
            </a:extLst>
          </p:cNvPr>
          <p:cNvCxnSpPr/>
          <p:nvPr/>
        </p:nvCxnSpPr>
        <p:spPr>
          <a:xfrm flipH="1">
            <a:off x="5960853" y="5400136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2633230356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ACADB-433C-49B8-BEBE-E91D469B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0228"/>
            <a:ext cx="10515600" cy="1325563"/>
          </a:xfrm>
        </p:spPr>
        <p:txBody>
          <a:bodyPr/>
          <a:lstStyle/>
          <a:p>
            <a:r>
              <a:rPr lang="uk-UA"/>
              <a:t>Інструкція з виконання тесту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B42200E-CA9A-4A1F-BC82-D917B1766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791"/>
            <a:ext cx="10515600" cy="4351338"/>
          </a:xfrm>
        </p:spPr>
        <p:txBody>
          <a:bodyPr/>
          <a:lstStyle/>
          <a:p>
            <a:r>
              <a:rPr lang="uk-UA"/>
              <a:t>Прочитайте уважно питання</a:t>
            </a:r>
          </a:p>
          <a:p>
            <a:r>
              <a:rPr lang="uk-UA" err="1"/>
              <a:t>Підтвердіть курсор миші до правильно, на ваш погляд, варіанту відповіді</a:t>
            </a:r>
          </a:p>
          <a:p>
            <a:r>
              <a:rPr lang="uk-UA" err="1"/>
              <a:t>Підтвердіть</a:t>
            </a:r>
            <a:r>
              <a:rPr lang="uk-UA" b="1">
                <a:solidFill>
                  <a:srgbClr val="222C31"/>
                </a:solidFill>
                <a:latin typeface="Montserrat" panose="00000500000000000000" pitchFamily="2" charset="-52"/>
              </a:rPr>
              <a:t> </a:t>
            </a:r>
            <a:r>
              <a:rPr lang="uk-UA"/>
              <a:t>обрану вами відповідь клацанням миші</a:t>
            </a:r>
          </a:p>
          <a:p>
            <a:r>
              <a:rPr lang="uk-UA"/>
              <a:t>У разі правильного вибору переходьте до наступного питання</a:t>
            </a:r>
          </a:p>
          <a:p>
            <a:r>
              <a:rPr lang="uk-UA"/>
              <a:t>Якщо ваша відповідь неправильна, поверніться до попереднього питання і спробуйте відповісти ще раз</a:t>
            </a:r>
          </a:p>
          <a:p>
            <a:r>
              <a:rPr lang="uk-UA"/>
              <a:t>Дякую за увагу!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1BC035E3-F891-4732-B4BA-8F7C64FB733F}"/>
              </a:ext>
            </a:extLst>
          </p:cNvPr>
          <p:cNvCxnSpPr/>
          <p:nvPr/>
        </p:nvCxnSpPr>
        <p:spPr>
          <a:xfrm flipH="1">
            <a:off x="5960853" y="5400136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 зі стрілкою 7">
            <a:hlinkClick r:id="rId3" action="ppaction://hlinksldjump"/>
            <a:extLst>
              <a:ext uri="{FF2B5EF4-FFF2-40B4-BE49-F238E27FC236}">
                <a16:creationId xmlns:a16="http://schemas.microsoft.com/office/drawing/2014/main" id="{249D4762-B190-44FC-8E00-9C7895F4AC25}"/>
              </a:ext>
            </a:extLst>
          </p:cNvPr>
          <p:cNvCxnSpPr/>
          <p:nvPr/>
        </p:nvCxnSpPr>
        <p:spPr>
          <a:xfrm flipH="1" flipV="1">
            <a:off x="5658928" y="0"/>
            <a:ext cx="0" cy="1043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4190531448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8DCE7-5A27-4A9A-A82E-DB8A04B4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6254"/>
            <a:ext cx="10515600" cy="1325563"/>
          </a:xfrm>
        </p:spPr>
        <p:txBody>
          <a:bodyPr/>
          <a:lstStyle/>
          <a:p>
            <a:r>
              <a:rPr lang="uk-UA"/>
              <a:t>Ви не вгадали (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6942FF1-5781-4050-94CE-48CDFE33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06183"/>
            <a:ext cx="10515600" cy="4351338"/>
          </a:xfrm>
        </p:spPr>
        <p:txBody>
          <a:bodyPr/>
          <a:lstStyle/>
          <a:p>
            <a:r>
              <a:rPr lang="uk-UA"/>
              <a:t>Щоб повернутися до попереднього тикайте вище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41D5BCD2-D5AE-4F53-8F08-1B240D233B6B}"/>
              </a:ext>
            </a:extLst>
          </p:cNvPr>
          <p:cNvCxnSpPr/>
          <p:nvPr/>
        </p:nvCxnSpPr>
        <p:spPr>
          <a:xfrm flipH="1" flipV="1">
            <a:off x="5658928" y="0"/>
            <a:ext cx="0" cy="1043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543291528"/>
      </p:ext>
    </p:ext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3274F-9BF9-495F-B264-7C33C563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Яка мова програмування віндноситься до </a:t>
            </a:r>
            <a:r>
              <a:rPr lang="en-US"/>
              <a:t>back-end</a:t>
            </a:r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BC7DBF0-4357-4D5F-BB15-7C630CA982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/>
              <a:t>С++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CF32980-EBBC-45B8-A07E-A8E69C679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  Java</a:t>
            </a:r>
            <a:endParaRPr lang="uk-UA"/>
          </a:p>
        </p:txBody>
      </p:sp>
      <p:cxnSp>
        <p:nvCxnSpPr>
          <p:cNvPr id="5" name="Пряма зі стрілкою 4">
            <a:hlinkClick r:id="rId2" action="ppaction://hlinksldjump"/>
            <a:extLst>
              <a:ext uri="{FF2B5EF4-FFF2-40B4-BE49-F238E27FC236}">
                <a16:creationId xmlns:a16="http://schemas.microsoft.com/office/drawing/2014/main" id="{661AB59A-3FA5-4206-829E-3AD40A855A50}"/>
              </a:ext>
            </a:extLst>
          </p:cNvPr>
          <p:cNvCxnSpPr/>
          <p:nvPr/>
        </p:nvCxnSpPr>
        <p:spPr>
          <a:xfrm flipH="1">
            <a:off x="3209027" y="5227607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 зі стрілкою 5">
            <a:hlinkClick r:id="rId3" action="ppaction://hlinksldjump"/>
            <a:extLst>
              <a:ext uri="{FF2B5EF4-FFF2-40B4-BE49-F238E27FC236}">
                <a16:creationId xmlns:a16="http://schemas.microsoft.com/office/drawing/2014/main" id="{EC7CD64D-3E4D-4822-8D16-29F2EA8EF8E9}"/>
              </a:ext>
            </a:extLst>
          </p:cNvPr>
          <p:cNvCxnSpPr/>
          <p:nvPr/>
        </p:nvCxnSpPr>
        <p:spPr>
          <a:xfrm flipH="1">
            <a:off x="8885208" y="5227607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1273514873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C18BD-99A3-4454-A776-587F3017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Ви вгадали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7398060-7FE9-4989-9086-7AB9CCF0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/>
              <a:t>Для наступного питання натисніть кнопку нижче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2CBD741D-06BD-44EC-95EE-F824C9AE71D3}"/>
              </a:ext>
            </a:extLst>
          </p:cNvPr>
          <p:cNvCxnSpPr/>
          <p:nvPr/>
        </p:nvCxnSpPr>
        <p:spPr>
          <a:xfrm flipH="1">
            <a:off x="5960853" y="5400136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1298733635"/>
      </p:ext>
    </p:ext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8DCE7-5A27-4A9A-A82E-DB8A04B4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6254"/>
            <a:ext cx="10515600" cy="1325563"/>
          </a:xfrm>
        </p:spPr>
        <p:txBody>
          <a:bodyPr/>
          <a:lstStyle/>
          <a:p>
            <a:r>
              <a:rPr lang="uk-UA"/>
              <a:t>Ви не вгадали (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6942FF1-5781-4050-94CE-48CDFE33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06183"/>
            <a:ext cx="10515600" cy="4351338"/>
          </a:xfrm>
        </p:spPr>
        <p:txBody>
          <a:bodyPr/>
          <a:lstStyle/>
          <a:p>
            <a:r>
              <a:rPr lang="uk-UA"/>
              <a:t>Щоб повернутися до попереднього тикайте вище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41D5BCD2-D5AE-4F53-8F08-1B240D233B6B}"/>
              </a:ext>
            </a:extLst>
          </p:cNvPr>
          <p:cNvCxnSpPr/>
          <p:nvPr/>
        </p:nvCxnSpPr>
        <p:spPr>
          <a:xfrm flipH="1" flipV="1">
            <a:off x="5658928" y="0"/>
            <a:ext cx="0" cy="1043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781453965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3274F-9BF9-495F-B264-7C33C563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В якому році збана України із футболу вийшли із групи на Євро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BC7DBF0-4357-4D5F-BB15-7C630CA982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/>
              <a:t>Євро-2020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CF32980-EBBC-45B8-A07E-A8E69C679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/>
              <a:t> Євро- 2006</a:t>
            </a:r>
          </a:p>
        </p:txBody>
      </p:sp>
      <p:cxnSp>
        <p:nvCxnSpPr>
          <p:cNvPr id="5" name="Пряма зі стрілкою 4">
            <a:hlinkClick r:id="rId2" action="ppaction://hlinksldjump"/>
            <a:extLst>
              <a:ext uri="{FF2B5EF4-FFF2-40B4-BE49-F238E27FC236}">
                <a16:creationId xmlns:a16="http://schemas.microsoft.com/office/drawing/2014/main" id="{661AB59A-3FA5-4206-829E-3AD40A855A50}"/>
              </a:ext>
            </a:extLst>
          </p:cNvPr>
          <p:cNvCxnSpPr/>
          <p:nvPr/>
        </p:nvCxnSpPr>
        <p:spPr>
          <a:xfrm flipH="1">
            <a:off x="3209027" y="5227607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 зі стрілкою 5">
            <a:hlinkClick r:id="rId3" action="ppaction://hlinksldjump"/>
            <a:extLst>
              <a:ext uri="{FF2B5EF4-FFF2-40B4-BE49-F238E27FC236}">
                <a16:creationId xmlns:a16="http://schemas.microsoft.com/office/drawing/2014/main" id="{EC7CD64D-3E4D-4822-8D16-29F2EA8EF8E9}"/>
              </a:ext>
            </a:extLst>
          </p:cNvPr>
          <p:cNvCxnSpPr/>
          <p:nvPr/>
        </p:nvCxnSpPr>
        <p:spPr>
          <a:xfrm flipH="1">
            <a:off x="8885208" y="5227607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3473276638"/>
      </p:ext>
    </p:extLst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C18BD-99A3-4454-A776-587F3017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Ви вгадали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7398060-7FE9-4989-9086-7AB9CCF0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/>
              <a:t>Для наступного питання натисніть кнопку нижче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867140FA-02F0-436E-886C-F0B18116090B}"/>
              </a:ext>
            </a:extLst>
          </p:cNvPr>
          <p:cNvCxnSpPr/>
          <p:nvPr/>
        </p:nvCxnSpPr>
        <p:spPr>
          <a:xfrm flipH="1">
            <a:off x="5960853" y="5400136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2812821676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8DCE7-5A27-4A9A-A82E-DB8A04B4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6254"/>
            <a:ext cx="10515600" cy="1325563"/>
          </a:xfrm>
        </p:spPr>
        <p:txBody>
          <a:bodyPr/>
          <a:lstStyle/>
          <a:p>
            <a:r>
              <a:rPr lang="uk-UA"/>
              <a:t>Ви не вгадали (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6942FF1-5781-4050-94CE-48CDFE33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06183"/>
            <a:ext cx="10515600" cy="4351338"/>
          </a:xfrm>
        </p:spPr>
        <p:txBody>
          <a:bodyPr/>
          <a:lstStyle/>
          <a:p>
            <a:r>
              <a:rPr lang="uk-UA"/>
              <a:t>Щоб повернутися до попереднього тикайте вище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41D5BCD2-D5AE-4F53-8F08-1B240D233B6B}"/>
              </a:ext>
            </a:extLst>
          </p:cNvPr>
          <p:cNvCxnSpPr/>
          <p:nvPr/>
        </p:nvCxnSpPr>
        <p:spPr>
          <a:xfrm flipH="1" flipV="1">
            <a:off x="5658928" y="0"/>
            <a:ext cx="0" cy="1043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3266485420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3274F-9BF9-495F-B264-7C33C563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В якому році збірна України із футболу виграли бронзову медалі на ЧС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BC7DBF0-4357-4D5F-BB15-7C630CA982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/>
              <a:t>ЧС-2014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CF32980-EBBC-45B8-A07E-A8E69C679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/>
              <a:t>ЧС-2006</a:t>
            </a:r>
          </a:p>
        </p:txBody>
      </p:sp>
      <p:cxnSp>
        <p:nvCxnSpPr>
          <p:cNvPr id="5" name="Пряма зі стрілкою 4">
            <a:hlinkClick r:id="rId2" action="ppaction://hlinksldjump"/>
            <a:extLst>
              <a:ext uri="{FF2B5EF4-FFF2-40B4-BE49-F238E27FC236}">
                <a16:creationId xmlns:a16="http://schemas.microsoft.com/office/drawing/2014/main" id="{661AB59A-3FA5-4206-829E-3AD40A855A50}"/>
              </a:ext>
            </a:extLst>
          </p:cNvPr>
          <p:cNvCxnSpPr/>
          <p:nvPr/>
        </p:nvCxnSpPr>
        <p:spPr>
          <a:xfrm flipH="1">
            <a:off x="3209027" y="5227607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 зі стрілкою 5">
            <a:hlinkClick r:id="rId3" action="ppaction://hlinksldjump"/>
            <a:extLst>
              <a:ext uri="{FF2B5EF4-FFF2-40B4-BE49-F238E27FC236}">
                <a16:creationId xmlns:a16="http://schemas.microsoft.com/office/drawing/2014/main" id="{EC7CD64D-3E4D-4822-8D16-29F2EA8EF8E9}"/>
              </a:ext>
            </a:extLst>
          </p:cNvPr>
          <p:cNvCxnSpPr/>
          <p:nvPr/>
        </p:nvCxnSpPr>
        <p:spPr>
          <a:xfrm flipH="1">
            <a:off x="8885208" y="5227607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766512982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C18BD-99A3-4454-A776-587F3017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Ви вгадали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7398060-7FE9-4989-9086-7AB9CCF0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/>
              <a:t>Для наступного питання натисніть кнопку нижче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15808400-1761-40CA-A89A-994A6B3935A2}"/>
              </a:ext>
            </a:extLst>
          </p:cNvPr>
          <p:cNvCxnSpPr/>
          <p:nvPr/>
        </p:nvCxnSpPr>
        <p:spPr>
          <a:xfrm flipH="1">
            <a:off x="5960853" y="5400136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1648284289"/>
      </p:ext>
    </p:extLst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8DCE7-5A27-4A9A-A82E-DB8A04B4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6254"/>
            <a:ext cx="10515600" cy="1325563"/>
          </a:xfrm>
        </p:spPr>
        <p:txBody>
          <a:bodyPr/>
          <a:lstStyle/>
          <a:p>
            <a:r>
              <a:rPr lang="uk-UA"/>
              <a:t>Ви не вгадали((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6942FF1-5781-4050-94CE-48CDFE33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06183"/>
            <a:ext cx="10515600" cy="4351338"/>
          </a:xfrm>
        </p:spPr>
        <p:txBody>
          <a:bodyPr/>
          <a:lstStyle/>
          <a:p>
            <a:r>
              <a:rPr lang="uk-UA"/>
              <a:t>Щоб повернутися до попереднього тикайте вище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41D5BCD2-D5AE-4F53-8F08-1B240D233B6B}"/>
              </a:ext>
            </a:extLst>
          </p:cNvPr>
          <p:cNvCxnSpPr/>
          <p:nvPr/>
        </p:nvCxnSpPr>
        <p:spPr>
          <a:xfrm flipH="1" flipV="1">
            <a:off x="5658928" y="0"/>
            <a:ext cx="0" cy="1043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3432373840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3274F-9BF9-495F-B264-7C33C563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Столиця США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BC7DBF0-4357-4D5F-BB15-7C630CA982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/>
              <a:t>Вашингтон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CF32980-EBBC-45B8-A07E-A8E69C679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/>
              <a:t>Торонто</a:t>
            </a:r>
          </a:p>
          <a:p>
            <a:endParaRPr lang="uk-UA"/>
          </a:p>
        </p:txBody>
      </p:sp>
      <p:cxnSp>
        <p:nvCxnSpPr>
          <p:cNvPr id="5" name="Пряма зі стрілкою 4">
            <a:hlinkClick r:id="rId2" action="ppaction://hlinksldjump"/>
            <a:extLst>
              <a:ext uri="{FF2B5EF4-FFF2-40B4-BE49-F238E27FC236}">
                <a16:creationId xmlns:a16="http://schemas.microsoft.com/office/drawing/2014/main" id="{661AB59A-3FA5-4206-829E-3AD40A855A50}"/>
              </a:ext>
            </a:extLst>
          </p:cNvPr>
          <p:cNvCxnSpPr/>
          <p:nvPr/>
        </p:nvCxnSpPr>
        <p:spPr>
          <a:xfrm flipH="1">
            <a:off x="3209027" y="5227607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 зі стрілкою 5">
            <a:hlinkClick r:id="rId3" action="ppaction://hlinksldjump"/>
            <a:extLst>
              <a:ext uri="{FF2B5EF4-FFF2-40B4-BE49-F238E27FC236}">
                <a16:creationId xmlns:a16="http://schemas.microsoft.com/office/drawing/2014/main" id="{EC7CD64D-3E4D-4822-8D16-29F2EA8EF8E9}"/>
              </a:ext>
            </a:extLst>
          </p:cNvPr>
          <p:cNvCxnSpPr/>
          <p:nvPr/>
        </p:nvCxnSpPr>
        <p:spPr>
          <a:xfrm flipH="1">
            <a:off x="8885208" y="5227607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746761477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3274F-9BF9-495F-B264-7C33C563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В якому році було засновано УАД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BC7DBF0-4357-4D5F-BB15-7C630CA982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/>
              <a:t>1930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CF32980-EBBC-45B8-A07E-A8E69C679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/>
              <a:t> 1924</a:t>
            </a:r>
          </a:p>
        </p:txBody>
      </p:sp>
      <p:cxnSp>
        <p:nvCxnSpPr>
          <p:cNvPr id="5" name="Пряма зі стрілкою 4">
            <a:hlinkClick r:id="rId2" action="ppaction://hlinksldjump"/>
            <a:extLst>
              <a:ext uri="{FF2B5EF4-FFF2-40B4-BE49-F238E27FC236}">
                <a16:creationId xmlns:a16="http://schemas.microsoft.com/office/drawing/2014/main" id="{661AB59A-3FA5-4206-829E-3AD40A855A50}"/>
              </a:ext>
            </a:extLst>
          </p:cNvPr>
          <p:cNvCxnSpPr/>
          <p:nvPr/>
        </p:nvCxnSpPr>
        <p:spPr>
          <a:xfrm flipH="1">
            <a:off x="3209027" y="5227607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 зі стрілкою 5">
            <a:hlinkClick r:id="rId3" action="ppaction://hlinksldjump"/>
            <a:extLst>
              <a:ext uri="{FF2B5EF4-FFF2-40B4-BE49-F238E27FC236}">
                <a16:creationId xmlns:a16="http://schemas.microsoft.com/office/drawing/2014/main" id="{EC7CD64D-3E4D-4822-8D16-29F2EA8EF8E9}"/>
              </a:ext>
            </a:extLst>
          </p:cNvPr>
          <p:cNvCxnSpPr/>
          <p:nvPr/>
        </p:nvCxnSpPr>
        <p:spPr>
          <a:xfrm flipH="1">
            <a:off x="8885208" y="5227607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4162562269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C18BD-99A3-4454-A776-587F3017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Ви вгадали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7398060-7FE9-4989-9086-7AB9CCF0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/>
              <a:t>Для наступного питання натисніть кнопку нижче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61562376-2828-4217-B50B-C4DDD339122C}"/>
              </a:ext>
            </a:extLst>
          </p:cNvPr>
          <p:cNvCxnSpPr/>
          <p:nvPr/>
        </p:nvCxnSpPr>
        <p:spPr>
          <a:xfrm flipH="1">
            <a:off x="5960853" y="5400136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825173598"/>
      </p:ext>
    </p:extLst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8DCE7-5A27-4A9A-A82E-DB8A04B4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6254"/>
            <a:ext cx="10515600" cy="1325563"/>
          </a:xfrm>
        </p:spPr>
        <p:txBody>
          <a:bodyPr/>
          <a:lstStyle/>
          <a:p>
            <a:r>
              <a:rPr lang="uk-UA"/>
              <a:t>Ви не вгадали((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6942FF1-5781-4050-94CE-48CDFE33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06183"/>
            <a:ext cx="10515600" cy="4351338"/>
          </a:xfrm>
        </p:spPr>
        <p:txBody>
          <a:bodyPr/>
          <a:lstStyle/>
          <a:p>
            <a:r>
              <a:rPr lang="uk-UA"/>
              <a:t>Щоб повернутися до попереднього тикайте вище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41D5BCD2-D5AE-4F53-8F08-1B240D233B6B}"/>
              </a:ext>
            </a:extLst>
          </p:cNvPr>
          <p:cNvCxnSpPr/>
          <p:nvPr/>
        </p:nvCxnSpPr>
        <p:spPr>
          <a:xfrm flipH="1" flipV="1">
            <a:off x="5658928" y="0"/>
            <a:ext cx="0" cy="1043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497309364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3274F-9BF9-495F-B264-7C33C563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В якому році було засновано ЛП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BC7DBF0-4357-4D5F-BB15-7C630CA982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/>
              <a:t>1816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CF32980-EBBC-45B8-A07E-A8E69C679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/>
              <a:t>1876</a:t>
            </a:r>
          </a:p>
        </p:txBody>
      </p:sp>
      <p:cxnSp>
        <p:nvCxnSpPr>
          <p:cNvPr id="5" name="Пряма зі стрілкою 4">
            <a:hlinkClick r:id="rId2" action="ppaction://hlinksldjump"/>
            <a:extLst>
              <a:ext uri="{FF2B5EF4-FFF2-40B4-BE49-F238E27FC236}">
                <a16:creationId xmlns:a16="http://schemas.microsoft.com/office/drawing/2014/main" id="{661AB59A-3FA5-4206-829E-3AD40A855A50}"/>
              </a:ext>
            </a:extLst>
          </p:cNvPr>
          <p:cNvCxnSpPr/>
          <p:nvPr/>
        </p:nvCxnSpPr>
        <p:spPr>
          <a:xfrm flipH="1">
            <a:off x="3209027" y="5227607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 зі стрілкою 5">
            <a:hlinkClick r:id="rId3" action="ppaction://hlinksldjump"/>
            <a:extLst>
              <a:ext uri="{FF2B5EF4-FFF2-40B4-BE49-F238E27FC236}">
                <a16:creationId xmlns:a16="http://schemas.microsoft.com/office/drawing/2014/main" id="{EC7CD64D-3E4D-4822-8D16-29F2EA8EF8E9}"/>
              </a:ext>
            </a:extLst>
          </p:cNvPr>
          <p:cNvCxnSpPr/>
          <p:nvPr/>
        </p:nvCxnSpPr>
        <p:spPr>
          <a:xfrm flipH="1">
            <a:off x="8885208" y="5227607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1253624417"/>
      </p:ext>
    </p:extLst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C18BD-99A3-4454-A776-587F3017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Ви вгадали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7398060-7FE9-4989-9086-7AB9CCF0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/>
              <a:t>Для наступного питання натисніть кнопку нижче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D3C721E7-8CE2-44CC-975F-5E7390792FF2}"/>
              </a:ext>
            </a:extLst>
          </p:cNvPr>
          <p:cNvCxnSpPr/>
          <p:nvPr/>
        </p:nvCxnSpPr>
        <p:spPr>
          <a:xfrm flipH="1">
            <a:off x="5960853" y="5400136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811051730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8DCE7-5A27-4A9A-A82E-DB8A04B4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6254"/>
            <a:ext cx="10515600" cy="1325563"/>
          </a:xfrm>
        </p:spPr>
        <p:txBody>
          <a:bodyPr/>
          <a:lstStyle/>
          <a:p>
            <a:r>
              <a:rPr lang="uk-UA"/>
              <a:t>Ви не вгадали((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6942FF1-5781-4050-94CE-48CDFE33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06183"/>
            <a:ext cx="10515600" cy="4351338"/>
          </a:xfrm>
        </p:spPr>
        <p:txBody>
          <a:bodyPr/>
          <a:lstStyle/>
          <a:p>
            <a:r>
              <a:rPr lang="uk-UA"/>
              <a:t>Щоб повернутися до попереднього тикайте вище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41D5BCD2-D5AE-4F53-8F08-1B240D233B6B}"/>
              </a:ext>
            </a:extLst>
          </p:cNvPr>
          <p:cNvCxnSpPr/>
          <p:nvPr/>
        </p:nvCxnSpPr>
        <p:spPr>
          <a:xfrm flipH="1" flipV="1">
            <a:off x="5658928" y="0"/>
            <a:ext cx="0" cy="1043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2986878913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3274F-9BF9-495F-B264-7C33C563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Питання 12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BC7DBF0-4357-4D5F-BB15-7C630CA982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/>
              <a:t>неправильна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CF32980-EBBC-45B8-A07E-A8E69C679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/>
              <a:t>правильна</a:t>
            </a:r>
          </a:p>
        </p:txBody>
      </p:sp>
      <p:cxnSp>
        <p:nvCxnSpPr>
          <p:cNvPr id="5" name="Пряма зі стрілкою 4">
            <a:hlinkClick r:id="rId2" action="ppaction://hlinksldjump"/>
            <a:extLst>
              <a:ext uri="{FF2B5EF4-FFF2-40B4-BE49-F238E27FC236}">
                <a16:creationId xmlns:a16="http://schemas.microsoft.com/office/drawing/2014/main" id="{661AB59A-3FA5-4206-829E-3AD40A855A50}"/>
              </a:ext>
            </a:extLst>
          </p:cNvPr>
          <p:cNvCxnSpPr/>
          <p:nvPr/>
        </p:nvCxnSpPr>
        <p:spPr>
          <a:xfrm flipH="1">
            <a:off x="3209027" y="5227607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 зі стрілкою 5">
            <a:hlinkClick r:id="rId3" action="ppaction://hlinksldjump"/>
            <a:extLst>
              <a:ext uri="{FF2B5EF4-FFF2-40B4-BE49-F238E27FC236}">
                <a16:creationId xmlns:a16="http://schemas.microsoft.com/office/drawing/2014/main" id="{EC7CD64D-3E4D-4822-8D16-29F2EA8EF8E9}"/>
              </a:ext>
            </a:extLst>
          </p:cNvPr>
          <p:cNvCxnSpPr/>
          <p:nvPr/>
        </p:nvCxnSpPr>
        <p:spPr>
          <a:xfrm flipH="1">
            <a:off x="8885208" y="5227607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4210175429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8DCE7-5A27-4A9A-A82E-DB8A04B4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6254"/>
            <a:ext cx="10515600" cy="1325563"/>
          </a:xfrm>
        </p:spPr>
        <p:txBody>
          <a:bodyPr/>
          <a:lstStyle/>
          <a:p>
            <a:r>
              <a:rPr lang="uk-UA"/>
              <a:t>Ви не вгадали((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6942FF1-5781-4050-94CE-48CDFE33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06183"/>
            <a:ext cx="10515600" cy="4351338"/>
          </a:xfrm>
        </p:spPr>
        <p:txBody>
          <a:bodyPr/>
          <a:lstStyle/>
          <a:p>
            <a:r>
              <a:rPr lang="uk-UA"/>
              <a:t>Щоб повернутися до попереднього тикайте вище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41D5BCD2-D5AE-4F53-8F08-1B240D233B6B}"/>
              </a:ext>
            </a:extLst>
          </p:cNvPr>
          <p:cNvCxnSpPr/>
          <p:nvPr/>
        </p:nvCxnSpPr>
        <p:spPr>
          <a:xfrm flipH="1" flipV="1">
            <a:off x="5658928" y="0"/>
            <a:ext cx="0" cy="1043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2675621463"/>
      </p:ext>
    </p:extLst>
  </p:cSld>
  <p:clrMapOvr>
    <a:masterClrMapping/>
  </p:clrMapOvr>
  <p:transition/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C18BD-99A3-4454-A776-587F3017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Вітаю, ви все відгадали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7398060-7FE9-4989-9086-7AB9CCF0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/>
              <a:t>У вас дуже добра інтуїція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8E9D5D5B-4E1E-4E65-8B5F-3AC289344DF6}"/>
              </a:ext>
            </a:extLst>
          </p:cNvPr>
          <p:cNvCxnSpPr/>
          <p:nvPr/>
        </p:nvCxnSpPr>
        <p:spPr>
          <a:xfrm flipH="1">
            <a:off x="5960853" y="5400136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1280729314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4C2A6-FD7D-45B5-878A-0A889E29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6664"/>
          </a:xfrm>
        </p:spPr>
        <p:txBody>
          <a:bodyPr/>
          <a:lstStyle/>
          <a:p>
            <a:r>
              <a:rPr lang="uk-UA"/>
              <a:t>Тест закінчено. Дякую з увагу!</a:t>
            </a:r>
          </a:p>
        </p:txBody>
      </p:sp>
    </p:spTree>
    <p:extLst>
      <p:ext uri="{BB962C8B-B14F-4D97-AF65-F5344CB8AC3E}">
        <p14:creationId val="1829083589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C18BD-99A3-4454-A776-587F3017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Ви вгадали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7398060-7FE9-4989-9086-7AB9CCF0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/>
              <a:t>Для наступного питання натисніть кнопку нижче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35588895-9B77-4FE6-80EA-192326F8B6D0}"/>
              </a:ext>
            </a:extLst>
          </p:cNvPr>
          <p:cNvCxnSpPr/>
          <p:nvPr/>
        </p:nvCxnSpPr>
        <p:spPr>
          <a:xfrm flipH="1">
            <a:off x="5960853" y="5400136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2008997558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8DCE7-5A27-4A9A-A82E-DB8A04B4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6254"/>
            <a:ext cx="10515600" cy="1325563"/>
          </a:xfrm>
        </p:spPr>
        <p:txBody>
          <a:bodyPr/>
          <a:lstStyle/>
          <a:p>
            <a:r>
              <a:rPr lang="uk-UA"/>
              <a:t>Ви не вгадали(( спробуйте ще раз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6942FF1-5781-4050-94CE-48CDFE33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06183"/>
            <a:ext cx="10515600" cy="4351338"/>
          </a:xfrm>
        </p:spPr>
        <p:txBody>
          <a:bodyPr/>
          <a:lstStyle/>
          <a:p>
            <a:r>
              <a:rPr lang="uk-UA"/>
              <a:t>Щоб повернутися до попереднього тикайте вище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41D5BCD2-D5AE-4F53-8F08-1B240D233B6B}"/>
              </a:ext>
            </a:extLst>
          </p:cNvPr>
          <p:cNvCxnSpPr/>
          <p:nvPr/>
        </p:nvCxnSpPr>
        <p:spPr>
          <a:xfrm flipH="1" flipV="1">
            <a:off x="5658928" y="0"/>
            <a:ext cx="0" cy="1043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1868161105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3274F-9BF9-495F-B264-7C33C563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Найдовша річка у світі – це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BC7DBF0-4357-4D5F-BB15-7C630CA982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/>
              <a:t>Амазонка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CF32980-EBBC-45B8-A07E-A8E69C679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/>
              <a:t>Тиса</a:t>
            </a:r>
          </a:p>
        </p:txBody>
      </p:sp>
      <p:cxnSp>
        <p:nvCxnSpPr>
          <p:cNvPr id="5" name="Пряма зі стрілкою 4">
            <a:hlinkClick r:id="rId2" action="ppaction://hlinksldjump"/>
            <a:extLst>
              <a:ext uri="{FF2B5EF4-FFF2-40B4-BE49-F238E27FC236}">
                <a16:creationId xmlns:a16="http://schemas.microsoft.com/office/drawing/2014/main" id="{661AB59A-3FA5-4206-829E-3AD40A855A50}"/>
              </a:ext>
            </a:extLst>
          </p:cNvPr>
          <p:cNvCxnSpPr/>
          <p:nvPr/>
        </p:nvCxnSpPr>
        <p:spPr>
          <a:xfrm flipH="1">
            <a:off x="3209027" y="5227607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 зі стрілкою 5">
            <a:hlinkClick r:id="rId3" action="ppaction://hlinksldjump"/>
            <a:extLst>
              <a:ext uri="{FF2B5EF4-FFF2-40B4-BE49-F238E27FC236}">
                <a16:creationId xmlns:a16="http://schemas.microsoft.com/office/drawing/2014/main" id="{EC7CD64D-3E4D-4822-8D16-29F2EA8EF8E9}"/>
              </a:ext>
            </a:extLst>
          </p:cNvPr>
          <p:cNvCxnSpPr/>
          <p:nvPr/>
        </p:nvCxnSpPr>
        <p:spPr>
          <a:xfrm flipH="1">
            <a:off x="8885208" y="5227607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1817714636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C18BD-99A3-4454-A776-587F3017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Ви вгадали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7398060-7FE9-4989-9086-7AB9CCF0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/>
              <a:t>Для наступного питання натисніть кнопку нижче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65CFB20B-6551-40E1-9668-44BF8FA9359F}"/>
              </a:ext>
            </a:extLst>
          </p:cNvPr>
          <p:cNvCxnSpPr/>
          <p:nvPr/>
        </p:nvCxnSpPr>
        <p:spPr>
          <a:xfrm flipH="1">
            <a:off x="5960853" y="5400136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3334708821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8DCE7-5A27-4A9A-A82E-DB8A04B4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6254"/>
            <a:ext cx="10515600" cy="1325563"/>
          </a:xfrm>
        </p:spPr>
        <p:txBody>
          <a:bodyPr/>
          <a:lstStyle/>
          <a:p>
            <a:r>
              <a:rPr lang="uk-UA"/>
              <a:t>Ви не вгадали спробуйте ще раз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6942FF1-5781-4050-94CE-48CDFE33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06183"/>
            <a:ext cx="10515600" cy="4351338"/>
          </a:xfrm>
        </p:spPr>
        <p:txBody>
          <a:bodyPr/>
          <a:lstStyle/>
          <a:p>
            <a:r>
              <a:rPr lang="uk-UA"/>
              <a:t>Щоб повернутися до попереднього тикайте вище</a:t>
            </a:r>
          </a:p>
        </p:txBody>
      </p:sp>
      <p:cxnSp>
        <p:nvCxnSpPr>
          <p:cNvPr id="4" name="Пряма зі стрілкою 3">
            <a:hlinkClick r:id="rId2" action="ppaction://hlinksldjump"/>
            <a:extLst>
              <a:ext uri="{FF2B5EF4-FFF2-40B4-BE49-F238E27FC236}">
                <a16:creationId xmlns:a16="http://schemas.microsoft.com/office/drawing/2014/main" id="{41D5BCD2-D5AE-4F53-8F08-1B240D233B6B}"/>
              </a:ext>
            </a:extLst>
          </p:cNvPr>
          <p:cNvCxnSpPr/>
          <p:nvPr/>
        </p:nvCxnSpPr>
        <p:spPr>
          <a:xfrm flipH="1" flipV="1">
            <a:off x="5658928" y="0"/>
            <a:ext cx="0" cy="1043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576675814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3274F-9BF9-495F-B264-7C33C563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Хто створив </a:t>
            </a:r>
            <a:r>
              <a:rPr lang="en-US"/>
              <a:t>python? </a:t>
            </a:r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BC7DBF0-4357-4D5F-BB15-7C630CA982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err="1"/>
              <a:t>Бар’ян Страуструп</a:t>
            </a:r>
            <a:endParaRPr lang="uk-UA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CF32980-EBBC-45B8-A07E-A8E69C679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 err="1"/>
              <a:t>Гвідо ван Росум</a:t>
            </a:r>
            <a:endParaRPr lang="uk-UA"/>
          </a:p>
        </p:txBody>
      </p:sp>
      <p:cxnSp>
        <p:nvCxnSpPr>
          <p:cNvPr id="5" name="Пряма зі стрілкою 4">
            <a:hlinkClick r:id="rId2" action="ppaction://hlinksldjump"/>
            <a:extLst>
              <a:ext uri="{FF2B5EF4-FFF2-40B4-BE49-F238E27FC236}">
                <a16:creationId xmlns:a16="http://schemas.microsoft.com/office/drawing/2014/main" id="{661AB59A-3FA5-4206-829E-3AD40A855A50}"/>
              </a:ext>
            </a:extLst>
          </p:cNvPr>
          <p:cNvCxnSpPr/>
          <p:nvPr/>
        </p:nvCxnSpPr>
        <p:spPr>
          <a:xfrm flipH="1">
            <a:off x="3209027" y="5227607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 зі стрілкою 5">
            <a:hlinkClick r:id="rId3" action="ppaction://hlinksldjump"/>
            <a:extLst>
              <a:ext uri="{FF2B5EF4-FFF2-40B4-BE49-F238E27FC236}">
                <a16:creationId xmlns:a16="http://schemas.microsoft.com/office/drawing/2014/main" id="{EC7CD64D-3E4D-4822-8D16-29F2EA8EF8E9}"/>
              </a:ext>
            </a:extLst>
          </p:cNvPr>
          <p:cNvCxnSpPr/>
          <p:nvPr/>
        </p:nvCxnSpPr>
        <p:spPr>
          <a:xfrm flipH="1">
            <a:off x="8885208" y="5227607"/>
            <a:ext cx="0" cy="136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5367478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27"/>
  <p:tag name="AS_OS" val="Unix 5.4.0.182"/>
  <p:tag name="AS_RELEASE_DATE" val="2023.08.14"/>
  <p:tag name="AS_TITLE" val="Aspose.Slides for .NET Standard 2.0"/>
  <p:tag name="AS_VERSION" val="23.8"/>
</p:tagLst>
</file>

<file path=ppt/theme/_rels/theme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/Relationships>
</file>

<file path=ppt/theme/theme1.xml><?xml version="1.0" encoding="utf-8"?>
<a:theme xmlns:r="http://schemas.openxmlformats.org/officeDocument/2006/relationships"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Tw Cen MT" panose="020b0602020104020603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Tw Cen MT" panose="020b0602020104020603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emplate>Схема</Template>
  <Company/>
  <PresentationFormat>Широкий екран</PresentationFormat>
  <Paragraphs>94</Paragraphs>
  <Slides>39</Slides>
  <Notes>0</Notes>
  <TotalTime>75</TotalTime>
  <HiddenSlides>0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baseType="lpstr" size="44">
      <vt:lpstr>Arial</vt:lpstr>
      <vt:lpstr>Tw Cen MT</vt:lpstr>
      <vt:lpstr>Trebuchet MS</vt:lpstr>
      <vt:lpstr>Montserrat</vt:lpstr>
      <vt:lpstr>Схема</vt:lpstr>
      <vt:lpstr>Тест на загальні поняття</vt:lpstr>
      <vt:lpstr>Інструкція з виконання тесту</vt:lpstr>
      <vt:lpstr>Столиця США</vt:lpstr>
      <vt:lpstr>Ви вгадали</vt:lpstr>
      <vt:lpstr>Ви не вгадали(( спробуйте ще раз</vt:lpstr>
      <vt:lpstr>Найдовша річка у світі – це </vt:lpstr>
      <vt:lpstr>Ви вгадали</vt:lpstr>
      <vt:lpstr>Ви не вгадали спробуйте ще раз</vt:lpstr>
      <vt:lpstr>Хто створив python? </vt:lpstr>
      <vt:lpstr>Ви вгадали</vt:lpstr>
      <vt:lpstr>Ви не вгадали (</vt:lpstr>
      <vt:lpstr>Найбагатша компанія  у світі</vt:lpstr>
      <vt:lpstr>Ви вгадали</vt:lpstr>
      <vt:lpstr>Ви не вгадали (</vt:lpstr>
      <vt:lpstr>Найбільше місто України</vt:lpstr>
      <vt:lpstr>Ви вгадали </vt:lpstr>
      <vt:lpstr>Ви не вгадали (</vt:lpstr>
      <vt:lpstr>Найбільш популярна мова програмування</vt:lpstr>
      <vt:lpstr>Вітаю, ви вгадали </vt:lpstr>
      <vt:lpstr>Ви не вгадали (</vt:lpstr>
      <vt:lpstr>Яка мова програмування віндноситься до back-end</vt:lpstr>
      <vt:lpstr>Ви вгадали</vt:lpstr>
      <vt:lpstr>Ви не вгадали (</vt:lpstr>
      <vt:lpstr>В якому році збана України із футболу вийшли із групи на Євро</vt:lpstr>
      <vt:lpstr>Ви вгадали</vt:lpstr>
      <vt:lpstr>Ви не вгадали (</vt:lpstr>
      <vt:lpstr>В якому році збірна України із футболу виграли бронзову медалі на ЧС</vt:lpstr>
      <vt:lpstr>Ви вгадали </vt:lpstr>
      <vt:lpstr>Ви не вгадали((</vt:lpstr>
      <vt:lpstr>В якому році було засновано УАД</vt:lpstr>
      <vt:lpstr>Ви вгадали </vt:lpstr>
      <vt:lpstr>Ви не вгадали((</vt:lpstr>
      <vt:lpstr>В якому році було засновано ЛП</vt:lpstr>
      <vt:lpstr>Ви вгадали</vt:lpstr>
      <vt:lpstr>Ви не вгадали((</vt:lpstr>
      <vt:lpstr>Питання 12</vt:lpstr>
      <vt:lpstr>Ви не вгадали((</vt:lpstr>
      <vt:lpstr>Вітаю, ви все відгадали</vt:lpstr>
      <vt:lpstr>Тест закінчено. Дякую з увагу!</vt:lpstr>
    </vt:vector>
  </TitlesOfParts>
  <LinksUpToDate>0</LinksUpToDate>
  <SharedDoc>0</SharedDoc>
  <HyperlinksChanged>0</HyperlinksChanged>
  <Application>Aspose.Slides for .NET</Application>
  <AppVersion>23.0800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Презентація PowerPoint</dc:title>
  <dc:creator>mychailo.koltun@gmail.com</dc:creator>
  <cp:lastModifiedBy>mychailo.koltun@gmail.com</cp:lastModifiedBy>
  <cp:revision>9</cp:revision>
  <dcterms:created xsi:type="dcterms:W3CDTF">2024-04-24T23:29:19Z</dcterms:created>
  <dcterms:modified xsi:type="dcterms:W3CDTF">2024-05-21T13:37:36Z</dcterms:modified>
</cp:coreProperties>
</file>