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5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83" r:id="rId27"/>
    <p:sldId id="284" r:id="rId28"/>
    <p:sldId id="273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6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77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57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546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7451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1330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04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098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3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163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94DC9-AFFE-4A4A-892F-6216EF6ED44B}" type="datetimeFigureOut">
              <a:rPr lang="th-TH" smtClean="0"/>
              <a:t>12/10/65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C595A-04AB-4ECC-8019-2DF37898BBF3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6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568DA4-A7D1-410E-84BD-BE5FA33D3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8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เทคนิค</a:t>
            </a:r>
            <a:br>
              <a:rPr lang="th-TH" sz="8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8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8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โจทย์</a:t>
            </a:r>
          </a:p>
        </p:txBody>
      </p:sp>
      <p:grpSp>
        <p:nvGrpSpPr>
          <p:cNvPr id="6" name="กลุ่ม 5">
            <a:extLst>
              <a:ext uri="{FF2B5EF4-FFF2-40B4-BE49-F238E27FC236}">
                <a16:creationId xmlns:a16="http://schemas.microsoft.com/office/drawing/2014/main" id="{EB9E969B-71F1-4235-82AD-EF271BA40BB6}"/>
              </a:ext>
            </a:extLst>
          </p:cNvPr>
          <p:cNvGrpSpPr/>
          <p:nvPr/>
        </p:nvGrpSpPr>
        <p:grpSpPr>
          <a:xfrm>
            <a:off x="2454626" y="-710347"/>
            <a:ext cx="7566212" cy="2734236"/>
            <a:chOff x="2454626" y="-629665"/>
            <a:chExt cx="7566212" cy="2734236"/>
          </a:xfrm>
        </p:grpSpPr>
        <p:sp>
          <p:nvSpPr>
            <p:cNvPr id="5" name="สี่เหลี่ยมผืนผ้า: มุมมน 4">
              <a:extLst>
                <a:ext uri="{FF2B5EF4-FFF2-40B4-BE49-F238E27FC236}">
                  <a16:creationId xmlns:a16="http://schemas.microsoft.com/office/drawing/2014/main" id="{A69FD4A5-2E41-4491-A7D2-6804785102D8}"/>
                </a:ext>
              </a:extLst>
            </p:cNvPr>
            <p:cNvSpPr/>
            <p:nvPr/>
          </p:nvSpPr>
          <p:spPr>
            <a:xfrm>
              <a:off x="2454626" y="-629665"/>
              <a:ext cx="7566212" cy="27342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4" name="ชื่อเรื่อง 1">
              <a:extLst>
                <a:ext uri="{FF2B5EF4-FFF2-40B4-BE49-F238E27FC236}">
                  <a16:creationId xmlns:a16="http://schemas.microsoft.com/office/drawing/2014/main" id="{57E536AB-E579-405F-9EF6-3475B015A712}"/>
                </a:ext>
              </a:extLst>
            </p:cNvPr>
            <p:cNvSpPr txBox="1">
              <a:spLocks/>
            </p:cNvSpPr>
            <p:nvPr/>
          </p:nvSpPr>
          <p:spPr>
            <a:xfrm>
              <a:off x="2529426" y="357056"/>
              <a:ext cx="7491412" cy="9400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0" kern="1200" cap="all" spc="8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h-TH" sz="6000" cap="none" spc="0" dirty="0">
                  <a:ln w="0"/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โจทย์ยาวครึ่งหน้า ถึง 1</a:t>
              </a:r>
              <a:r>
                <a:rPr lang="en-US" sz="6000" cap="none" spc="0" dirty="0">
                  <a:ln w="0"/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e9+7 </a:t>
              </a:r>
              <a:r>
                <a:rPr lang="th-TH" sz="6000" cap="none" spc="0" dirty="0">
                  <a:ln w="0"/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หน้า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6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84" y="138500"/>
            <a:ext cx="10178322" cy="1492132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Type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AAFE6FF6-62F8-4B6D-9A74-54ECA466DE56}"/>
              </a:ext>
            </a:extLst>
          </p:cNvPr>
          <p:cNvGrpSpPr/>
          <p:nvPr/>
        </p:nvGrpSpPr>
        <p:grpSpPr>
          <a:xfrm>
            <a:off x="1888723" y="1243500"/>
            <a:ext cx="6825676" cy="5098866"/>
            <a:chOff x="2702486" y="1620018"/>
            <a:chExt cx="6825676" cy="5098866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465F612D-6EB1-4465-A5FD-0A9C579F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2487" y="1620018"/>
              <a:ext cx="6787025" cy="849658"/>
            </a:xfrm>
            <a:prstGeom prst="rect">
              <a:avLst/>
            </a:prstGeom>
          </p:spPr>
        </p:pic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BCC3AF82-B1C1-4A73-BA2D-FA9CFD68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486" y="2666901"/>
              <a:ext cx="6787025" cy="656810"/>
            </a:xfrm>
            <a:prstGeom prst="rect">
              <a:avLst/>
            </a:prstGeom>
          </p:spPr>
        </p:pic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A49D38AC-502D-49AA-AF6F-E496DB01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2486" y="3489560"/>
              <a:ext cx="6787025" cy="645392"/>
            </a:xfrm>
            <a:prstGeom prst="rect">
              <a:avLst/>
            </a:prstGeom>
          </p:spPr>
        </p:pic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F5823993-F13F-484D-81FB-407AE89F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2487" y="4300801"/>
              <a:ext cx="6787024" cy="706765"/>
            </a:xfrm>
            <a:prstGeom prst="rect">
              <a:avLst/>
            </a:prstGeom>
          </p:spPr>
        </p:pic>
        <p:pic>
          <p:nvPicPr>
            <p:cNvPr id="13" name="รูปภาพ 12">
              <a:extLst>
                <a:ext uri="{FF2B5EF4-FFF2-40B4-BE49-F238E27FC236}">
                  <a16:creationId xmlns:a16="http://schemas.microsoft.com/office/drawing/2014/main" id="{9B0A23BE-44C7-4926-9E82-5E42924AE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2486" y="5171221"/>
              <a:ext cx="6825676" cy="639579"/>
            </a:xfrm>
            <a:prstGeom prst="rect">
              <a:avLst/>
            </a:prstGeom>
          </p:spPr>
        </p:pic>
        <p:pic>
          <p:nvPicPr>
            <p:cNvPr id="15" name="รูปภาพ 14">
              <a:extLst>
                <a:ext uri="{FF2B5EF4-FFF2-40B4-BE49-F238E27FC236}">
                  <a16:creationId xmlns:a16="http://schemas.microsoft.com/office/drawing/2014/main" id="{2236044E-40AF-4008-933A-4762BB20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2486" y="5974455"/>
              <a:ext cx="6825676" cy="744429"/>
            </a:xfrm>
            <a:prstGeom prst="rect">
              <a:avLst/>
            </a:prstGeom>
          </p:spPr>
        </p:pic>
      </p:grpSp>
      <p:sp>
        <p:nvSpPr>
          <p:cNvPr id="19" name="ชื่อเรื่อง 1">
            <a:extLst>
              <a:ext uri="{FF2B5EF4-FFF2-40B4-BE49-F238E27FC236}">
                <a16:creationId xmlns:a16="http://schemas.microsoft.com/office/drawing/2014/main" id="{38B91E66-3623-4385-8819-D39A6EE784C2}"/>
              </a:ext>
            </a:extLst>
          </p:cNvPr>
          <p:cNvSpPr txBox="1">
            <a:spLocks/>
          </p:cNvSpPr>
          <p:nvPr/>
        </p:nvSpPr>
        <p:spPr>
          <a:xfrm>
            <a:off x="8597192" y="2076773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+-2^32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ชื่อเรื่อง 1">
            <a:extLst>
              <a:ext uri="{FF2B5EF4-FFF2-40B4-BE49-F238E27FC236}">
                <a16:creationId xmlns:a16="http://schemas.microsoft.com/office/drawing/2014/main" id="{1B915FF1-FC2E-4217-AE8D-DD4C9A2C28A0}"/>
              </a:ext>
            </a:extLst>
          </p:cNvPr>
          <p:cNvSpPr txBox="1">
            <a:spLocks/>
          </p:cNvSpPr>
          <p:nvPr/>
        </p:nvSpPr>
        <p:spPr>
          <a:xfrm>
            <a:off x="8636470" y="2822839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+-2^63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209B019A-089E-4AFD-A445-F800EE700C1C}"/>
              </a:ext>
            </a:extLst>
          </p:cNvPr>
          <p:cNvSpPr txBox="1">
            <a:spLocks/>
          </p:cNvSpPr>
          <p:nvPr/>
        </p:nvSpPr>
        <p:spPr>
          <a:xfrm>
            <a:off x="8794416" y="3758434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2^64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>
            <a:extLst>
              <a:ext uri="{FF2B5EF4-FFF2-40B4-BE49-F238E27FC236}">
                <a16:creationId xmlns:a16="http://schemas.microsoft.com/office/drawing/2014/main" id="{DCC89675-AADA-40F1-8159-0F455089CBA1}"/>
              </a:ext>
            </a:extLst>
          </p:cNvPr>
          <p:cNvSpPr txBox="1">
            <a:spLocks/>
          </p:cNvSpPr>
          <p:nvPr/>
        </p:nvSpPr>
        <p:spPr>
          <a:xfrm>
            <a:off x="8794415" y="4631048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ชื่อเรื่อง 1">
            <a:extLst>
              <a:ext uri="{FF2B5EF4-FFF2-40B4-BE49-F238E27FC236}">
                <a16:creationId xmlns:a16="http://schemas.microsoft.com/office/drawing/2014/main" id="{020B61ED-96B4-49DF-AD4B-D091539FEA5E}"/>
              </a:ext>
            </a:extLst>
          </p:cNvPr>
          <p:cNvSpPr txBox="1">
            <a:spLocks/>
          </p:cNvSpPr>
          <p:nvPr/>
        </p:nvSpPr>
        <p:spPr>
          <a:xfrm>
            <a:off x="8799961" y="5503662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วงรี 2">
            <a:extLst>
              <a:ext uri="{FF2B5EF4-FFF2-40B4-BE49-F238E27FC236}">
                <a16:creationId xmlns:a16="http://schemas.microsoft.com/office/drawing/2014/main" id="{E8733C00-D719-4663-9E48-623C34425EEB}"/>
              </a:ext>
            </a:extLst>
          </p:cNvPr>
          <p:cNvSpPr/>
          <p:nvPr/>
        </p:nvSpPr>
        <p:spPr>
          <a:xfrm>
            <a:off x="1770055" y="3050351"/>
            <a:ext cx="1230995" cy="4939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972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44" y="213050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th-TH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พยายามหาโจทย์ที่ทำได้ก่อน</a:t>
            </a:r>
            <a:br>
              <a:rPr lang="th-TH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OCOM Scanner </a:t>
            </a:r>
            <a:endParaRPr lang="th-TH" sz="9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528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1E2F8B3B-E2FA-4D75-8469-2495B94A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497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th-TH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บัดนี้ถึงเวลาอันสมควรแล้ว</a:t>
            </a:r>
          </a:p>
        </p:txBody>
      </p:sp>
    </p:spTree>
    <p:extLst>
      <p:ext uri="{BB962C8B-B14F-4D97-AF65-F5344CB8AC3E}">
        <p14:creationId xmlns:p14="http://schemas.microsoft.com/office/powerpoint/2010/main" val="54879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1E2F8B3B-E2FA-4D75-8469-2495B94A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497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th-TH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ทุกท่าน จงเขียน </a:t>
            </a:r>
            <a:r>
              <a:rPr lang="en-US" sz="9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c++</a:t>
            </a:r>
            <a:endParaRPr lang="th-TH" sz="9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322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AACE9D28-FD4F-451F-BB95-B6CDFB9FC0FC}"/>
              </a:ext>
            </a:extLst>
          </p:cNvPr>
          <p:cNvSpPr txBox="1">
            <a:spLocks/>
          </p:cNvSpPr>
          <p:nvPr/>
        </p:nvSpPr>
        <p:spPr>
          <a:xfrm>
            <a:off x="1748803" y="458949"/>
            <a:ext cx="9501901" cy="5940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C: 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(“%…”,…);</a:t>
            </a:r>
          </a:p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C++: 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cout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&lt;&lt; …;</a:t>
            </a:r>
          </a:p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C: 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(“%..”,&amp;..);</a:t>
            </a:r>
          </a:p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C++: 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cin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&gt;&gt; …;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41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90" y="1771915"/>
            <a:ext cx="3087240" cy="1492132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-ชื่อตัวแปร</a:t>
            </a: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41ED897D-6956-4C36-B986-C245B58785EE}"/>
              </a:ext>
            </a:extLst>
          </p:cNvPr>
          <p:cNvSpPr txBox="1">
            <a:spLocks/>
          </p:cNvSpPr>
          <p:nvPr/>
        </p:nvSpPr>
        <p:spPr>
          <a:xfrm>
            <a:off x="1502690" y="41824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สิ่งแนะแนว</a:t>
            </a: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E0150C1B-C096-4A9B-B839-3B29C788BE59}"/>
              </a:ext>
            </a:extLst>
          </p:cNvPr>
          <p:cNvSpPr txBox="1">
            <a:spLocks/>
          </p:cNvSpPr>
          <p:nvPr/>
        </p:nvSpPr>
        <p:spPr>
          <a:xfrm>
            <a:off x="2914633" y="1372046"/>
            <a:ext cx="9966549" cy="5485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F0459A26-19ED-4140-BC51-FBA90FFEBA14}"/>
              </a:ext>
            </a:extLst>
          </p:cNvPr>
          <p:cNvSpPr txBox="1">
            <a:spLocks/>
          </p:cNvSpPr>
          <p:nvPr/>
        </p:nvSpPr>
        <p:spPr>
          <a:xfrm>
            <a:off x="4788533" y="1372046"/>
            <a:ext cx="7026950" cy="426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ตั้งให้สอดคล้องกับการใช้</a:t>
            </a: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number -&gt; n</a:t>
            </a: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 -&gt; </a:t>
            </a:r>
            <a:r>
              <a:rPr lang="en-US" sz="60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endParaRPr lang="en-US" sz="60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ผลรวม </a:t>
            </a:r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-&gt; sum</a:t>
            </a: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count -&gt; </a:t>
            </a:r>
            <a:r>
              <a:rPr lang="en-US" sz="60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cnt</a:t>
            </a:r>
            <a:endParaRPr lang="en-US" sz="60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 -&gt; </a:t>
            </a:r>
            <a:r>
              <a:rPr lang="en-US" sz="60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</a:t>
            </a:r>
            <a:endParaRPr lang="th-TH" sz="60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04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90" y="1771915"/>
            <a:ext cx="3087240" cy="1492132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-ชื่อตัวแปร</a:t>
            </a: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41ED897D-6956-4C36-B986-C245B58785EE}"/>
              </a:ext>
            </a:extLst>
          </p:cNvPr>
          <p:cNvSpPr txBox="1">
            <a:spLocks/>
          </p:cNvSpPr>
          <p:nvPr/>
        </p:nvSpPr>
        <p:spPr>
          <a:xfrm>
            <a:off x="1502690" y="41824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สิ่งแนะแนว</a:t>
            </a:r>
          </a:p>
        </p:txBody>
      </p:sp>
      <p:grpSp>
        <p:nvGrpSpPr>
          <p:cNvPr id="5" name="กลุ่ม 4">
            <a:extLst>
              <a:ext uri="{FF2B5EF4-FFF2-40B4-BE49-F238E27FC236}">
                <a16:creationId xmlns:a16="http://schemas.microsoft.com/office/drawing/2014/main" id="{98FF8EF6-861D-472C-A679-ECA54811F9CA}"/>
              </a:ext>
            </a:extLst>
          </p:cNvPr>
          <p:cNvGrpSpPr/>
          <p:nvPr/>
        </p:nvGrpSpPr>
        <p:grpSpPr>
          <a:xfrm>
            <a:off x="2225451" y="1743920"/>
            <a:ext cx="9966549" cy="4953284"/>
            <a:chOff x="2225451" y="1743920"/>
            <a:chExt cx="9966549" cy="4953284"/>
          </a:xfrm>
        </p:grpSpPr>
        <p:sp>
          <p:nvSpPr>
            <p:cNvPr id="7" name="ชื่อเรื่อง 1">
              <a:extLst>
                <a:ext uri="{FF2B5EF4-FFF2-40B4-BE49-F238E27FC236}">
                  <a16:creationId xmlns:a16="http://schemas.microsoft.com/office/drawing/2014/main" id="{E0150C1B-C096-4A9B-B839-3B29C788BE59}"/>
                </a:ext>
              </a:extLst>
            </p:cNvPr>
            <p:cNvSpPr txBox="1">
              <a:spLocks/>
            </p:cNvSpPr>
            <p:nvPr/>
          </p:nvSpPr>
          <p:spPr>
            <a:xfrm>
              <a:off x="2225451" y="1743920"/>
              <a:ext cx="9966549" cy="434698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h-TH" sz="6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หรือตามโจทย์กำหนด</a:t>
              </a:r>
            </a:p>
          </p:txBody>
        </p:sp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D1493B85-BF4B-4055-99EB-81E2A7101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9095" y="2949296"/>
              <a:ext cx="6033810" cy="3747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4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41ED897D-6956-4C36-B986-C245B58785EE}"/>
              </a:ext>
            </a:extLst>
          </p:cNvPr>
          <p:cNvSpPr txBox="1">
            <a:spLocks/>
          </p:cNvSpPr>
          <p:nvPr/>
        </p:nvSpPr>
        <p:spPr>
          <a:xfrm>
            <a:off x="1502690" y="41824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สิ่งแนะแนว</a:t>
            </a: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E0150C1B-C096-4A9B-B839-3B29C788BE59}"/>
              </a:ext>
            </a:extLst>
          </p:cNvPr>
          <p:cNvSpPr txBox="1">
            <a:spLocks/>
          </p:cNvSpPr>
          <p:nvPr/>
        </p:nvSpPr>
        <p:spPr>
          <a:xfrm>
            <a:off x="1194510" y="2387141"/>
            <a:ext cx="4578761" cy="1214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ตามโจทย์กำหนด</a:t>
            </a: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95CB0AFF-C93F-4EDF-8EA5-1E4B7D75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00" y="418244"/>
            <a:ext cx="5550865" cy="62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1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89" y="1771915"/>
            <a:ext cx="3517545" cy="1492132"/>
          </a:xfrm>
        </p:spPr>
        <p:txBody>
          <a:bodyPr>
            <a:normAutofit fontScale="90000"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b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41ED897D-6956-4C36-B986-C245B58785EE}"/>
              </a:ext>
            </a:extLst>
          </p:cNvPr>
          <p:cNvSpPr txBox="1">
            <a:spLocks/>
          </p:cNvSpPr>
          <p:nvPr/>
        </p:nvSpPr>
        <p:spPr>
          <a:xfrm>
            <a:off x="1502690" y="41824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สิ่งแนะแนว</a:t>
            </a: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E0150C1B-C096-4A9B-B839-3B29C788BE59}"/>
              </a:ext>
            </a:extLst>
          </p:cNvPr>
          <p:cNvSpPr txBox="1">
            <a:spLocks/>
          </p:cNvSpPr>
          <p:nvPr/>
        </p:nvSpPr>
        <p:spPr>
          <a:xfrm>
            <a:off x="3004280" y="3437072"/>
            <a:ext cx="9966549" cy="5485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 0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!!</a:t>
            </a:r>
          </a:p>
          <a:p>
            <a:pPr algn="ctr"/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อาจจะต้องลดค่าตัวแปรลง 1</a:t>
            </a:r>
          </a:p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96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3401961-5928-4FD5-875C-6616EE11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49" y="66787"/>
            <a:ext cx="7353502" cy="67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52715"/>
            <a:ext cx="10178322" cy="1492132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case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02F653A-7C57-4E9C-82B4-3A29AF26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17" y="2140886"/>
            <a:ext cx="9960734" cy="3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CD6CD8D-13E9-41DE-BFFC-35261F22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08" y="705141"/>
            <a:ext cx="9850116" cy="54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03A66C36-F9DB-4B76-BF83-8A1DBB9C8280}"/>
              </a:ext>
            </a:extLst>
          </p:cNvPr>
          <p:cNvSpPr txBox="1">
            <a:spLocks/>
          </p:cNvSpPr>
          <p:nvPr/>
        </p:nvSpPr>
        <p:spPr>
          <a:xfrm>
            <a:off x="2582523" y="976169"/>
            <a:ext cx="7026950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max , min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E58E48D8-2465-4C12-941A-02CF91F8AFDF}"/>
              </a:ext>
            </a:extLst>
          </p:cNvPr>
          <p:cNvSpPr txBox="1">
            <a:spLocks/>
          </p:cNvSpPr>
          <p:nvPr/>
        </p:nvSpPr>
        <p:spPr>
          <a:xfrm>
            <a:off x="-97232" y="2312896"/>
            <a:ext cx="801306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8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 2 ค่า</a:t>
            </a:r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FE6F7643-904B-47FD-9FB2-394FDC214D32}"/>
              </a:ext>
            </a:extLst>
          </p:cNvPr>
          <p:cNvSpPr txBox="1">
            <a:spLocks/>
          </p:cNvSpPr>
          <p:nvPr/>
        </p:nvSpPr>
        <p:spPr>
          <a:xfrm>
            <a:off x="1946031" y="3599823"/>
            <a:ext cx="829993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max(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int,int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ชื่อเรื่อง 1">
            <a:extLst>
              <a:ext uri="{FF2B5EF4-FFF2-40B4-BE49-F238E27FC236}">
                <a16:creationId xmlns:a16="http://schemas.microsoft.com/office/drawing/2014/main" id="{B457DDD9-A5C9-4871-9C77-0975DC219440}"/>
              </a:ext>
            </a:extLst>
          </p:cNvPr>
          <p:cNvSpPr txBox="1">
            <a:spLocks/>
          </p:cNvSpPr>
          <p:nvPr/>
        </p:nvSpPr>
        <p:spPr>
          <a:xfrm>
            <a:off x="1946030" y="5141755"/>
            <a:ext cx="829993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min(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int,int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ชื่อเรื่อง 1">
            <a:extLst>
              <a:ext uri="{FF2B5EF4-FFF2-40B4-BE49-F238E27FC236}">
                <a16:creationId xmlns:a16="http://schemas.microsoft.com/office/drawing/2014/main" id="{D1033701-4A68-411D-A653-6FF0B244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1109"/>
            <a:ext cx="10178322" cy="1492132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สูตรโกง</a:t>
            </a:r>
          </a:p>
        </p:txBody>
      </p:sp>
    </p:spTree>
    <p:extLst>
      <p:ext uri="{BB962C8B-B14F-4D97-AF65-F5344CB8AC3E}">
        <p14:creationId xmlns:p14="http://schemas.microsoft.com/office/powerpoint/2010/main" val="51151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BD3F9F5-EF2B-4224-98E5-2BDE30B8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75" y="191812"/>
            <a:ext cx="6339772" cy="647437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D073E6A-C127-46F2-A371-DF05E7B34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13"/>
          <a:stretch/>
        </p:blipFill>
        <p:spPr>
          <a:xfrm>
            <a:off x="8240742" y="2384652"/>
            <a:ext cx="2934092" cy="20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5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03A66C36-F9DB-4B76-BF83-8A1DBB9C8280}"/>
              </a:ext>
            </a:extLst>
          </p:cNvPr>
          <p:cNvSpPr txBox="1">
            <a:spLocks/>
          </p:cNvSpPr>
          <p:nvPr/>
        </p:nvSpPr>
        <p:spPr>
          <a:xfrm>
            <a:off x="0" y="-228106"/>
            <a:ext cx="7026950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sort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E58E48D8-2465-4C12-941A-02CF91F8AFDF}"/>
              </a:ext>
            </a:extLst>
          </p:cNvPr>
          <p:cNvSpPr txBox="1">
            <a:spLocks/>
          </p:cNvSpPr>
          <p:nvPr/>
        </p:nvSpPr>
        <p:spPr>
          <a:xfrm>
            <a:off x="3657599" y="-100611"/>
            <a:ext cx="801306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8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เรียงค่าใน </a:t>
            </a:r>
            <a:r>
              <a:rPr lang="en-US" sz="8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endParaRPr lang="th-TH" sz="80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D632611-90D6-47EA-A9E4-B5C5A1EA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" y="1391521"/>
            <a:ext cx="11869029" cy="50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03A66C36-F9DB-4B76-BF83-8A1DBB9C8280}"/>
              </a:ext>
            </a:extLst>
          </p:cNvPr>
          <p:cNvSpPr txBox="1">
            <a:spLocks/>
          </p:cNvSpPr>
          <p:nvPr/>
        </p:nvSpPr>
        <p:spPr>
          <a:xfrm>
            <a:off x="-366173" y="542858"/>
            <a:ext cx="7026950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swap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E58E48D8-2465-4C12-941A-02CF91F8AFDF}"/>
              </a:ext>
            </a:extLst>
          </p:cNvPr>
          <p:cNvSpPr txBox="1">
            <a:spLocks/>
          </p:cNvSpPr>
          <p:nvPr/>
        </p:nvSpPr>
        <p:spPr>
          <a:xfrm>
            <a:off x="3730697" y="670353"/>
            <a:ext cx="801306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8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สลับค่าของ 2 ตัวแปร</a:t>
            </a:r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FE6F7643-904B-47FD-9FB2-394FDC214D32}"/>
              </a:ext>
            </a:extLst>
          </p:cNvPr>
          <p:cNvSpPr txBox="1">
            <a:spLocks/>
          </p:cNvSpPr>
          <p:nvPr/>
        </p:nvSpPr>
        <p:spPr>
          <a:xfrm>
            <a:off x="1596408" y="3187447"/>
            <a:ext cx="970808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swap(</a:t>
            </a:r>
            <a:r>
              <a:rPr lang="th-TH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2526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764E2FA-F9D7-43FC-AB82-24A4D7E1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33" y="250716"/>
            <a:ext cx="10063125" cy="3855119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468E790-DE97-4E0A-B3DD-2E5DEB60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345" y="4401206"/>
            <a:ext cx="5673309" cy="19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82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03A66C36-F9DB-4B76-BF83-8A1DBB9C8280}"/>
              </a:ext>
            </a:extLst>
          </p:cNvPr>
          <p:cNvSpPr txBox="1">
            <a:spLocks/>
          </p:cNvSpPr>
          <p:nvPr/>
        </p:nvSpPr>
        <p:spPr>
          <a:xfrm>
            <a:off x="-366173" y="542858"/>
            <a:ext cx="7026950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gcd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E58E48D8-2465-4C12-941A-02CF91F8AFDF}"/>
              </a:ext>
            </a:extLst>
          </p:cNvPr>
          <p:cNvSpPr txBox="1">
            <a:spLocks/>
          </p:cNvSpPr>
          <p:nvPr/>
        </p:nvSpPr>
        <p:spPr>
          <a:xfrm>
            <a:off x="3730697" y="670353"/>
            <a:ext cx="801306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8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ห.ร.ม 1 บรรทัด</a:t>
            </a:r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FE6F7643-904B-47FD-9FB2-394FDC214D32}"/>
              </a:ext>
            </a:extLst>
          </p:cNvPr>
          <p:cNvSpPr txBox="1">
            <a:spLocks/>
          </p:cNvSpPr>
          <p:nvPr/>
        </p:nvSpPr>
        <p:spPr>
          <a:xfrm>
            <a:off x="1551584" y="3330879"/>
            <a:ext cx="970808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115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gcd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sz="115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th-TH" sz="115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653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0CA4973-FB4C-4ACC-8954-9C22CA11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433030"/>
            <a:ext cx="9364397" cy="1011067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939C940-24B6-448C-A22E-5FD17FBE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93" y="3884399"/>
            <a:ext cx="3961414" cy="13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34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1109"/>
            <a:ext cx="10178322" cy="1492132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สูตรโกง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6F36DE9-AFF7-4F7C-A30C-E7F7BE59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11" y="1047769"/>
            <a:ext cx="9737255" cy="54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37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0756"/>
            <a:ext cx="10178322" cy="1492132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ค่าคงที่ สูตรโกง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9187CA0A-45E3-4A6E-A5F5-2F7430B723AF}"/>
              </a:ext>
            </a:extLst>
          </p:cNvPr>
          <p:cNvSpPr txBox="1">
            <a:spLocks/>
          </p:cNvSpPr>
          <p:nvPr/>
        </p:nvSpPr>
        <p:spPr>
          <a:xfrm>
            <a:off x="1596408" y="3268129"/>
            <a:ext cx="9708087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INT_MAX</a:t>
            </a: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INT_MIN</a:t>
            </a: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LLONG_MAX</a:t>
            </a: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LLONG_MIN</a:t>
            </a:r>
          </a:p>
          <a:p>
            <a:endParaRPr lang="en-US" sz="60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60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1e9</a:t>
            </a:r>
            <a:endParaRPr lang="th-TH" sz="60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063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2980AB3-E6EC-4874-8216-599C1418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47" y="1386027"/>
            <a:ext cx="9931449" cy="40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4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62632F0-576B-43DB-8307-742ACFE0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10" y="428902"/>
            <a:ext cx="5057380" cy="2787041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464A941-D196-40EC-ADD4-B5103734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09" y="3642058"/>
            <a:ext cx="4946354" cy="26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18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84" y="138500"/>
            <a:ext cx="10178322" cy="1492132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Type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AAFE6FF6-62F8-4B6D-9A74-54ECA466DE56}"/>
              </a:ext>
            </a:extLst>
          </p:cNvPr>
          <p:cNvGrpSpPr/>
          <p:nvPr/>
        </p:nvGrpSpPr>
        <p:grpSpPr>
          <a:xfrm>
            <a:off x="1888723" y="1243500"/>
            <a:ext cx="6825676" cy="5098866"/>
            <a:chOff x="2702486" y="1620018"/>
            <a:chExt cx="6825676" cy="5098866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465F612D-6EB1-4465-A5FD-0A9C579F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2487" y="1620018"/>
              <a:ext cx="6787025" cy="849658"/>
            </a:xfrm>
            <a:prstGeom prst="rect">
              <a:avLst/>
            </a:prstGeom>
          </p:spPr>
        </p:pic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BCC3AF82-B1C1-4A73-BA2D-FA9CFD68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486" y="2666901"/>
              <a:ext cx="6787025" cy="656810"/>
            </a:xfrm>
            <a:prstGeom prst="rect">
              <a:avLst/>
            </a:prstGeom>
          </p:spPr>
        </p:pic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A49D38AC-502D-49AA-AF6F-E496DB01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2486" y="3489560"/>
              <a:ext cx="6787025" cy="645392"/>
            </a:xfrm>
            <a:prstGeom prst="rect">
              <a:avLst/>
            </a:prstGeom>
          </p:spPr>
        </p:pic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F5823993-F13F-484D-81FB-407AE89F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2487" y="4300801"/>
              <a:ext cx="6787024" cy="706765"/>
            </a:xfrm>
            <a:prstGeom prst="rect">
              <a:avLst/>
            </a:prstGeom>
          </p:spPr>
        </p:pic>
        <p:pic>
          <p:nvPicPr>
            <p:cNvPr id="13" name="รูปภาพ 12">
              <a:extLst>
                <a:ext uri="{FF2B5EF4-FFF2-40B4-BE49-F238E27FC236}">
                  <a16:creationId xmlns:a16="http://schemas.microsoft.com/office/drawing/2014/main" id="{9B0A23BE-44C7-4926-9E82-5E42924AE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2486" y="5171221"/>
              <a:ext cx="6825676" cy="639579"/>
            </a:xfrm>
            <a:prstGeom prst="rect">
              <a:avLst/>
            </a:prstGeom>
          </p:spPr>
        </p:pic>
        <p:pic>
          <p:nvPicPr>
            <p:cNvPr id="15" name="รูปภาพ 14">
              <a:extLst>
                <a:ext uri="{FF2B5EF4-FFF2-40B4-BE49-F238E27FC236}">
                  <a16:creationId xmlns:a16="http://schemas.microsoft.com/office/drawing/2014/main" id="{2236044E-40AF-4008-933A-4762BB20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2486" y="5974455"/>
              <a:ext cx="6825676" cy="744429"/>
            </a:xfrm>
            <a:prstGeom prst="rect">
              <a:avLst/>
            </a:prstGeom>
          </p:spPr>
        </p:pic>
      </p:grpSp>
      <p:sp>
        <p:nvSpPr>
          <p:cNvPr id="19" name="ชื่อเรื่อง 1">
            <a:extLst>
              <a:ext uri="{FF2B5EF4-FFF2-40B4-BE49-F238E27FC236}">
                <a16:creationId xmlns:a16="http://schemas.microsoft.com/office/drawing/2014/main" id="{38B91E66-3623-4385-8819-D39A6EE784C2}"/>
              </a:ext>
            </a:extLst>
          </p:cNvPr>
          <p:cNvSpPr txBox="1">
            <a:spLocks/>
          </p:cNvSpPr>
          <p:nvPr/>
        </p:nvSpPr>
        <p:spPr>
          <a:xfrm>
            <a:off x="8597192" y="2076773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+-2^32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ชื่อเรื่อง 1">
            <a:extLst>
              <a:ext uri="{FF2B5EF4-FFF2-40B4-BE49-F238E27FC236}">
                <a16:creationId xmlns:a16="http://schemas.microsoft.com/office/drawing/2014/main" id="{1B915FF1-FC2E-4217-AE8D-DD4C9A2C28A0}"/>
              </a:ext>
            </a:extLst>
          </p:cNvPr>
          <p:cNvSpPr txBox="1">
            <a:spLocks/>
          </p:cNvSpPr>
          <p:nvPr/>
        </p:nvSpPr>
        <p:spPr>
          <a:xfrm>
            <a:off x="8636470" y="2822839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+-2^63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209B019A-089E-4AFD-A445-F800EE700C1C}"/>
              </a:ext>
            </a:extLst>
          </p:cNvPr>
          <p:cNvSpPr txBox="1">
            <a:spLocks/>
          </p:cNvSpPr>
          <p:nvPr/>
        </p:nvSpPr>
        <p:spPr>
          <a:xfrm>
            <a:off x="8794416" y="3758434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2^64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>
            <a:extLst>
              <a:ext uri="{FF2B5EF4-FFF2-40B4-BE49-F238E27FC236}">
                <a16:creationId xmlns:a16="http://schemas.microsoft.com/office/drawing/2014/main" id="{DCC89675-AADA-40F1-8159-0F455089CBA1}"/>
              </a:ext>
            </a:extLst>
          </p:cNvPr>
          <p:cNvSpPr txBox="1">
            <a:spLocks/>
          </p:cNvSpPr>
          <p:nvPr/>
        </p:nvSpPr>
        <p:spPr>
          <a:xfrm>
            <a:off x="8794415" y="4631048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ชื่อเรื่อง 1">
            <a:extLst>
              <a:ext uri="{FF2B5EF4-FFF2-40B4-BE49-F238E27FC236}">
                <a16:creationId xmlns:a16="http://schemas.microsoft.com/office/drawing/2014/main" id="{020B61ED-96B4-49DF-AD4B-D091539FEA5E}"/>
              </a:ext>
            </a:extLst>
          </p:cNvPr>
          <p:cNvSpPr txBox="1">
            <a:spLocks/>
          </p:cNvSpPr>
          <p:nvPr/>
        </p:nvSpPr>
        <p:spPr>
          <a:xfrm>
            <a:off x="8799961" y="5503662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119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80756"/>
            <a:ext cx="5140157" cy="1567362"/>
          </a:xfrm>
        </p:spPr>
        <p:txBody>
          <a:bodyPr>
            <a:normAutofit/>
          </a:bodyPr>
          <a:lstStyle/>
          <a:p>
            <a:r>
              <a:rPr lang="th-TH" sz="7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ทำนายแนวข้อสอบ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9187CA0A-45E3-4A6E-A5F5-2F7430B723AF}"/>
              </a:ext>
            </a:extLst>
          </p:cNvPr>
          <p:cNvSpPr txBox="1">
            <a:spLocks/>
          </p:cNvSpPr>
          <p:nvPr/>
        </p:nvSpPr>
        <p:spPr>
          <a:xfrm>
            <a:off x="2506840" y="1864659"/>
            <a:ext cx="7769988" cy="4392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-ประยุกต์เนื้อหาค่าย 1</a:t>
            </a:r>
          </a:p>
          <a:p>
            <a:r>
              <a:rPr lang="th-TH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พวก </a:t>
            </a:r>
            <a:r>
              <a:rPr lang="en-US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type , array</a:t>
            </a:r>
          </a:p>
          <a:p>
            <a:r>
              <a:rPr lang="en-US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-Math </a:t>
            </a:r>
            <a:r>
              <a:rPr lang="th-TH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มาแน่</a:t>
            </a:r>
            <a:endParaRPr lang="en-US" sz="8800" cap="none" spc="0" dirty="0">
              <a:ln w="0"/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-Pattern </a:t>
            </a:r>
            <a:r>
              <a:rPr lang="th-TH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</a:t>
            </a:r>
            <a:r>
              <a:rPr lang="th-TH" sz="8800" cap="none" spc="0" dirty="0" err="1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แน่ๆ</a:t>
            </a:r>
            <a:r>
              <a:rPr lang="th-TH" sz="8800" cap="none" spc="0" dirty="0">
                <a:ln w="0"/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ๆ</a:t>
            </a:r>
          </a:p>
        </p:txBody>
      </p:sp>
    </p:spTree>
    <p:extLst>
      <p:ext uri="{BB962C8B-B14F-4D97-AF65-F5344CB8AC3E}">
        <p14:creationId xmlns:p14="http://schemas.microsoft.com/office/powerpoint/2010/main" val="728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52715"/>
            <a:ext cx="10178322" cy="1492132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อ่านคำอธิบาย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case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1F35819-DF38-49C3-83C7-EE66692F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40" y="1706472"/>
            <a:ext cx="8517082" cy="45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6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55" y="2682934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th-TH" sz="12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ถ้ายังไม่เข้าใจโจทย์</a:t>
            </a:r>
            <a:r>
              <a:rPr lang="en-US" sz="12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!!</a:t>
            </a:r>
            <a:endParaRPr lang="th-TH" sz="125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6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84" y="138500"/>
            <a:ext cx="10178322" cy="1492132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Type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AAFE6FF6-62F8-4B6D-9A74-54ECA466DE56}"/>
              </a:ext>
            </a:extLst>
          </p:cNvPr>
          <p:cNvGrpSpPr/>
          <p:nvPr/>
        </p:nvGrpSpPr>
        <p:grpSpPr>
          <a:xfrm>
            <a:off x="1888723" y="1243500"/>
            <a:ext cx="6825676" cy="5098866"/>
            <a:chOff x="2702486" y="1620018"/>
            <a:chExt cx="6825676" cy="5098866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465F612D-6EB1-4465-A5FD-0A9C579F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2487" y="1620018"/>
              <a:ext cx="6787025" cy="849658"/>
            </a:xfrm>
            <a:prstGeom prst="rect">
              <a:avLst/>
            </a:prstGeom>
          </p:spPr>
        </p:pic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BCC3AF82-B1C1-4A73-BA2D-FA9CFD68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486" y="2666901"/>
              <a:ext cx="6787025" cy="656810"/>
            </a:xfrm>
            <a:prstGeom prst="rect">
              <a:avLst/>
            </a:prstGeom>
          </p:spPr>
        </p:pic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A49D38AC-502D-49AA-AF6F-E496DB01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2486" y="3489560"/>
              <a:ext cx="6787025" cy="645392"/>
            </a:xfrm>
            <a:prstGeom prst="rect">
              <a:avLst/>
            </a:prstGeom>
          </p:spPr>
        </p:pic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F5823993-F13F-484D-81FB-407AE89F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2487" y="4300801"/>
              <a:ext cx="6787024" cy="706765"/>
            </a:xfrm>
            <a:prstGeom prst="rect">
              <a:avLst/>
            </a:prstGeom>
          </p:spPr>
        </p:pic>
        <p:pic>
          <p:nvPicPr>
            <p:cNvPr id="13" name="รูปภาพ 12">
              <a:extLst>
                <a:ext uri="{FF2B5EF4-FFF2-40B4-BE49-F238E27FC236}">
                  <a16:creationId xmlns:a16="http://schemas.microsoft.com/office/drawing/2014/main" id="{9B0A23BE-44C7-4926-9E82-5E42924AE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2486" y="5171221"/>
              <a:ext cx="6825676" cy="639579"/>
            </a:xfrm>
            <a:prstGeom prst="rect">
              <a:avLst/>
            </a:prstGeom>
          </p:spPr>
        </p:pic>
        <p:pic>
          <p:nvPicPr>
            <p:cNvPr id="15" name="รูปภาพ 14">
              <a:extLst>
                <a:ext uri="{FF2B5EF4-FFF2-40B4-BE49-F238E27FC236}">
                  <a16:creationId xmlns:a16="http://schemas.microsoft.com/office/drawing/2014/main" id="{2236044E-40AF-4008-933A-4762BB20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2486" y="5974455"/>
              <a:ext cx="6825676" cy="744429"/>
            </a:xfrm>
            <a:prstGeom prst="rect">
              <a:avLst/>
            </a:prstGeom>
          </p:spPr>
        </p:pic>
      </p:grpSp>
      <p:sp>
        <p:nvSpPr>
          <p:cNvPr id="19" name="ชื่อเรื่อง 1">
            <a:extLst>
              <a:ext uri="{FF2B5EF4-FFF2-40B4-BE49-F238E27FC236}">
                <a16:creationId xmlns:a16="http://schemas.microsoft.com/office/drawing/2014/main" id="{38B91E66-3623-4385-8819-D39A6EE784C2}"/>
              </a:ext>
            </a:extLst>
          </p:cNvPr>
          <p:cNvSpPr txBox="1">
            <a:spLocks/>
          </p:cNvSpPr>
          <p:nvPr/>
        </p:nvSpPr>
        <p:spPr>
          <a:xfrm>
            <a:off x="8597192" y="2076773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+-2^32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ชื่อเรื่อง 1">
            <a:extLst>
              <a:ext uri="{FF2B5EF4-FFF2-40B4-BE49-F238E27FC236}">
                <a16:creationId xmlns:a16="http://schemas.microsoft.com/office/drawing/2014/main" id="{1B915FF1-FC2E-4217-AE8D-DD4C9A2C28A0}"/>
              </a:ext>
            </a:extLst>
          </p:cNvPr>
          <p:cNvSpPr txBox="1">
            <a:spLocks/>
          </p:cNvSpPr>
          <p:nvPr/>
        </p:nvSpPr>
        <p:spPr>
          <a:xfrm>
            <a:off x="8636470" y="2822839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+-2^63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209B019A-089E-4AFD-A445-F800EE700C1C}"/>
              </a:ext>
            </a:extLst>
          </p:cNvPr>
          <p:cNvSpPr txBox="1">
            <a:spLocks/>
          </p:cNvSpPr>
          <p:nvPr/>
        </p:nvSpPr>
        <p:spPr>
          <a:xfrm>
            <a:off x="8794416" y="3758434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2^64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>
            <a:extLst>
              <a:ext uri="{FF2B5EF4-FFF2-40B4-BE49-F238E27FC236}">
                <a16:creationId xmlns:a16="http://schemas.microsoft.com/office/drawing/2014/main" id="{DCC89675-AADA-40F1-8159-0F455089CBA1}"/>
              </a:ext>
            </a:extLst>
          </p:cNvPr>
          <p:cNvSpPr txBox="1">
            <a:spLocks/>
          </p:cNvSpPr>
          <p:nvPr/>
        </p:nvSpPr>
        <p:spPr>
          <a:xfrm>
            <a:off x="8794415" y="4631048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ชื่อเรื่อง 1">
            <a:extLst>
              <a:ext uri="{FF2B5EF4-FFF2-40B4-BE49-F238E27FC236}">
                <a16:creationId xmlns:a16="http://schemas.microsoft.com/office/drawing/2014/main" id="{020B61ED-96B4-49DF-AD4B-D091539FEA5E}"/>
              </a:ext>
            </a:extLst>
          </p:cNvPr>
          <p:cNvSpPr txBox="1">
            <a:spLocks/>
          </p:cNvSpPr>
          <p:nvPr/>
        </p:nvSpPr>
        <p:spPr>
          <a:xfrm>
            <a:off x="8799961" y="5503662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111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52715"/>
            <a:ext cx="10178322" cy="1492132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ข้อมูลนำเข้า-นำออก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A880F3AE-4E6C-4E9E-986B-52F12665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08" y="2044847"/>
            <a:ext cx="8531384" cy="36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84" y="138500"/>
            <a:ext cx="10178322" cy="1492132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Type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AAFE6FF6-62F8-4B6D-9A74-54ECA466DE56}"/>
              </a:ext>
            </a:extLst>
          </p:cNvPr>
          <p:cNvGrpSpPr/>
          <p:nvPr/>
        </p:nvGrpSpPr>
        <p:grpSpPr>
          <a:xfrm>
            <a:off x="1888723" y="1243500"/>
            <a:ext cx="6825676" cy="5098866"/>
            <a:chOff x="2702486" y="1620018"/>
            <a:chExt cx="6825676" cy="5098866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465F612D-6EB1-4465-A5FD-0A9C579F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2487" y="1620018"/>
              <a:ext cx="6787025" cy="849658"/>
            </a:xfrm>
            <a:prstGeom prst="rect">
              <a:avLst/>
            </a:prstGeom>
          </p:spPr>
        </p:pic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BCC3AF82-B1C1-4A73-BA2D-FA9CFD68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486" y="2666901"/>
              <a:ext cx="6787025" cy="656810"/>
            </a:xfrm>
            <a:prstGeom prst="rect">
              <a:avLst/>
            </a:prstGeom>
          </p:spPr>
        </p:pic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A49D38AC-502D-49AA-AF6F-E496DB01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2486" y="3489560"/>
              <a:ext cx="6787025" cy="645392"/>
            </a:xfrm>
            <a:prstGeom prst="rect">
              <a:avLst/>
            </a:prstGeom>
          </p:spPr>
        </p:pic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F5823993-F13F-484D-81FB-407AE89F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2487" y="4300801"/>
              <a:ext cx="6787024" cy="706765"/>
            </a:xfrm>
            <a:prstGeom prst="rect">
              <a:avLst/>
            </a:prstGeom>
          </p:spPr>
        </p:pic>
        <p:pic>
          <p:nvPicPr>
            <p:cNvPr id="13" name="รูปภาพ 12">
              <a:extLst>
                <a:ext uri="{FF2B5EF4-FFF2-40B4-BE49-F238E27FC236}">
                  <a16:creationId xmlns:a16="http://schemas.microsoft.com/office/drawing/2014/main" id="{9B0A23BE-44C7-4926-9E82-5E42924AE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2486" y="5171221"/>
              <a:ext cx="6825676" cy="639579"/>
            </a:xfrm>
            <a:prstGeom prst="rect">
              <a:avLst/>
            </a:prstGeom>
          </p:spPr>
        </p:pic>
        <p:pic>
          <p:nvPicPr>
            <p:cNvPr id="15" name="รูปภาพ 14">
              <a:extLst>
                <a:ext uri="{FF2B5EF4-FFF2-40B4-BE49-F238E27FC236}">
                  <a16:creationId xmlns:a16="http://schemas.microsoft.com/office/drawing/2014/main" id="{2236044E-40AF-4008-933A-4762BB20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2486" y="5974455"/>
              <a:ext cx="6825676" cy="744429"/>
            </a:xfrm>
            <a:prstGeom prst="rect">
              <a:avLst/>
            </a:prstGeom>
          </p:spPr>
        </p:pic>
      </p:grpSp>
      <p:sp>
        <p:nvSpPr>
          <p:cNvPr id="19" name="ชื่อเรื่อง 1">
            <a:extLst>
              <a:ext uri="{FF2B5EF4-FFF2-40B4-BE49-F238E27FC236}">
                <a16:creationId xmlns:a16="http://schemas.microsoft.com/office/drawing/2014/main" id="{38B91E66-3623-4385-8819-D39A6EE784C2}"/>
              </a:ext>
            </a:extLst>
          </p:cNvPr>
          <p:cNvSpPr txBox="1">
            <a:spLocks/>
          </p:cNvSpPr>
          <p:nvPr/>
        </p:nvSpPr>
        <p:spPr>
          <a:xfrm>
            <a:off x="8597192" y="2076773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+-2^32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ชื่อเรื่อง 1">
            <a:extLst>
              <a:ext uri="{FF2B5EF4-FFF2-40B4-BE49-F238E27FC236}">
                <a16:creationId xmlns:a16="http://schemas.microsoft.com/office/drawing/2014/main" id="{1B915FF1-FC2E-4217-AE8D-DD4C9A2C28A0}"/>
              </a:ext>
            </a:extLst>
          </p:cNvPr>
          <p:cNvSpPr txBox="1">
            <a:spLocks/>
          </p:cNvSpPr>
          <p:nvPr/>
        </p:nvSpPr>
        <p:spPr>
          <a:xfrm>
            <a:off x="8636470" y="2822839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+-2^63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209B019A-089E-4AFD-A445-F800EE700C1C}"/>
              </a:ext>
            </a:extLst>
          </p:cNvPr>
          <p:cNvSpPr txBox="1">
            <a:spLocks/>
          </p:cNvSpPr>
          <p:nvPr/>
        </p:nvSpPr>
        <p:spPr>
          <a:xfrm>
            <a:off x="8794416" y="3758434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2^64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>
            <a:extLst>
              <a:ext uri="{FF2B5EF4-FFF2-40B4-BE49-F238E27FC236}">
                <a16:creationId xmlns:a16="http://schemas.microsoft.com/office/drawing/2014/main" id="{DCC89675-AADA-40F1-8159-0F455089CBA1}"/>
              </a:ext>
            </a:extLst>
          </p:cNvPr>
          <p:cNvSpPr txBox="1">
            <a:spLocks/>
          </p:cNvSpPr>
          <p:nvPr/>
        </p:nvSpPr>
        <p:spPr>
          <a:xfrm>
            <a:off x="8794415" y="4631048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ชื่อเรื่อง 1">
            <a:extLst>
              <a:ext uri="{FF2B5EF4-FFF2-40B4-BE49-F238E27FC236}">
                <a16:creationId xmlns:a16="http://schemas.microsoft.com/office/drawing/2014/main" id="{020B61ED-96B4-49DF-AD4B-D091539FEA5E}"/>
              </a:ext>
            </a:extLst>
          </p:cNvPr>
          <p:cNvSpPr txBox="1">
            <a:spLocks/>
          </p:cNvSpPr>
          <p:nvPr/>
        </p:nvSpPr>
        <p:spPr>
          <a:xfrm>
            <a:off x="8799961" y="5503662"/>
            <a:ext cx="26031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en-US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digits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วงรี 16">
            <a:extLst>
              <a:ext uri="{FF2B5EF4-FFF2-40B4-BE49-F238E27FC236}">
                <a16:creationId xmlns:a16="http://schemas.microsoft.com/office/drawing/2014/main" id="{DF5B6BFD-96BB-4762-BAA9-AD89F03EEE1C}"/>
              </a:ext>
            </a:extLst>
          </p:cNvPr>
          <p:cNvSpPr/>
          <p:nvPr/>
        </p:nvSpPr>
        <p:spPr>
          <a:xfrm>
            <a:off x="1554902" y="2288168"/>
            <a:ext cx="1230995" cy="4939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18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A15A45-7327-4CBB-B164-DB28CB5F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52715"/>
            <a:ext cx="10178322" cy="1492132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ข้อมูลนำเข้า-นำออก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BD3B9AF-E1A6-4A74-A91E-B5FE3725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25" y="1655173"/>
            <a:ext cx="7370349" cy="4900011"/>
          </a:xfrm>
          <a:prstGeom prst="rect">
            <a:avLst/>
          </a:prstGeom>
        </p:spPr>
      </p:pic>
      <p:sp>
        <p:nvSpPr>
          <p:cNvPr id="5" name="วงรี 4">
            <a:extLst>
              <a:ext uri="{FF2B5EF4-FFF2-40B4-BE49-F238E27FC236}">
                <a16:creationId xmlns:a16="http://schemas.microsoft.com/office/drawing/2014/main" id="{731A61B6-42F2-4521-A801-758A371BD4D7}"/>
              </a:ext>
            </a:extLst>
          </p:cNvPr>
          <p:cNvSpPr/>
          <p:nvPr/>
        </p:nvSpPr>
        <p:spPr>
          <a:xfrm>
            <a:off x="6642847" y="3908612"/>
            <a:ext cx="609600" cy="5737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68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ป้าย">
  <a:themeElements>
    <a:clrScheme name="ป้าย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ป้าย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ป้าย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TM10001106[[fn=ป้าย]]</Template>
  <TotalTime>405</TotalTime>
  <Words>282</Words>
  <Application>Microsoft Office PowerPoint</Application>
  <PresentationFormat>แบบจอกว้าง</PresentationFormat>
  <Paragraphs>82</Paragraphs>
  <Slides>32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37" baseType="lpstr">
      <vt:lpstr>Arial</vt:lpstr>
      <vt:lpstr>Gill Sans MT</vt:lpstr>
      <vt:lpstr>Impact</vt:lpstr>
      <vt:lpstr>TH SarabunPSK</vt:lpstr>
      <vt:lpstr>ป้าย</vt:lpstr>
      <vt:lpstr>เทคนิค การทำโจทย์</vt:lpstr>
      <vt:lpstr>ตรวจสอบ test case</vt:lpstr>
      <vt:lpstr>งานนำเสนอ PowerPoint</vt:lpstr>
      <vt:lpstr>อ่านคำอธิบาย test case</vt:lpstr>
      <vt:lpstr>ถ้ายังไม่เข้าใจโจทย์!!</vt:lpstr>
      <vt:lpstr>Data Type</vt:lpstr>
      <vt:lpstr>ข้อมูลนำเข้า-นำออก</vt:lpstr>
      <vt:lpstr>Data Type</vt:lpstr>
      <vt:lpstr>ข้อมูลนำเข้า-นำออก</vt:lpstr>
      <vt:lpstr>Data Type</vt:lpstr>
      <vt:lpstr>พยายามหาโจทย์ที่ทำได้ก่อน OCOM Scanner </vt:lpstr>
      <vt:lpstr>บัดนี้ถึงเวลาอันสมควรแล้ว</vt:lpstr>
      <vt:lpstr>ทุกท่าน จงเขียน c++</vt:lpstr>
      <vt:lpstr>งานนำเสนอ PowerPoint</vt:lpstr>
      <vt:lpstr>-ชื่อตัวแปร</vt:lpstr>
      <vt:lpstr>-ชื่อตัวแปร</vt:lpstr>
      <vt:lpstr>งานนำเสนอ PowerPoint</vt:lpstr>
      <vt:lpstr>-index  ของ Array</vt:lpstr>
      <vt:lpstr>งานนำเสนอ PowerPoint</vt:lpstr>
      <vt:lpstr>งานนำเสนอ PowerPoint</vt:lpstr>
      <vt:lpstr>Function สูตรโกง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Function สูตรโกง</vt:lpstr>
      <vt:lpstr>ค่าคงที่ สูตรโกง</vt:lpstr>
      <vt:lpstr>งานนำเสนอ PowerPoint</vt:lpstr>
      <vt:lpstr>Data Type</vt:lpstr>
      <vt:lpstr>ทำนายแนวข้อสอบ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เทคนิค การทำโจทย์</dc:title>
  <dc:creator>Supphakon Yimi</dc:creator>
  <cp:lastModifiedBy>Supphakon Yimi</cp:lastModifiedBy>
  <cp:revision>14</cp:revision>
  <dcterms:created xsi:type="dcterms:W3CDTF">2022-10-12T01:39:42Z</dcterms:created>
  <dcterms:modified xsi:type="dcterms:W3CDTF">2022-10-12T08:25:15Z</dcterms:modified>
</cp:coreProperties>
</file>