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65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7D67-2302-472B-8542-F5F3B2B65E8E}" type="datetimeFigureOut">
              <a:rPr lang="sk-SK" smtClean="0"/>
              <a:t>14. 11. 2016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AFFD-43B1-4CDA-A75F-045ACBDC12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289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7D67-2302-472B-8542-F5F3B2B65E8E}" type="datetimeFigureOut">
              <a:rPr lang="sk-SK" smtClean="0"/>
              <a:t>14. 11. 2016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AFFD-43B1-4CDA-A75F-045ACBDC12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97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7D67-2302-472B-8542-F5F3B2B65E8E}" type="datetimeFigureOut">
              <a:rPr lang="sk-SK" smtClean="0"/>
              <a:t>14. 11. 2016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AFFD-43B1-4CDA-A75F-045ACBDC12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81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7D67-2302-472B-8542-F5F3B2B65E8E}" type="datetimeFigureOut">
              <a:rPr lang="sk-SK" smtClean="0"/>
              <a:t>14. 11. 2016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AFFD-43B1-4CDA-A75F-045ACBDC12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836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7D67-2302-472B-8542-F5F3B2B65E8E}" type="datetimeFigureOut">
              <a:rPr lang="sk-SK" smtClean="0"/>
              <a:t>14. 11. 2016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AFFD-43B1-4CDA-A75F-045ACBDC12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627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7D67-2302-472B-8542-F5F3B2B65E8E}" type="datetimeFigureOut">
              <a:rPr lang="sk-SK" smtClean="0"/>
              <a:t>14. 11. 2016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AFFD-43B1-4CDA-A75F-045ACBDC12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940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7D67-2302-472B-8542-F5F3B2B65E8E}" type="datetimeFigureOut">
              <a:rPr lang="sk-SK" smtClean="0"/>
              <a:t>14. 11. 2016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AFFD-43B1-4CDA-A75F-045ACBDC12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909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7D67-2302-472B-8542-F5F3B2B65E8E}" type="datetimeFigureOut">
              <a:rPr lang="sk-SK" smtClean="0"/>
              <a:t>14. 11. 2016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AFFD-43B1-4CDA-A75F-045ACBDC12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376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7D67-2302-472B-8542-F5F3B2B65E8E}" type="datetimeFigureOut">
              <a:rPr lang="sk-SK" smtClean="0"/>
              <a:t>14. 11. 2016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AFFD-43B1-4CDA-A75F-045ACBDC12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293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7D67-2302-472B-8542-F5F3B2B65E8E}" type="datetimeFigureOut">
              <a:rPr lang="sk-SK" smtClean="0"/>
              <a:t>14. 11. 2016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AFFD-43B1-4CDA-A75F-045ACBDC12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989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7D67-2302-472B-8542-F5F3B2B65E8E}" type="datetimeFigureOut">
              <a:rPr lang="sk-SK" smtClean="0"/>
              <a:t>14. 11. 2016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AFFD-43B1-4CDA-A75F-045ACBDC12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5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84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7D67-2302-472B-8542-F5F3B2B65E8E}" type="datetimeFigureOut">
              <a:rPr lang="sk-SK" smtClean="0"/>
              <a:t>14. 11. 2016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AFFD-43B1-4CDA-A75F-045ACBDC12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92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Camera services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4461960"/>
            <a:ext cx="6400800" cy="324036"/>
          </a:xfrm>
        </p:spPr>
        <p:txBody>
          <a:bodyPr>
            <a:noAutofit/>
          </a:bodyPr>
          <a:lstStyle/>
          <a:p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Marek </a:t>
            </a:r>
            <a:r>
              <a:rPr lang="sk-SK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Korenciak</a:t>
            </a:r>
            <a:endParaRPr lang="sk-SK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7843">
            <a:off x="301266" y="2883962"/>
            <a:ext cx="1728000" cy="172800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6766"/>
            <a:ext cx="1728000" cy="1728000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5398">
            <a:off x="7032635" y="3081784"/>
            <a:ext cx="1728000" cy="1728000"/>
          </a:xfrm>
          <a:prstGeom prst="rect">
            <a:avLst/>
          </a:prstGeom>
        </p:spPr>
      </p:pic>
      <p:sp>
        <p:nvSpPr>
          <p:cNvPr id="9" name="Obdĺžnik 8"/>
          <p:cNvSpPr/>
          <p:nvPr/>
        </p:nvSpPr>
        <p:spPr>
          <a:xfrm rot="20588594">
            <a:off x="7230329" y="205762"/>
            <a:ext cx="1728000" cy="17280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496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Resources</a:t>
            </a:r>
            <a:endParaRPr lang="en-US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https://developer.android.com/reference/android/hardware/Camera.html</a:t>
            </a:r>
          </a:p>
          <a:p>
            <a:r>
              <a:rPr lang="sk-SK" sz="1800" dirty="0" smtClean="0"/>
              <a:t>https://developer.android.com/reference/android/hardware/camera2/package-summary.html</a:t>
            </a:r>
            <a:endParaRPr lang="sk-SK" sz="1800" dirty="0"/>
          </a:p>
          <a:p>
            <a:r>
              <a:rPr lang="sk-SK" sz="1800" dirty="0" smtClean="0"/>
              <a:t>https://www.nigeapptuts.com/android-camera2-api-looknfeel/</a:t>
            </a:r>
            <a:endParaRPr lang="sk-SK" sz="1800" dirty="0"/>
          </a:p>
          <a:p>
            <a:r>
              <a:rPr lang="sk-SK" sz="1800" dirty="0" smtClean="0"/>
              <a:t>http://www.slideshare.net/lbk003/b-kaur-computationalphotographycamera2v3ss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28528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Contents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What can we do with camera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??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Android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camera libraries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Differences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between libraries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Code example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Demo</a:t>
            </a:r>
          </a:p>
        </p:txBody>
      </p:sp>
      <p:sp>
        <p:nvSpPr>
          <p:cNvPr id="10" name="Obdĺžnik 9"/>
          <p:cNvSpPr/>
          <p:nvPr/>
        </p:nvSpPr>
        <p:spPr>
          <a:xfrm rot="20588594">
            <a:off x="7230329" y="205762"/>
            <a:ext cx="1728000" cy="172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97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468560" y="195486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What can we do with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camera</a:t>
            </a:r>
            <a:r>
              <a:rPr lang="sk-SK" sz="3600" dirty="0" smtClean="0">
                <a:latin typeface="Arial" pitchFamily="34" charset="0"/>
                <a:cs typeface="Arial" pitchFamily="34" charset="0"/>
              </a:rPr>
              <a:t>??</a:t>
            </a:r>
            <a:endParaRPr lang="sk-SK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38077" y="1799793"/>
            <a:ext cx="7474283" cy="13501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Take pictures and record videos??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dĺžnik 8"/>
          <p:cNvSpPr/>
          <p:nvPr/>
        </p:nvSpPr>
        <p:spPr>
          <a:xfrm rot="20588594">
            <a:off x="7230329" y="205762"/>
            <a:ext cx="1728000" cy="172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63635"/>
            <a:ext cx="2448272" cy="1724819"/>
          </a:xfrm>
          <a:prstGeom prst="rect">
            <a:avLst/>
          </a:prstGeom>
        </p:spPr>
      </p:pic>
      <p:pic>
        <p:nvPicPr>
          <p:cNvPr id="13" name="Obrázo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25" y="3075806"/>
            <a:ext cx="2585606" cy="1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56430" y="195486"/>
            <a:ext cx="8229600" cy="857250"/>
          </a:xfrm>
        </p:spPr>
        <p:txBody>
          <a:bodyPr>
            <a:normAutofit/>
          </a:bodyPr>
          <a:lstStyle/>
          <a:p>
            <a:r>
              <a:rPr lang="sk-SK" sz="3600" dirty="0" err="1">
                <a:latin typeface="Arial" pitchFamily="34" charset="0"/>
                <a:cs typeface="Arial" pitchFamily="34" charset="0"/>
              </a:rPr>
              <a:t>Android</a:t>
            </a:r>
            <a:r>
              <a:rPr lang="sk-SK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camera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libraries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Camera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android.hardware.Camera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Deprecated in API 21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Camera 2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android.hardware.Camera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Added in API 21</a:t>
            </a:r>
          </a:p>
        </p:txBody>
      </p:sp>
      <p:sp>
        <p:nvSpPr>
          <p:cNvPr id="8" name="Obdĺžnik 7"/>
          <p:cNvSpPr/>
          <p:nvPr/>
        </p:nvSpPr>
        <p:spPr>
          <a:xfrm rot="20588594">
            <a:off x="7230329" y="205762"/>
            <a:ext cx="1728000" cy="172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189797"/>
            <a:ext cx="1863387" cy="26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9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396552" y="195486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Differences</a:t>
            </a:r>
            <a:r>
              <a:rPr lang="sk-SK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between libraries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347614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Camera 2 - new functionalities: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Burst photos, computational photography, gesture recognition,...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Camera 2 – new structure</a:t>
            </a:r>
          </a:p>
        </p:txBody>
      </p:sp>
      <p:sp>
        <p:nvSpPr>
          <p:cNvPr id="8" name="Obdĺžnik 7"/>
          <p:cNvSpPr/>
          <p:nvPr/>
        </p:nvSpPr>
        <p:spPr>
          <a:xfrm rot="20588594">
            <a:off x="7230329" y="205762"/>
            <a:ext cx="1728000" cy="172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861867"/>
            <a:ext cx="1980073" cy="1980073"/>
          </a:xfrm>
          <a:prstGeom prst="rect">
            <a:avLst/>
          </a:prstGeom>
        </p:spPr>
      </p:pic>
      <p:pic>
        <p:nvPicPr>
          <p:cNvPr id="11" name="Obrázo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65" y="3262429"/>
            <a:ext cx="2913770" cy="163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Camera API1 code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Open camera: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Camera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camera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Camera.open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Create preview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Take picture:</a:t>
            </a: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camera.takePicture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(null, null, new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camera.PictureCallback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() {...)</a:t>
            </a:r>
          </a:p>
        </p:txBody>
      </p:sp>
      <p:sp>
        <p:nvSpPr>
          <p:cNvPr id="7" name="Obdĺžnik 6"/>
          <p:cNvSpPr/>
          <p:nvPr/>
        </p:nvSpPr>
        <p:spPr>
          <a:xfrm rot="20588594">
            <a:off x="7230329" y="205762"/>
            <a:ext cx="1728000" cy="172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92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Camera API2 code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Create surface listener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Open camera (permission accept)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Create listener of camera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Create preview,...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Structure is asynchronous (listeners everywhere)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For actions use requests</a:t>
            </a:r>
          </a:p>
        </p:txBody>
      </p:sp>
      <p:sp>
        <p:nvSpPr>
          <p:cNvPr id="7" name="Obdĺžnik 6"/>
          <p:cNvSpPr/>
          <p:nvPr/>
        </p:nvSpPr>
        <p:spPr>
          <a:xfrm rot="20588594">
            <a:off x="7230329" y="205762"/>
            <a:ext cx="1728000" cy="172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50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Demo</a:t>
            </a:r>
            <a:endParaRPr lang="en-US" sz="3600" dirty="0"/>
          </a:p>
        </p:txBody>
      </p:sp>
      <p:sp>
        <p:nvSpPr>
          <p:cNvPr id="4" name="Obdĺžnik 3"/>
          <p:cNvSpPr/>
          <p:nvPr/>
        </p:nvSpPr>
        <p:spPr>
          <a:xfrm rot="20588594">
            <a:off x="7230329" y="205762"/>
            <a:ext cx="1728000" cy="172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050" name="Picture 2" descr="E:\Programovanie\Android\CameraResearch\CameraResearchReopen\demoPi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7574"/>
            <a:ext cx="2016224" cy="358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Programovanie\Android\CameraResearch\CameraResearchReopen\demoPicture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987574"/>
            <a:ext cx="2016224" cy="358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69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923678"/>
            <a:ext cx="8229600" cy="85725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Obdĺžnik 3"/>
          <p:cNvSpPr/>
          <p:nvPr/>
        </p:nvSpPr>
        <p:spPr>
          <a:xfrm rot="20588594">
            <a:off x="7230329" y="205762"/>
            <a:ext cx="1728000" cy="172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6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Words>148</Words>
  <Application>Microsoft Office PowerPoint</Application>
  <PresentationFormat>Prezentácia na obrazovke (16:9)</PresentationFormat>
  <Paragraphs>40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Camera services</vt:lpstr>
      <vt:lpstr>Contents</vt:lpstr>
      <vt:lpstr>What can we do with camera??</vt:lpstr>
      <vt:lpstr>Android camera libraries</vt:lpstr>
      <vt:lpstr>Differences between libraries</vt:lpstr>
      <vt:lpstr>Camera API1 code</vt:lpstr>
      <vt:lpstr>Camera API2 code</vt:lpstr>
      <vt:lpstr>Demo</vt:lpstr>
      <vt:lpstr>Thank you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services</dc:title>
  <dc:creator>Markos</dc:creator>
  <cp:lastModifiedBy>Markos</cp:lastModifiedBy>
  <cp:revision>25</cp:revision>
  <dcterms:created xsi:type="dcterms:W3CDTF">2016-11-14T16:22:41Z</dcterms:created>
  <dcterms:modified xsi:type="dcterms:W3CDTF">2016-11-15T10:04:52Z</dcterms:modified>
</cp:coreProperties>
</file>