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70" r:id="rId12"/>
    <p:sldId id="258" r:id="rId13"/>
    <p:sldId id="271" r:id="rId14"/>
    <p:sldId id="273" r:id="rId15"/>
    <p:sldId id="274" r:id="rId16"/>
    <p:sldId id="275" r:id="rId17"/>
    <p:sldId id="272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0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4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61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1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9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8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3E6B47-D790-44B0-A859-7748FB5B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8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8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63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EF6B-C024-48FA-B796-46B23D7FAD7A}" type="datetimeFigureOut">
              <a:rPr lang="en-IN" smtClean="0"/>
              <a:t>25-03-2018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1480-D780-45F4-8016-639D904AE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5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60001025@iiti.ac.in" TargetMode="External"/><Relationship Id="rId2" Type="http://schemas.openxmlformats.org/officeDocument/2006/relationships/hyperlink" Target="mailto:cse160001047@iiti.ac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160001049@iiti.ac.in" TargetMode="External"/><Relationship Id="rId4" Type="http://schemas.openxmlformats.org/officeDocument/2006/relationships/hyperlink" Target="mailto:160001048@iiti.ac.i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E927-5F57-4C3C-9F08-D40D06656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198782"/>
            <a:ext cx="9448800" cy="1839458"/>
          </a:xfrm>
        </p:spPr>
        <p:txBody>
          <a:bodyPr/>
          <a:lstStyle/>
          <a:p>
            <a:r>
              <a:rPr lang="en-IN" dirty="0"/>
              <a:t>Make   Academia Interesting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9688-5DA2-4EA9-AA7F-A9C7349F1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87560"/>
          </a:xfrm>
        </p:spPr>
        <p:txBody>
          <a:bodyPr>
            <a:no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An approach made towards increasing the interests of students toward academics.</a:t>
            </a:r>
          </a:p>
        </p:txBody>
      </p:sp>
    </p:spTree>
    <p:extLst>
      <p:ext uri="{BB962C8B-B14F-4D97-AF65-F5344CB8AC3E}">
        <p14:creationId xmlns:p14="http://schemas.microsoft.com/office/powerpoint/2010/main" val="28074858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BB85-CA87-4892-A9D5-14617CE4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2" y="122317"/>
            <a:ext cx="8610600" cy="63305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Signup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1610-6E4A-464C-A31E-1D91306D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53CA2-AB78-4FB4-97F7-ABE5DC9F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954158"/>
            <a:ext cx="11900452" cy="56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0B821-B491-40D0-A6AE-82AF3B82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781879"/>
            <a:ext cx="11516139" cy="58707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8A27A6-0A28-4786-ACC2-C12C5DAA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174" y="13252"/>
            <a:ext cx="8610600" cy="768626"/>
          </a:xfrm>
        </p:spPr>
        <p:txBody>
          <a:bodyPr/>
          <a:lstStyle/>
          <a:p>
            <a:pPr algn="ctr"/>
            <a:r>
              <a:rPr lang="en-IN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22942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CF72-7D73-4A38-86FD-49FEABBC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39316"/>
            <a:ext cx="10820400" cy="5579370"/>
          </a:xfrm>
        </p:spPr>
        <p:txBody>
          <a:bodyPr/>
          <a:lstStyle/>
          <a:p>
            <a:r>
              <a:rPr lang="en-IN" dirty="0"/>
              <a:t>After signing up(for the new user) for the very first time or after logging in by an already registered user, user will be redirected towards a home page.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5ADE-EC82-4D42-9785-8A42C95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79075" cy="63931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" panose="02040604050505020304" pitchFamily="18" charset="0"/>
              </a:rPr>
              <a:t>What after sign-up or log-in??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276F8-A3DB-4034-957A-E77FDCAE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278630"/>
            <a:ext cx="11820412" cy="53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8D11F-F20B-42A9-8DEC-7A1DC297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9" y="1510749"/>
            <a:ext cx="10820400" cy="393031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Can see their Downloads till now.</a:t>
            </a:r>
          </a:p>
          <a:p>
            <a:endParaRPr lang="en-IN" dirty="0"/>
          </a:p>
          <a:p>
            <a:r>
              <a:rPr lang="en-IN" dirty="0"/>
              <a:t>Can upload a file of restricted types(pdf, docs ,zip ,jpg)</a:t>
            </a:r>
          </a:p>
          <a:p>
            <a:endParaRPr lang="en-IN" dirty="0"/>
          </a:p>
          <a:p>
            <a:r>
              <a:rPr lang="en-IN" dirty="0"/>
              <a:t>View profile of their group </a:t>
            </a:r>
            <a:r>
              <a:rPr lang="en-IN" dirty="0" err="1"/>
              <a:t>i.e</a:t>
            </a:r>
            <a:r>
              <a:rPr lang="en-IN" dirty="0"/>
              <a:t> ,students registered for that particular group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C4ACB-6B04-40CF-A75A-6862DE7E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9" y="-7199"/>
            <a:ext cx="8610600" cy="921599"/>
          </a:xfrm>
        </p:spPr>
        <p:txBody>
          <a:bodyPr/>
          <a:lstStyle/>
          <a:p>
            <a:pPr algn="l"/>
            <a:r>
              <a:rPr lang="en-IN" dirty="0"/>
              <a:t>Functionalities of a user</a:t>
            </a:r>
          </a:p>
        </p:txBody>
      </p:sp>
    </p:spTree>
    <p:extLst>
      <p:ext uri="{BB962C8B-B14F-4D97-AF65-F5344CB8AC3E}">
        <p14:creationId xmlns:p14="http://schemas.microsoft.com/office/powerpoint/2010/main" val="27201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1273A-10F7-44D9-AE5A-B6AEA899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187071"/>
            <a:ext cx="10880034" cy="53064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D18B96-E176-4242-81B9-D141C46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69" y="115016"/>
            <a:ext cx="11191461" cy="1104184"/>
          </a:xfrm>
        </p:spPr>
        <p:txBody>
          <a:bodyPr/>
          <a:lstStyle/>
          <a:p>
            <a:pPr algn="l"/>
            <a:r>
              <a:rPr lang="en-IN" dirty="0"/>
              <a:t>Selecting category for uploads</a:t>
            </a:r>
          </a:p>
        </p:txBody>
      </p:sp>
    </p:spTree>
    <p:extLst>
      <p:ext uri="{BB962C8B-B14F-4D97-AF65-F5344CB8AC3E}">
        <p14:creationId xmlns:p14="http://schemas.microsoft.com/office/powerpoint/2010/main" val="35481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4A45A-E952-4DEE-8AF6-D857C3DF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863108"/>
            <a:ext cx="11602277" cy="55907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2D4BBB-EE79-4936-90D2-D0355853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" y="128269"/>
            <a:ext cx="10515600" cy="772879"/>
          </a:xfrm>
        </p:spPr>
        <p:txBody>
          <a:bodyPr/>
          <a:lstStyle/>
          <a:p>
            <a:pPr algn="l"/>
            <a:r>
              <a:rPr lang="en-IN" dirty="0"/>
              <a:t>List of </a:t>
            </a:r>
            <a:r>
              <a:rPr lang="en-IN" dirty="0" err="1"/>
              <a:t>downloadables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4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526E3-B7D0-4C65-AACA-4D1CD910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" y="1067801"/>
            <a:ext cx="11635405" cy="55582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4EAAC9-382A-47C7-930B-7FC436A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2" y="0"/>
            <a:ext cx="11681791" cy="1113183"/>
          </a:xfrm>
        </p:spPr>
        <p:txBody>
          <a:bodyPr/>
          <a:lstStyle/>
          <a:p>
            <a:pPr algn="l"/>
            <a:r>
              <a:rPr lang="en-IN" dirty="0"/>
              <a:t>Selecting category for downloads list</a:t>
            </a:r>
          </a:p>
        </p:txBody>
      </p:sp>
    </p:spTree>
    <p:extLst>
      <p:ext uri="{BB962C8B-B14F-4D97-AF65-F5344CB8AC3E}">
        <p14:creationId xmlns:p14="http://schemas.microsoft.com/office/powerpoint/2010/main" val="11063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C3976-F524-45BF-98AB-55437BF6B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3" y="661988"/>
            <a:ext cx="10461486" cy="58845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98A612-3BAA-4BBC-A116-FB0B233D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115016"/>
            <a:ext cx="8610600" cy="54759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Classmates</a:t>
            </a:r>
          </a:p>
        </p:txBody>
      </p:sp>
    </p:spTree>
    <p:extLst>
      <p:ext uri="{BB962C8B-B14F-4D97-AF65-F5344CB8AC3E}">
        <p14:creationId xmlns:p14="http://schemas.microsoft.com/office/powerpoint/2010/main" val="35432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61F916-DD46-464E-8C2A-B5C12F2B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530"/>
            <a:ext cx="10820400" cy="6672470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/>
              <a:t>Future potential of Such Concept?</a:t>
            </a:r>
          </a:p>
          <a:p>
            <a:pPr marL="0" indent="0" algn="ctr">
              <a:buNone/>
            </a:pPr>
            <a:endParaRPr lang="en-IN" dirty="0"/>
          </a:p>
          <a:p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In future we’ve thought to extend this project with some more features to users as compared to feature available now.</a:t>
            </a:r>
          </a:p>
          <a:p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Features can be like these:-</a:t>
            </a:r>
          </a:p>
          <a:p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A chat box can be arranged between juniors and their respective seniors to have some advice and suggestion on various academics related to topics.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Many students have problem of going to classrooms , with possible helps there can be a facility to organise a live video session of classroom.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Further modifications can be made to give website a better look and performance.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Categorisation of students can be extended later on with respect to various technical fields.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8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1D90C-E157-4D40-98FE-ADF4DD97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416937"/>
            <a:ext cx="10820400" cy="5076628"/>
          </a:xfrm>
        </p:spPr>
        <p:txBody>
          <a:bodyPr/>
          <a:lstStyle/>
          <a:p>
            <a:r>
              <a:rPr lang="en-IN" dirty="0"/>
              <a:t>Our goal is to connect students of common interests related to academic fields. After implications of various pre-thoughts the website can be a handy tool for better learning of students.</a:t>
            </a:r>
          </a:p>
          <a:p>
            <a:endParaRPr lang="en-IN" dirty="0"/>
          </a:p>
          <a:p>
            <a:r>
              <a:rPr lang="en-IN" dirty="0"/>
              <a:t>Any more suggestions or advices are welcomed to the feedback page of website(planned for implementing it later).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6334A-145A-47F6-B451-638A216C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234286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…Conclusion</a:t>
            </a:r>
          </a:p>
        </p:txBody>
      </p:sp>
    </p:spTree>
    <p:extLst>
      <p:ext uri="{BB962C8B-B14F-4D97-AF65-F5344CB8AC3E}">
        <p14:creationId xmlns:p14="http://schemas.microsoft.com/office/powerpoint/2010/main" val="2100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6309-B512-4ED4-A697-45F3493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3" y="116006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F3C9-E5CC-45E0-96DA-9A3C9977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63" y="1580411"/>
            <a:ext cx="10820400" cy="5161583"/>
          </a:xfrm>
        </p:spPr>
        <p:txBody>
          <a:bodyPr/>
          <a:lstStyle/>
          <a:p>
            <a:r>
              <a:rPr lang="en-IN" dirty="0"/>
              <a:t>Rahul Kumar (</a:t>
            </a:r>
            <a:r>
              <a:rPr lang="en-IN" dirty="0">
                <a:hlinkClick r:id="rId2"/>
              </a:rPr>
              <a:t>cse160001047@iiti.ac.in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(Leader, Back-end Designing)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Harsh Vardhan(</a:t>
            </a:r>
            <a:r>
              <a:rPr lang="en-IN" dirty="0">
                <a:hlinkClick r:id="rId3"/>
              </a:rPr>
              <a:t>160001025@iiti.ac.in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(Back-end Designing)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Rishabh Kumar Verma(</a:t>
            </a:r>
            <a:r>
              <a:rPr lang="en-IN" dirty="0">
                <a:hlinkClick r:id="rId4"/>
              </a:rPr>
              <a:t>160001048@iiti.ac.in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(Back-end Designing)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Rishabh Verma(</a:t>
            </a:r>
            <a:r>
              <a:rPr lang="en-IN" dirty="0">
                <a:hlinkClick r:id="rId5"/>
              </a:rPr>
              <a:t>160001049@iiti.ac.in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(Front-end Designing)</a:t>
            </a:r>
          </a:p>
        </p:txBody>
      </p:sp>
    </p:spTree>
    <p:extLst>
      <p:ext uri="{BB962C8B-B14F-4D97-AF65-F5344CB8AC3E}">
        <p14:creationId xmlns:p14="http://schemas.microsoft.com/office/powerpoint/2010/main" val="7672728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33B3-8DC5-457F-A44F-EE6E1686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12" y="535194"/>
            <a:ext cx="10490200" cy="5176493"/>
          </a:xfrm>
        </p:spPr>
        <p:txBody>
          <a:bodyPr>
            <a:normAutofit/>
          </a:bodyPr>
          <a:lstStyle/>
          <a:p>
            <a:pPr algn="ctr"/>
            <a:endParaRPr lang="en-IN" sz="4000" dirty="0">
              <a:latin typeface="Arial Black" panose="020B0A04020102020204" pitchFamily="34" charset="0"/>
            </a:endParaRPr>
          </a:p>
          <a:p>
            <a:pPr algn="ctr"/>
            <a:endParaRPr lang="en-IN" sz="4000" dirty="0">
              <a:latin typeface="Arial Black" panose="020B0A04020102020204" pitchFamily="34" charset="0"/>
            </a:endParaRPr>
          </a:p>
          <a:p>
            <a:pPr algn="ctr"/>
            <a:endParaRPr lang="en-IN" sz="4000" dirty="0">
              <a:latin typeface="Arial Black" panose="020B0A04020102020204" pitchFamily="34" charset="0"/>
            </a:endParaRPr>
          </a:p>
          <a:p>
            <a:pPr algn="ctr"/>
            <a:r>
              <a:rPr lang="en-IN" sz="9600" dirty="0">
                <a:latin typeface="Arial Black" panose="020B0A04020102020204" pitchFamily="34" charset="0"/>
              </a:rPr>
              <a:t>Good Bye</a:t>
            </a:r>
          </a:p>
          <a:p>
            <a:pPr algn="ctr"/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173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0DC-FFEB-4F15-9F7A-F493E8D0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0"/>
            <a:ext cx="8610600" cy="768626"/>
          </a:xfrm>
        </p:spPr>
        <p:txBody>
          <a:bodyPr/>
          <a:lstStyle/>
          <a:p>
            <a:pPr algn="l"/>
            <a:r>
              <a:rPr lang="en-IN" dirty="0"/>
              <a:t>Summary   of 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ABF0-9BE4-4515-B332-9F108855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" y="768626"/>
            <a:ext cx="10820400" cy="58574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idea behind this project is to give students of common interests in academic fields a platform where they can share materials regarding their subjects to the students who are interested in that particular fields.</a:t>
            </a:r>
          </a:p>
          <a:p>
            <a:endParaRPr lang="en-IN" dirty="0"/>
          </a:p>
          <a:p>
            <a:r>
              <a:rPr lang="en-IN" dirty="0"/>
              <a:t>Students are mainly characterised based on which year and which particular branch they belong.</a:t>
            </a:r>
          </a:p>
          <a:p>
            <a:endParaRPr lang="en-IN" dirty="0"/>
          </a:p>
          <a:p>
            <a:r>
              <a:rPr lang="en-IN" dirty="0"/>
              <a:t>They can upload any file if it seems them to be shareable and to be beneficial to their peers.</a:t>
            </a:r>
          </a:p>
          <a:p>
            <a:endParaRPr lang="en-IN" dirty="0"/>
          </a:p>
          <a:p>
            <a:r>
              <a:rPr lang="en-IN" dirty="0"/>
              <a:t>Same applies for the other end ,if any student find something interested in any file then he/she can download the file.</a:t>
            </a:r>
          </a:p>
          <a:p>
            <a:endParaRPr lang="en-IN" dirty="0"/>
          </a:p>
          <a:p>
            <a:r>
              <a:rPr lang="en-IN" dirty="0"/>
              <a:t>If any student is going to upload a file then the other students who’ve allowed notifications to themselves ,are informed through mails to them.</a:t>
            </a:r>
          </a:p>
          <a:p>
            <a:pPr marL="0" indent="0">
              <a:buNone/>
            </a:pPr>
            <a:r>
              <a:rPr lang="en-IN" dirty="0"/>
              <a:t>(This part is quite useful ,in our sense ,as no one wants to visit the site regularly in order to see is there any new material available to them.)</a:t>
            </a:r>
          </a:p>
        </p:txBody>
      </p:sp>
    </p:spTree>
    <p:extLst>
      <p:ext uri="{BB962C8B-B14F-4D97-AF65-F5344CB8AC3E}">
        <p14:creationId xmlns:p14="http://schemas.microsoft.com/office/powerpoint/2010/main" val="14448383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F4DF8-7175-4EC6-A5A9-8B742DF0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" y="0"/>
            <a:ext cx="8610600" cy="83488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Continuing…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BF877-86A0-404C-8132-5D398CAB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" y="834886"/>
            <a:ext cx="10820400" cy="5552661"/>
          </a:xfrm>
        </p:spPr>
        <p:txBody>
          <a:bodyPr/>
          <a:lstStyle/>
          <a:p>
            <a:r>
              <a:rPr lang="en-IN" sz="2400" dirty="0"/>
              <a:t>Students can also see their peers group that how many and who are in member with group they are in.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They can view their profile and can upload their profile picture.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6938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C98-3BFB-49CD-BD07-A95D4E55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2309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0FBAC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And the conceptual use-case?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34167-9AE2-40E4-82E7-B401CB1B4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803827"/>
            <a:ext cx="6449325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869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58C3-B7A7-49B6-B64C-87EC9A43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4" y="6627"/>
            <a:ext cx="10820399" cy="642730"/>
          </a:xfrm>
        </p:spPr>
        <p:txBody>
          <a:bodyPr/>
          <a:lstStyle/>
          <a:p>
            <a:pPr algn="l"/>
            <a:r>
              <a:rPr lang="en-IN" dirty="0"/>
              <a:t>Few lines of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37A5-A355-41A9-AF24-90DC526E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3" y="940903"/>
            <a:ext cx="10490200" cy="57646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A89B2-0283-413D-8DC4-C42FDAD3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" y="586409"/>
            <a:ext cx="12008824" cy="61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351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EB34E-711E-4252-92C4-8330F53C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23135"/>
            <a:ext cx="11688417" cy="6436691"/>
          </a:xfrm>
        </p:spPr>
      </p:pic>
    </p:spTree>
    <p:extLst>
      <p:ext uri="{BB962C8B-B14F-4D97-AF65-F5344CB8AC3E}">
        <p14:creationId xmlns:p14="http://schemas.microsoft.com/office/powerpoint/2010/main" val="17048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80C8-5D1D-4CE0-AF18-D6F0CA10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65" y="1301085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But what about the actual scene??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E31C-9552-408D-B2FE-B502515D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7781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EDA9-E29D-4930-B211-580B875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74" y="2526912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7846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422</TotalTime>
  <Words>561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</vt:lpstr>
      <vt:lpstr>Century Gothic</vt:lpstr>
      <vt:lpstr>Dubai</vt:lpstr>
      <vt:lpstr>Vapor Trail</vt:lpstr>
      <vt:lpstr>Make   Academia Interesting</vt:lpstr>
      <vt:lpstr>Team members</vt:lpstr>
      <vt:lpstr>Summary   of  project</vt:lpstr>
      <vt:lpstr>Continuing…</vt:lpstr>
      <vt:lpstr>And the conceptual use-case?</vt:lpstr>
      <vt:lpstr>Few lines of code</vt:lpstr>
      <vt:lpstr>PowerPoint Presentation</vt:lpstr>
      <vt:lpstr>But what about the actual scene??</vt:lpstr>
      <vt:lpstr>Here we go…</vt:lpstr>
      <vt:lpstr>Signup Page</vt:lpstr>
      <vt:lpstr>Login page</vt:lpstr>
      <vt:lpstr>What after sign-up or log-in??</vt:lpstr>
      <vt:lpstr>Functionalities of a user</vt:lpstr>
      <vt:lpstr>Selecting category for uploads</vt:lpstr>
      <vt:lpstr>List of downloadables</vt:lpstr>
      <vt:lpstr>Selecting category for downloads list</vt:lpstr>
      <vt:lpstr>Classmates</vt:lpstr>
      <vt:lpstr>PowerPoint Presentation</vt:lpstr>
      <vt:lpstr>…Conclusion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  Academia Interesting</dc:title>
  <dc:creator>Rishabh Verma</dc:creator>
  <cp:lastModifiedBy>Rishabh Verma</cp:lastModifiedBy>
  <cp:revision>19</cp:revision>
  <dcterms:created xsi:type="dcterms:W3CDTF">2018-03-24T13:47:54Z</dcterms:created>
  <dcterms:modified xsi:type="dcterms:W3CDTF">2018-03-24T20:50:53Z</dcterms:modified>
</cp:coreProperties>
</file>