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962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4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784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84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72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76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6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74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386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179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330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AI-Powered Mental Wellness Companion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OpenAI</a:t>
            </a:r>
            <a:r>
              <a:rPr dirty="0"/>
              <a:t> x </a:t>
            </a:r>
            <a:r>
              <a:rPr dirty="0" err="1"/>
              <a:t>NxtWave</a:t>
            </a:r>
            <a:r>
              <a:rPr dirty="0"/>
              <a:t> </a:t>
            </a:r>
            <a:r>
              <a:rPr dirty="0" err="1"/>
              <a:t>Buildathon</a:t>
            </a:r>
            <a:endParaRPr dirty="0"/>
          </a:p>
          <a:p>
            <a:endParaRPr dirty="0"/>
          </a:p>
          <a:p>
            <a:r>
              <a:rPr dirty="0"/>
              <a:t>Team Name: </a:t>
            </a:r>
            <a:r>
              <a:rPr dirty="0" err="1"/>
              <a:t>StackNinja</a:t>
            </a:r>
            <a:endParaRPr dirty="0"/>
          </a:p>
          <a:p>
            <a:r>
              <a:rPr dirty="0"/>
              <a:t>Name: Kanam </a:t>
            </a:r>
            <a:r>
              <a:rPr dirty="0" err="1"/>
              <a:t>Ramu</a:t>
            </a:r>
            <a:r>
              <a:rPr lang="en-US" dirty="0" err="1"/>
              <a:t>,Surendra</a:t>
            </a:r>
            <a:r>
              <a:rPr lang="en-US" dirty="0"/>
              <a:t> </a:t>
            </a:r>
            <a:r>
              <a:rPr lang="en-US" dirty="0" err="1"/>
              <a:t>Reddy,Naga</a:t>
            </a:r>
            <a:r>
              <a:rPr lang="en-US" dirty="0"/>
              <a:t> </a:t>
            </a:r>
            <a:r>
              <a:rPr lang="en-US" dirty="0" err="1"/>
              <a:t>Surya,RaviKumar</a:t>
            </a:r>
            <a:endParaRPr dirty="0"/>
          </a:p>
          <a:p>
            <a:r>
              <a:rPr dirty="0"/>
              <a:t>College: KSRM College of Engineering, Kadapa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High stress, anxiety, and lack of motivation are common among students.</a:t>
            </a:r>
          </a:p>
          <a:p>
            <a:endParaRPr/>
          </a:p>
          <a:p>
            <a:r>
              <a:t>- Many avoid professional mental health help due to stigma, cost, or access.</a:t>
            </a:r>
          </a:p>
          <a:p>
            <a:endParaRPr/>
          </a:p>
          <a:p>
            <a:r>
              <a:t>- Existing wellness apps are not personalized or interactive enough for students.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- An AI-driven wellness app offering personalized support for students.</a:t>
            </a:r>
          </a:p>
          <a:p>
            <a:endParaRPr/>
          </a:p>
          <a:p>
            <a:r>
              <a:t>- Safe, private space to talk about emotional and academic challenges.</a:t>
            </a:r>
          </a:p>
          <a:p>
            <a:endParaRPr/>
          </a:p>
          <a:p>
            <a:r>
              <a:t>- Empathetic AI support, stress management, and motivation tools.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AI-powered chat for emotional support and coping strategies.</a:t>
            </a:r>
          </a:p>
          <a:p>
            <a:endParaRPr/>
          </a:p>
          <a:p>
            <a:r>
              <a:t>- Daily tips, affirmations, and focus exercises tailored to each user.</a:t>
            </a:r>
          </a:p>
          <a:p>
            <a:endParaRPr/>
          </a:p>
          <a:p>
            <a:r>
              <a:t>- Mood and burnout detection for timely self-care suggestions.</a:t>
            </a:r>
          </a:p>
          <a:p>
            <a:endParaRPr/>
          </a:p>
          <a:p>
            <a:r>
              <a:t>- Anonymous 'venting' sessions with positive, supportive feedback.</a:t>
            </a:r>
          </a:p>
          <a:p>
            <a:endParaRPr/>
          </a:p>
          <a:p>
            <a:r>
              <a:t>- Productivity reminders and motivational quotes.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OpenAI API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- GPT: Empathetic, context-aware conversations and personalized content.</a:t>
            </a:r>
          </a:p>
          <a:p>
            <a:endParaRPr/>
          </a:p>
          <a:p>
            <a:r>
              <a:t>- NLP: Emotion and mood analysis for tailored responses.</a:t>
            </a:r>
          </a:p>
          <a:p>
            <a:endParaRPr/>
          </a:p>
          <a:p>
            <a:r>
              <a:t>- Automated Summaries: Weekly reflection reports for self-improvement.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Feasibility &amp;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Built with React Native for web and mobile use.</a:t>
            </a:r>
          </a:p>
          <a:p>
            <a:endParaRPr/>
          </a:p>
          <a:p>
            <a:r>
              <a:t>- OpenAI APIs for chat, analysis, and content generation.</a:t>
            </a:r>
          </a:p>
          <a:p>
            <a:endParaRPr/>
          </a:p>
          <a:p>
            <a:r>
              <a:t>- Focus on privacy and anonymity.</a:t>
            </a:r>
          </a:p>
          <a:p>
            <a:endParaRPr/>
          </a:p>
          <a:p>
            <a:r>
              <a:t>- Collaborate with colleges for pilot testing and feedback.</a:t>
            </a:r>
          </a:p>
          <a:p>
            <a:endParaRPr/>
          </a:p>
          <a:p>
            <a:r>
              <a:t>- Plan to expand features, add languages, and scale user base.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Progress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Demo screenshots, prototype images, or 'Demo in progress'.</a:t>
            </a:r>
          </a:p>
          <a:p>
            <a:r>
              <a:rPr dirty="0"/>
              <a:t>- Upcoming goals: MVP launch, user feedback, more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Unique solution addressing student mental health in a personalized way.</a:t>
            </a:r>
          </a:p>
          <a:p>
            <a:endParaRPr dirty="0"/>
          </a:p>
          <a:p>
            <a:r>
              <a:rPr dirty="0"/>
              <a:t>- Combines AI technology with practical, emotional support.</a:t>
            </a:r>
          </a:p>
          <a:p>
            <a:endParaRPr dirty="0"/>
          </a:p>
          <a:p>
            <a:r>
              <a:rPr dirty="0"/>
              <a:t>- Aim: Empower students for happier, healthier academic lives.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8</TotalTime>
  <Words>332</Words>
  <Application>Microsoft Office PowerPoint</Application>
  <PresentationFormat>On-screen Show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AI-Powered Mental Wellness Companion for Students</vt:lpstr>
      <vt:lpstr>Problem Statement</vt:lpstr>
      <vt:lpstr>Our Solution</vt:lpstr>
      <vt:lpstr>Key Features</vt:lpstr>
      <vt:lpstr>OpenAI API Integration</vt:lpstr>
      <vt:lpstr>Feasibility &amp; Execution</vt:lpstr>
      <vt:lpstr>Progress &amp; Next Steps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Mental Wellness Companion for Students</dc:title>
  <dc:subject/>
  <dc:creator>hp</dc:creator>
  <cp:keywords/>
  <dc:description>generated using python-pptx</dc:description>
  <cp:lastModifiedBy>hp</cp:lastModifiedBy>
  <cp:revision>3</cp:revision>
  <dcterms:created xsi:type="dcterms:W3CDTF">2013-01-27T09:14:16Z</dcterms:created>
  <dcterms:modified xsi:type="dcterms:W3CDTF">2025-08-24T03:03:34Z</dcterms:modified>
  <cp:category/>
</cp:coreProperties>
</file>