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8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8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AI-Powered Mental Wellness Companion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OpenAI</a:t>
            </a:r>
            <a:r>
              <a:rPr dirty="0"/>
              <a:t> x </a:t>
            </a:r>
            <a:r>
              <a:rPr dirty="0" err="1"/>
              <a:t>NxtWave</a:t>
            </a:r>
            <a:r>
              <a:rPr dirty="0"/>
              <a:t> </a:t>
            </a:r>
            <a:r>
              <a:rPr dirty="0" err="1"/>
              <a:t>Buildathon</a:t>
            </a:r>
            <a:endParaRPr dirty="0"/>
          </a:p>
          <a:p>
            <a:endParaRPr dirty="0"/>
          </a:p>
          <a:p>
            <a:r>
              <a:rPr dirty="0"/>
              <a:t>Team Name: </a:t>
            </a:r>
            <a:r>
              <a:rPr dirty="0" err="1"/>
              <a:t>StackNinja</a:t>
            </a:r>
            <a:endParaRPr dirty="0"/>
          </a:p>
          <a:p>
            <a:r>
              <a:rPr dirty="0"/>
              <a:t>Name: Kanam </a:t>
            </a:r>
            <a:r>
              <a:rPr dirty="0" err="1"/>
              <a:t>Ramu</a:t>
            </a:r>
            <a:endParaRPr dirty="0"/>
          </a:p>
          <a:p>
            <a:r>
              <a:rPr dirty="0"/>
              <a:t>College: KSRM College of Engineering, Kadapa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High stress, anxiety, and lack of motivation are common among students.</a:t>
            </a:r>
          </a:p>
          <a:p>
            <a:endParaRPr/>
          </a:p>
          <a:p>
            <a:r>
              <a:t>- Many avoid professional mental health help due to stigma, cost, or access.</a:t>
            </a:r>
          </a:p>
          <a:p>
            <a:endParaRPr/>
          </a:p>
          <a:p>
            <a:r>
              <a:t>- Existing wellness apps are not personalized or interactive enough for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An AI-driven wellness app offering personalized support for students.</a:t>
            </a:r>
          </a:p>
          <a:p>
            <a:endParaRPr/>
          </a:p>
          <a:p>
            <a:r>
              <a:t>- Safe, private space to talk about emotional and academic challenges.</a:t>
            </a:r>
          </a:p>
          <a:p>
            <a:endParaRPr/>
          </a:p>
          <a:p>
            <a:r>
              <a:t>- Empathetic AI support, stress management, and motivation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AI-powered chat for emotional support and coping strategies.</a:t>
            </a:r>
          </a:p>
          <a:p>
            <a:endParaRPr/>
          </a:p>
          <a:p>
            <a:r>
              <a:t>- Daily tips, affirmations, and focus exercises tailored to each user.</a:t>
            </a:r>
          </a:p>
          <a:p>
            <a:endParaRPr/>
          </a:p>
          <a:p>
            <a:r>
              <a:t>- Mood and burnout detection for timely self-care suggestions.</a:t>
            </a:r>
          </a:p>
          <a:p>
            <a:endParaRPr/>
          </a:p>
          <a:p>
            <a:r>
              <a:t>- Anonymous 'venting' sessions with positive, supportive feedback.</a:t>
            </a:r>
          </a:p>
          <a:p>
            <a:endParaRPr/>
          </a:p>
          <a:p>
            <a:r>
              <a:t>- Productivity reminders and motivational quotes.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OpenAI 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GPT: Empathetic, context-aware conversations and personalized content.</a:t>
            </a:r>
          </a:p>
          <a:p>
            <a:endParaRPr/>
          </a:p>
          <a:p>
            <a:r>
              <a:t>- NLP: Emotion and mood analysis for tailored responses.</a:t>
            </a:r>
          </a:p>
          <a:p>
            <a:endParaRPr/>
          </a:p>
          <a:p>
            <a:r>
              <a:t>- Automated Summaries: Weekly reflection reports for self-improvement.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Built with React Native for web and mobile use.</a:t>
            </a:r>
          </a:p>
          <a:p>
            <a:endParaRPr/>
          </a:p>
          <a:p>
            <a:r>
              <a:t>- OpenAI APIs for chat, analysis, and content generation.</a:t>
            </a:r>
          </a:p>
          <a:p>
            <a:endParaRPr/>
          </a:p>
          <a:p>
            <a:r>
              <a:t>- Focus on privacy and anonymity.</a:t>
            </a:r>
          </a:p>
          <a:p>
            <a:endParaRPr/>
          </a:p>
          <a:p>
            <a:r>
              <a:t>- Collaborate with colleges for pilot testing and feedback.</a:t>
            </a:r>
          </a:p>
          <a:p>
            <a:endParaRPr/>
          </a:p>
          <a:p>
            <a:r>
              <a:t>- Plan to expand features, add languages, and scale user 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Demo screenshots, prototype images, or 'Demo in progress'.</a:t>
            </a:r>
          </a:p>
          <a:p>
            <a:r>
              <a:rPr dirty="0"/>
              <a:t>- Upcoming goals: MVP launch, user feedback, more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Unique solution addressing student mental health in a personalized way.</a:t>
            </a:r>
          </a:p>
          <a:p>
            <a:endParaRPr dirty="0"/>
          </a:p>
          <a:p>
            <a:r>
              <a:rPr dirty="0"/>
              <a:t>- Combines AI technology with practical, emotional support.</a:t>
            </a:r>
          </a:p>
          <a:p>
            <a:endParaRPr dirty="0"/>
          </a:p>
          <a:p>
            <a:r>
              <a:rPr dirty="0"/>
              <a:t>- Aim: Empower students for happier, healthier academic lives.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324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AI-Powered Mental Wellness Companion for Students</vt:lpstr>
      <vt:lpstr>Problem Statement</vt:lpstr>
      <vt:lpstr>Our Solution</vt:lpstr>
      <vt:lpstr>Key Features</vt:lpstr>
      <vt:lpstr>OpenAI API Integration</vt:lpstr>
      <vt:lpstr>Feasibility &amp; Execution</vt:lpstr>
      <vt:lpstr>Progress &amp; Next Steps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Mental Wellness Companion for Students</dc:title>
  <dc:subject/>
  <dc:creator>hp</dc:creator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2025-08-24T03:09:14Z</dcterms:modified>
  <cp:category/>
</cp:coreProperties>
</file>