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jpeg" ContentType="image/jpe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3.jpeg" ContentType="image/jpeg"/>
  <Override PartName="/ppt/media/image12.jpeg" ContentType="image/jpe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40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4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40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8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85800" y="2194560"/>
            <a:ext cx="10820160" cy="40240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4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2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74440" y="2194200"/>
            <a:ext cx="5042880" cy="4023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2895480" y="764280"/>
            <a:ext cx="8610120" cy="59940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580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402372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0160" y="429660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312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0160" y="2194560"/>
            <a:ext cx="528012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85800" y="4296600"/>
            <a:ext cx="10820160" cy="191916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375080"/>
            <a:ext cx="12191760" cy="24825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7909560" y="4314240"/>
            <a:ext cx="2910600" cy="37440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12/16/14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1371600" y="4323960"/>
            <a:ext cx="6400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077320" y="143100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FD2780B-1F1B-4471-936D-7F31CC5D1BD8}" type="slidenum">
              <a:rPr lang="en-US" sz="1050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Seventh Outline LevelClick to edit Master text styles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85800" y="3132720"/>
            <a:ext cx="5311440" cy="30855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400800" y="2183760"/>
            <a:ext cx="5105160" cy="823680"/>
          </a:xfrm>
          <a:prstGeom prst="rect">
            <a:avLst/>
          </a:prstGeom>
        </p:spPr>
        <p:txBody>
          <a:bodyPr anchor="b"/>
          <a:p>
            <a:pPr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Seventh Outline LevelClick to edit Master text styles</a:t>
            </a:r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172200" y="3132720"/>
            <a:ext cx="5333760" cy="3085560"/>
          </a:xfrm>
          <a:prstGeom prst="rect">
            <a:avLst/>
          </a:prstGeom>
        </p:spPr>
        <p:txBody>
          <a:bodyPr anchor="ctr"/>
          <a:p>
            <a:pPr>
              <a:buSzPct val="2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47" name="PlaceHolder 6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12/16/14</a:t>
            </a:r>
            <a:endParaRPr/>
          </a:p>
        </p:txBody>
      </p:sp>
      <p:sp>
        <p:nvSpPr>
          <p:cNvPr id="48" name="PlaceHolder 7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9" name="PlaceHolder 8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EBCA721-FE94-40E9-A758-C2E42F2F7702}" type="slidenum">
              <a:rPr lang="en-US" sz="1050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144108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Click to edit the title text formatClick to edit Master title style</a:t>
            </a:r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>
              <a:buSzPct val="2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latin typeface="Century Gothic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Century Gothic"/>
              </a:rPr>
              <a:t>Fifth level</a:t>
            </a:r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lang="en-US" sz="1050">
                <a:solidFill>
                  <a:srgbClr val="ffffff"/>
                </a:solidFill>
                <a:latin typeface="Century Gothic"/>
              </a:rPr>
              <a:t>12/16/14</a:t>
            </a:r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7DE4A2-C960-4F87-915B-61A9985EB1E1}" type="slidenum">
              <a:rPr lang="en-US" sz="1050">
                <a:solidFill>
                  <a:srgbClr val="ffffff"/>
                </a:solidFill>
                <a:latin typeface="Century Gothic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371600" y="1803240"/>
            <a:ext cx="9448560" cy="1824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6000">
                <a:solidFill>
                  <a:srgbClr val="ffffff"/>
                </a:solidFill>
                <a:latin typeface="Century Gothic"/>
              </a:rPr>
              <a:t>The Adventures of Malice in Py-Land</a:t>
            </a:r>
            <a:endParaRPr/>
          </a:p>
        </p:txBody>
      </p:sp>
      <p:sp>
        <p:nvSpPr>
          <p:cNvPr id="125" name="TextShape 2"/>
          <p:cNvSpPr txBox="1"/>
          <p:nvPr/>
        </p:nvSpPr>
        <p:spPr>
          <a:xfrm>
            <a:off x="1371600" y="3632040"/>
            <a:ext cx="9448560" cy="799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Century Gothic"/>
              </a:rPr>
              <a:t>CST205 – Final Project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895480" y="764280"/>
            <a:ext cx="8610120" cy="698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Top Three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685440" y="1371600"/>
            <a:ext cx="10820160" cy="40237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I was extremely excited to learn how to use Git. It’s change how I do things.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Pair programming has been a great experience, although I actually thought it was going to be terrible.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Being able to manipulate pictures or sound without the use of Photoshop is an interesting skill I never thought I would have.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- Caitlin Kuleck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I enjoyed working in pairs, it made the learning and programming much more enjoyable.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I feel more comfortable using Python and GitHub, I plan to continue using both.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I learned new development techniques, keeping my code more agile and maintainable was a key concept in this course</a:t>
            </a:r>
            <a:endParaRPr/>
          </a:p>
          <a:p>
            <a:pPr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- Luciano Avendano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Links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Group Status Document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GitHub Repository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895480" y="762120"/>
            <a:ext cx="8610120" cy="12949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Team Members</a:t>
            </a:r>
            <a:r>
              <a:rPr lang="en-US" sz="4000">
                <a:solidFill>
                  <a:srgbClr val="ffffff"/>
                </a:solidFill>
                <a:latin typeface="Century Gothic"/>
              </a:rPr>
              <a:t>
</a:t>
            </a:r>
            <a:r>
              <a:rPr lang="en-US" sz="4000">
                <a:solidFill>
                  <a:srgbClr val="ffffff"/>
                </a:solidFill>
                <a:latin typeface="Century Gothic"/>
              </a:rPr>
              <a:t>From Otter Design Inc.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914400" y="2183760"/>
            <a:ext cx="507960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Caitlin Kuleck</a:t>
            </a:r>
            <a:endParaRPr/>
          </a:p>
        </p:txBody>
      </p:sp>
      <p:pic>
        <p:nvPicPr>
          <p:cNvPr id="128" name="Content Placeholder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50040" y="3132000"/>
            <a:ext cx="2982600" cy="3085920"/>
          </a:xfrm>
          <a:prstGeom prst="rect">
            <a:avLst/>
          </a:prstGeom>
          <a:ln>
            <a:noFill/>
          </a:ln>
        </p:spPr>
      </p:pic>
      <p:sp>
        <p:nvSpPr>
          <p:cNvPr id="129" name="TextShape 3"/>
          <p:cNvSpPr txBox="1"/>
          <p:nvPr/>
        </p:nvSpPr>
        <p:spPr>
          <a:xfrm>
            <a:off x="6400800" y="2183760"/>
            <a:ext cx="51051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entury Gothic"/>
              </a:rPr>
              <a:t>Luciano Avendano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83120" y="3132360"/>
            <a:ext cx="4111920" cy="308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Objective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Objective - what are you planning to accomplish for the final project?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With this project, the intent is to create a text-based game in which Malice is dropped into Py-Land.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In each area of the map, she must make a choice, and that choice determines what happens to the map.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This will be put into effect by use of picture functions, distorting what the area would have been.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An image will be attached to each ‘room’, and it will display to the screen what her choice has done.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Approach</a:t>
            </a:r>
            <a:endParaRPr/>
          </a:p>
        </p:txBody>
      </p:sp>
      <p:sp>
        <p:nvSpPr>
          <p:cNvPr id="134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We started our project by drawing a map.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The map was then color-coded and it was decided what would happen in each area.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Luciano drew up the map, while Caitlin added in the additional information.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Coding was done both individually and together, with image effect functions being put together mostly by one person and text game statements put together by the other.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Initial Mapping</a:t>
            </a:r>
            <a:endParaRPr/>
          </a:p>
        </p:txBody>
      </p:sp>
      <p:pic>
        <p:nvPicPr>
          <p:cNvPr id="136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58320" y="2193840"/>
            <a:ext cx="6675120" cy="402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In Progress Mapping</a:t>
            </a:r>
            <a:endParaRPr/>
          </a:p>
        </p:txBody>
      </p:sp>
      <p:pic>
        <p:nvPicPr>
          <p:cNvPr id="138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47720" y="2193840"/>
            <a:ext cx="5296320" cy="402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Final Mapping</a:t>
            </a:r>
            <a:endParaRPr/>
          </a:p>
        </p:txBody>
      </p:sp>
      <p:pic>
        <p:nvPicPr>
          <p:cNvPr id="140" name="Content Placeholder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58320" y="2193840"/>
            <a:ext cx="6675120" cy="402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Results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Results - what have you achieved so far? explain this for each individual team member.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895480" y="764280"/>
            <a:ext cx="8610120" cy="1292760"/>
          </a:xfrm>
          <a:prstGeom prst="rect">
            <a:avLst/>
          </a:prstGeom>
        </p:spPr>
        <p:txBody>
          <a:bodyPr anchor="ctr"/>
          <a:p>
            <a:pPr algn="r"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  <a:latin typeface="Century Gothic"/>
              </a:rPr>
              <a:t>Demonstration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685800" y="2194560"/>
            <a:ext cx="10820160" cy="4023720"/>
          </a:xfrm>
          <a:prstGeom prst="rect">
            <a:avLst/>
          </a:prstGeom>
        </p:spPr>
        <p:txBody>
          <a:bodyPr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Century Gothic"/>
              </a:rPr>
              <a:t>Demo - can you demonstrate anything? add screenshots of your application running with descriptions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