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4" r:id="rId3"/>
    <p:sldId id="257" r:id="rId4"/>
    <p:sldId id="258" r:id="rId5"/>
    <p:sldId id="262" r:id="rId6"/>
    <p:sldId id="263" r:id="rId7"/>
    <p:sldId id="266" r:id="rId8"/>
    <p:sldId id="259" r:id="rId9"/>
    <p:sldId id="260" r:id="rId10"/>
    <p:sldId id="26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BEA0315-3FFD-4CEB-B15A-57C2284689D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0315-3FFD-4CEB-B15A-57C2284689D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2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EA0315-3FFD-4CEB-B15A-57C2284689D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02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EA0315-3FFD-4CEB-B15A-57C2284689D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1827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EA0315-3FFD-4CEB-B15A-57C2284689D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11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0315-3FFD-4CEB-B15A-57C2284689D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15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0315-3FFD-4CEB-B15A-57C2284689D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93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0315-3FFD-4CEB-B15A-57C2284689D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16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EA0315-3FFD-4CEB-B15A-57C2284689D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0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0315-3FFD-4CEB-B15A-57C2284689D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EA0315-3FFD-4CEB-B15A-57C2284689D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1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0315-3FFD-4CEB-B15A-57C2284689D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0315-3FFD-4CEB-B15A-57C2284689D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2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0315-3FFD-4CEB-B15A-57C2284689D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9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0315-3FFD-4CEB-B15A-57C2284689D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2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0315-3FFD-4CEB-B15A-57C2284689D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8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0315-3FFD-4CEB-B15A-57C2284689D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3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A0315-3FFD-4CEB-B15A-57C2284689D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54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Adventures of Malice in Py-Land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799757"/>
          </a:xfrm>
        </p:spPr>
        <p:txBody>
          <a:bodyPr>
            <a:normAutofit/>
          </a:bodyPr>
          <a:lstStyle/>
          <a:p>
            <a:r>
              <a:rPr lang="en-US" dirty="0" smtClean="0"/>
              <a:t>CST205 – Final </a:t>
            </a:r>
            <a:r>
              <a:rPr lang="en-US" dirty="0" smtClean="0"/>
              <a:t>Project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6821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Three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was extremely excited to learn how to use </a:t>
            </a:r>
            <a:r>
              <a:rPr lang="en-US" dirty="0" err="1" smtClean="0"/>
              <a:t>Git</a:t>
            </a:r>
            <a:r>
              <a:rPr lang="en-US" dirty="0" smtClean="0"/>
              <a:t>. It’s change how I do things.</a:t>
            </a:r>
            <a:endParaRPr lang="en-US" dirty="0" smtClean="0"/>
          </a:p>
          <a:p>
            <a:r>
              <a:rPr lang="en-US" dirty="0" smtClean="0"/>
              <a:t>Pair programming has been a great experience, although I actually thought it was going to be terrible.</a:t>
            </a:r>
            <a:endParaRPr lang="en-US" dirty="0" smtClean="0"/>
          </a:p>
          <a:p>
            <a:r>
              <a:rPr lang="en-US" dirty="0" smtClean="0"/>
              <a:t>Being able to manipulate pictures or sound without the use of Photoshop is an interesting skill I never thought I would have.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Caitlin Kuleck</a:t>
            </a:r>
            <a:endParaRPr lang="en-US" dirty="0"/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pPr marL="0" indent="0">
              <a:buNone/>
            </a:pPr>
            <a:r>
              <a:rPr lang="en-US" dirty="0" smtClean="0"/>
              <a:t>- Luciano Avendano</a:t>
            </a:r>
          </a:p>
        </p:txBody>
      </p:sp>
    </p:spTree>
    <p:extLst>
      <p:ext uri="{BB962C8B-B14F-4D97-AF65-F5344CB8AC3E}">
        <p14:creationId xmlns:p14="http://schemas.microsoft.com/office/powerpoint/2010/main" val="2389995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Status Document</a:t>
            </a:r>
          </a:p>
          <a:p>
            <a:r>
              <a:rPr lang="en-US" dirty="0" smtClean="0"/>
              <a:t>GitHub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08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Caitlin Kuleck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187" y="3132138"/>
            <a:ext cx="2983000" cy="3086100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Luciano Avendano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0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 - what are you planning to accomplish for the final project</a:t>
            </a:r>
            <a:r>
              <a:rPr lang="en-US" dirty="0" smtClean="0"/>
              <a:t>?</a:t>
            </a:r>
          </a:p>
          <a:p>
            <a:r>
              <a:rPr lang="en-US" dirty="0" smtClean="0"/>
              <a:t>With this project, the intent is to create a text-based game in which Malice is dropped into Py-Land.</a:t>
            </a:r>
          </a:p>
          <a:p>
            <a:r>
              <a:rPr lang="en-US" dirty="0" smtClean="0"/>
              <a:t>In each area of the map, she must make a choice, and that choice determines what happens to the map.</a:t>
            </a:r>
          </a:p>
          <a:p>
            <a:r>
              <a:rPr lang="en-US" dirty="0" smtClean="0"/>
              <a:t>This will be put into effect by use of picture functions, distorting what the area would have been.</a:t>
            </a:r>
          </a:p>
          <a:p>
            <a:r>
              <a:rPr lang="en-US" dirty="0" smtClean="0"/>
              <a:t>An image will be attached to each ‘room’, and it will display to the screen what her choice has done.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987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started our project by drawing a map.</a:t>
            </a:r>
          </a:p>
          <a:p>
            <a:r>
              <a:rPr lang="en-US" dirty="0" smtClean="0"/>
              <a:t>The map was then color-coded and it was decided what would happen in each area.</a:t>
            </a:r>
          </a:p>
          <a:p>
            <a:r>
              <a:rPr lang="en-US" dirty="0" smtClean="0"/>
              <a:t>Luciano drew up the map, while Caitlin added in the additional information.</a:t>
            </a:r>
          </a:p>
          <a:p>
            <a:r>
              <a:rPr lang="en-US" dirty="0" smtClean="0"/>
              <a:t>Coding was done both individually and together, with image effect functions being put together mostly by one person and text game statements put together by the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842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</a:t>
            </a:r>
            <a:r>
              <a:rPr lang="en-US" dirty="0" err="1" smtClean="0"/>
              <a:t>MapPing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230" y="2193925"/>
            <a:ext cx="6675539" cy="4024313"/>
          </a:xfrm>
        </p:spPr>
      </p:pic>
    </p:spTree>
    <p:extLst>
      <p:ext uri="{BB962C8B-B14F-4D97-AF65-F5344CB8AC3E}">
        <p14:creationId xmlns:p14="http://schemas.microsoft.com/office/powerpoint/2010/main" val="1539846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Progress Mapping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647" y="2193925"/>
            <a:ext cx="5296706" cy="4024313"/>
          </a:xfrm>
        </p:spPr>
      </p:pic>
    </p:spTree>
    <p:extLst>
      <p:ext uri="{BB962C8B-B14F-4D97-AF65-F5344CB8AC3E}">
        <p14:creationId xmlns:p14="http://schemas.microsoft.com/office/powerpoint/2010/main" val="149925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Mapping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230" y="2193925"/>
            <a:ext cx="6675539" cy="4024313"/>
          </a:xfrm>
        </p:spPr>
      </p:pic>
    </p:spTree>
    <p:extLst>
      <p:ext uri="{BB962C8B-B14F-4D97-AF65-F5344CB8AC3E}">
        <p14:creationId xmlns:p14="http://schemas.microsoft.com/office/powerpoint/2010/main" val="332615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- what have you achieved so far? explain this for each individual team member.</a:t>
            </a:r>
          </a:p>
        </p:txBody>
      </p:sp>
    </p:spTree>
    <p:extLst>
      <p:ext uri="{BB962C8B-B14F-4D97-AF65-F5344CB8AC3E}">
        <p14:creationId xmlns:p14="http://schemas.microsoft.com/office/powerpoint/2010/main" val="370495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- can you demonstrate anything? add screenshots of your application running with descriptions</a:t>
            </a:r>
          </a:p>
        </p:txBody>
      </p:sp>
    </p:spTree>
    <p:extLst>
      <p:ext uri="{BB962C8B-B14F-4D97-AF65-F5344CB8AC3E}">
        <p14:creationId xmlns:p14="http://schemas.microsoft.com/office/powerpoint/2010/main" val="411886621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58</TotalTime>
  <Words>303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The Adventures of Malice in Py-Land</vt:lpstr>
      <vt:lpstr>Team Members</vt:lpstr>
      <vt:lpstr>Objective</vt:lpstr>
      <vt:lpstr>Approach</vt:lpstr>
      <vt:lpstr>Initial MapPing</vt:lpstr>
      <vt:lpstr>In Progress Mapping</vt:lpstr>
      <vt:lpstr>Final Mapping</vt:lpstr>
      <vt:lpstr>Results</vt:lpstr>
      <vt:lpstr>Demonstration</vt:lpstr>
      <vt:lpstr>Top Three</vt:lpstr>
      <vt:lpstr>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KT Kuleck</dc:creator>
  <cp:lastModifiedBy>KT Kuleck</cp:lastModifiedBy>
  <cp:revision>6</cp:revision>
  <dcterms:created xsi:type="dcterms:W3CDTF">2014-12-07T06:39:21Z</dcterms:created>
  <dcterms:modified xsi:type="dcterms:W3CDTF">2014-12-16T03:16:29Z</dcterms:modified>
</cp:coreProperties>
</file>