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82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0315-3FFD-4CEB-B15A-57C2284689D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7997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CST205 – Final Project</a:t>
            </a:r>
          </a:p>
          <a:p>
            <a:r>
              <a:rPr lang="en-US" dirty="0" smtClean="0"/>
              <a:t>Caitlin Kuleck</a:t>
            </a:r>
          </a:p>
          <a:p>
            <a:r>
              <a:rPr lang="en-US" dirty="0" smtClean="0"/>
              <a:t>Luciano Avendano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2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what are you planning to accomplish for the final project?</a:t>
            </a:r>
          </a:p>
        </p:txBody>
      </p:sp>
    </p:spTree>
    <p:extLst>
      <p:ext uri="{BB962C8B-B14F-4D97-AF65-F5344CB8AC3E}">
        <p14:creationId xmlns:p14="http://schemas.microsoft.com/office/powerpoint/2010/main" val="308798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- what approach have you taken towards the objective? who is working on what?</a:t>
            </a:r>
          </a:p>
        </p:txBody>
      </p:sp>
    </p:spTree>
    <p:extLst>
      <p:ext uri="{BB962C8B-B14F-4D97-AF65-F5344CB8AC3E}">
        <p14:creationId xmlns:p14="http://schemas.microsoft.com/office/powerpoint/2010/main" val="123684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- what have you achieved so far? explain this for each individual team member.</a:t>
            </a:r>
          </a:p>
        </p:txBody>
      </p:sp>
    </p:spTree>
    <p:extLst>
      <p:ext uri="{BB962C8B-B14F-4D97-AF65-F5344CB8AC3E}">
        <p14:creationId xmlns:p14="http://schemas.microsoft.com/office/powerpoint/2010/main" val="37049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can you demonstrate anything? add screenshots of your application running with descriptions</a:t>
            </a:r>
          </a:p>
        </p:txBody>
      </p:sp>
    </p:spTree>
    <p:extLst>
      <p:ext uri="{BB962C8B-B14F-4D97-AF65-F5344CB8AC3E}">
        <p14:creationId xmlns:p14="http://schemas.microsoft.com/office/powerpoint/2010/main" val="411886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three things you learned or three skills you developed through this course</a:t>
            </a:r>
          </a:p>
        </p:txBody>
      </p:sp>
    </p:spTree>
    <p:extLst>
      <p:ext uri="{BB962C8B-B14F-4D97-AF65-F5344CB8AC3E}">
        <p14:creationId xmlns:p14="http://schemas.microsoft.com/office/powerpoint/2010/main" val="23899952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89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Objective</vt:lpstr>
      <vt:lpstr>Approach</vt:lpstr>
      <vt:lpstr>Results</vt:lpstr>
      <vt:lpstr>Demonstration</vt:lpstr>
      <vt:lpstr>Top Three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 Kuleck</dc:creator>
  <cp:lastModifiedBy>KT Kuleck</cp:lastModifiedBy>
  <cp:revision>1</cp:revision>
  <dcterms:created xsi:type="dcterms:W3CDTF">2014-12-07T06:39:21Z</dcterms:created>
  <dcterms:modified xsi:type="dcterms:W3CDTF">2014-12-07T06:43:24Z</dcterms:modified>
</cp:coreProperties>
</file>