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Adventures of Malice in Py-Land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7997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CST205 – Final Project</a:t>
            </a:r>
          </a:p>
          <a:p>
            <a:r>
              <a:rPr lang="en-US" dirty="0" smtClean="0"/>
              <a:t>Caitlin Kuleck</a:t>
            </a:r>
          </a:p>
          <a:p>
            <a:r>
              <a:rPr lang="en-US" dirty="0" smtClean="0"/>
              <a:t>Luciano Avendano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2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what are you planning to accomplish for the final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With this project, the intent is to create a text-based game in which Malice is dropped into Py-Land.</a:t>
            </a:r>
          </a:p>
          <a:p>
            <a:r>
              <a:rPr lang="en-US" dirty="0" smtClean="0"/>
              <a:t>In each area of the map, she must make a choice, and that choice determines what happens to the map.</a:t>
            </a:r>
          </a:p>
          <a:p>
            <a:r>
              <a:rPr lang="en-US" dirty="0" smtClean="0"/>
              <a:t>This will be put into effect by use of picture functions, distorting what the area would have been.</a:t>
            </a:r>
          </a:p>
          <a:p>
            <a:r>
              <a:rPr lang="en-US" dirty="0" smtClean="0"/>
              <a:t>An image will be attached to each ‘room’, and it will display to the screen what her choice has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our project by drawing a map.</a:t>
            </a:r>
          </a:p>
          <a:p>
            <a:r>
              <a:rPr lang="en-US" dirty="0" smtClean="0"/>
              <a:t>The map was then color-coded and </a:t>
            </a:r>
            <a:r>
              <a:rPr lang="en-US" dirty="0" smtClean="0"/>
              <a:t>it was decided what would happen in each area.</a:t>
            </a:r>
          </a:p>
          <a:p>
            <a:r>
              <a:rPr lang="en-US" dirty="0" smtClean="0"/>
              <a:t>Luciano drew up the map, while Caitlin added in the additional information.</a:t>
            </a:r>
          </a:p>
          <a:p>
            <a:r>
              <a:rPr lang="en-US" dirty="0" smtClean="0"/>
              <a:t>Coding was done both individually and together, with image effect functions being put together mostly by one person and text game statements put together by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153984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- what have you achieved so far? explain this for each individual team member.</a:t>
            </a:r>
          </a:p>
        </p:txBody>
      </p:sp>
    </p:spTree>
    <p:extLst>
      <p:ext uri="{BB962C8B-B14F-4D97-AF65-F5344CB8AC3E}">
        <p14:creationId xmlns:p14="http://schemas.microsoft.com/office/powerpoint/2010/main" val="37049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can you demonstrate anything? add screenshots of your application running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41188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- Caitlin Kuleck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- Luciano </a:t>
            </a:r>
            <a:r>
              <a:rPr lang="en-US" dirty="0" err="1" smtClean="0"/>
              <a:t>Avendano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9952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</TotalTime>
  <Words>233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The Adventures of Malice in Py-Land</vt:lpstr>
      <vt:lpstr>Objective</vt:lpstr>
      <vt:lpstr>Approach</vt:lpstr>
      <vt:lpstr>Initial MapPing</vt:lpstr>
      <vt:lpstr>Results</vt:lpstr>
      <vt:lpstr>Demonstration</vt:lpstr>
      <vt:lpstr>Top Three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Kuleck</dc:creator>
  <cp:lastModifiedBy>KT Kuleck</cp:lastModifiedBy>
  <cp:revision>3</cp:revision>
  <dcterms:created xsi:type="dcterms:W3CDTF">2014-12-07T06:39:21Z</dcterms:created>
  <dcterms:modified xsi:type="dcterms:W3CDTF">2014-12-15T21:45:26Z</dcterms:modified>
</cp:coreProperties>
</file>