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67" r:id="rId6"/>
    <p:sldId id="262" r:id="rId7"/>
    <p:sldId id="263" r:id="rId8"/>
    <p:sldId id="266" r:id="rId9"/>
    <p:sldId id="259" r:id="rId10"/>
    <p:sldId id="260" r:id="rId11"/>
    <p:sldId id="268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315-3FFD-4CEB-B15A-57C2284689D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tkitkat/CST205-Final-Project" TargetMode="External"/><Relationship Id="rId2" Type="http://schemas.openxmlformats.org/officeDocument/2006/relationships/hyperlink" Target="https://docs.google.com/a/csumb.edu/document/d/16xFuk5JofbNzp6mkaf1t38vmX97CpzI5LrrDhPmVLa0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Adventures of Malice in Py-Land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799757"/>
          </a:xfrm>
        </p:spPr>
        <p:txBody>
          <a:bodyPr>
            <a:normAutofit/>
          </a:bodyPr>
          <a:lstStyle/>
          <a:p>
            <a:r>
              <a:rPr lang="en-US" dirty="0" smtClean="0"/>
              <a:t>CST205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8682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8" y="1684259"/>
            <a:ext cx="4707747" cy="33374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81" y="1684259"/>
            <a:ext cx="5079119" cy="3337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317" y="5021705"/>
            <a:ext cx="470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displays the opening of our game: Which path do you choose?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7081" y="5021705"/>
            <a:ext cx="507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many of the areas are trap doors. It’s hard to know where they will lead you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0" y="1774200"/>
            <a:ext cx="4804050" cy="3780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01" y="1774200"/>
            <a:ext cx="3594004" cy="3780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639" y="5555092"/>
            <a:ext cx="480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such a pretty area. Do you really want to leave?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7501" y="5555092"/>
            <a:ext cx="359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areas are more confusing than others, while others are less confusing than you think.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was extremely excited to learn how to use </a:t>
            </a:r>
            <a:r>
              <a:rPr lang="en-US" dirty="0" err="1" smtClean="0"/>
              <a:t>Git</a:t>
            </a:r>
            <a:r>
              <a:rPr lang="en-US" dirty="0" smtClean="0"/>
              <a:t>. It’s change how I do things.</a:t>
            </a:r>
          </a:p>
          <a:p>
            <a:r>
              <a:rPr lang="en-US" dirty="0" smtClean="0"/>
              <a:t>Pair programming has been a great experience, although I actually thought it was going to be terrible.</a:t>
            </a:r>
          </a:p>
          <a:p>
            <a:r>
              <a:rPr lang="en-US" dirty="0" smtClean="0"/>
              <a:t>Being able to manipulate pictures or sound without the use of Photoshop is an interesting skill I never thought I would have.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400" dirty="0" smtClean="0"/>
              <a:t>Caitlin Kuleck</a:t>
            </a:r>
            <a:endParaRPr lang="en-US" sz="2400" dirty="0"/>
          </a:p>
          <a:p>
            <a:r>
              <a:rPr lang="en-US" dirty="0"/>
              <a:t>I enjoyed learning python from a completely different perspective. </a:t>
            </a:r>
            <a:r>
              <a:rPr lang="en-US" dirty="0" smtClean="0"/>
              <a:t>I listened </a:t>
            </a:r>
            <a:r>
              <a:rPr lang="en-US" dirty="0"/>
              <a:t>to all my classmates input and ideas and it made the </a:t>
            </a:r>
            <a:r>
              <a:rPr lang="en-US" dirty="0" smtClean="0"/>
              <a:t>course worthwhile.</a:t>
            </a:r>
          </a:p>
          <a:p>
            <a:r>
              <a:rPr lang="en-US" dirty="0" smtClean="0"/>
              <a:t>Pair </a:t>
            </a:r>
            <a:r>
              <a:rPr lang="en-US" dirty="0"/>
              <a:t>programming was a must for some projects as difference in </a:t>
            </a:r>
            <a:r>
              <a:rPr lang="en-US" dirty="0" smtClean="0"/>
              <a:t>schedules was a challenge </a:t>
            </a:r>
            <a:r>
              <a:rPr lang="en-US" dirty="0"/>
              <a:t>at times. This was tailored to real world scenarios </a:t>
            </a:r>
            <a:r>
              <a:rPr lang="en-US" dirty="0" smtClean="0"/>
              <a:t>and many </a:t>
            </a:r>
            <a:r>
              <a:rPr lang="en-US" dirty="0"/>
              <a:t>lessons learned from keeping to a schedule in software delivery</a:t>
            </a:r>
            <a:r>
              <a:rPr lang="en-US" dirty="0" smtClean="0"/>
              <a:t>.</a:t>
            </a:r>
          </a:p>
          <a:p>
            <a:r>
              <a:rPr lang="en-US" dirty="0"/>
              <a:t>Learning GitHub was interesting and fun, I will definitely be using </a:t>
            </a:r>
            <a:r>
              <a:rPr lang="en-US" dirty="0" smtClean="0"/>
              <a:t>more of </a:t>
            </a:r>
            <a:r>
              <a:rPr lang="en-US" dirty="0"/>
              <a:t>it to host future projects.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400" dirty="0" smtClean="0"/>
              <a:t>Luciano Avendano</a:t>
            </a:r>
          </a:p>
        </p:txBody>
      </p:sp>
    </p:spTree>
    <p:extLst>
      <p:ext uri="{BB962C8B-B14F-4D97-AF65-F5344CB8AC3E}">
        <p14:creationId xmlns:p14="http://schemas.microsoft.com/office/powerpoint/2010/main" val="238999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Group Project </a:t>
            </a:r>
            <a:r>
              <a:rPr lang="en-US" dirty="0" smtClean="0">
                <a:hlinkClick r:id="rId2"/>
              </a:rPr>
              <a:t>Status Document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 </a:t>
            </a:r>
            <a:r>
              <a:rPr lang="en-US" dirty="0" smtClean="0">
                <a:hlinkClick r:id="rId3"/>
              </a:rPr>
              <a:t>Repository</a:t>
            </a:r>
            <a:endParaRPr lang="en-US" dirty="0" smtClean="0"/>
          </a:p>
          <a:p>
            <a:r>
              <a:rPr lang="en-US" dirty="0" smtClean="0"/>
              <a:t>Project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Caitlin Kuleck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87" y="3132138"/>
            <a:ext cx="2983000" cy="30861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Luciano Avendano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17802"/>
          <a:stretch/>
        </p:blipFill>
        <p:spPr>
          <a:xfrm>
            <a:off x="6955436" y="3132138"/>
            <a:ext cx="3207896" cy="3086100"/>
          </a:xfrm>
        </p:spPr>
      </p:pic>
    </p:spTree>
    <p:extLst>
      <p:ext uri="{BB962C8B-B14F-4D97-AF65-F5344CB8AC3E}">
        <p14:creationId xmlns:p14="http://schemas.microsoft.com/office/powerpoint/2010/main" val="5168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what are you planning to accomplish for the final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With this project, the intent is to create a text-based game in which Malice is dropped into Py-Land.</a:t>
            </a:r>
          </a:p>
          <a:p>
            <a:r>
              <a:rPr lang="en-US" dirty="0" smtClean="0"/>
              <a:t>In each area of the map, she must make a choice, and that choice determines what happens to the map.</a:t>
            </a:r>
          </a:p>
          <a:p>
            <a:r>
              <a:rPr lang="en-US" dirty="0" smtClean="0"/>
              <a:t>This will be put into effect by use of picture functions, distorting what the area would have been.</a:t>
            </a:r>
          </a:p>
          <a:p>
            <a:r>
              <a:rPr lang="en-US" dirty="0" smtClean="0"/>
              <a:t>An image will be attached to each ‘room’, and it will display to the screen what her choice has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our project by drawing a map.</a:t>
            </a:r>
          </a:p>
          <a:p>
            <a:r>
              <a:rPr lang="en-US" dirty="0" smtClean="0"/>
              <a:t>The map was then color-coded and it was decided what would happen in each area.</a:t>
            </a:r>
          </a:p>
          <a:p>
            <a:r>
              <a:rPr lang="en-US" dirty="0" smtClean="0"/>
              <a:t>Luciano drew up the map, while Caitlin added in the additional information.</a:t>
            </a:r>
          </a:p>
          <a:p>
            <a:r>
              <a:rPr lang="en-US" dirty="0" smtClean="0"/>
              <a:t>Coding was done both individually and together, with image effect functions being put together mostly by one person and text game statements put together by the other.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682" y="3244334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https://github.com/ktkitkat/CST205-Final-Project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2368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Luciano </a:t>
            </a:r>
            <a:r>
              <a:rPr lang="en-US" sz="3600" dirty="0" err="1" smtClean="0"/>
              <a:t>Avendano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Initial Mapping</a:t>
            </a:r>
          </a:p>
          <a:p>
            <a:pPr lvl="1"/>
            <a:r>
              <a:rPr lang="en-US" sz="2800" dirty="0" smtClean="0"/>
              <a:t>Picture Coding</a:t>
            </a:r>
          </a:p>
          <a:p>
            <a:pPr lvl="1"/>
            <a:r>
              <a:rPr lang="en-US" sz="2800" dirty="0" smtClean="0"/>
              <a:t>Text Coding</a:t>
            </a:r>
          </a:p>
          <a:p>
            <a:pPr lvl="1"/>
            <a:r>
              <a:rPr lang="en-US" sz="2800" dirty="0" smtClean="0"/>
              <a:t>Video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Caitlin Kuleck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Final Mapping</a:t>
            </a:r>
          </a:p>
          <a:p>
            <a:pPr lvl="1"/>
            <a:r>
              <a:rPr lang="en-US" sz="2800" dirty="0"/>
              <a:t>Game Planning</a:t>
            </a:r>
          </a:p>
          <a:p>
            <a:pPr lvl="1"/>
            <a:r>
              <a:rPr lang="en-US" sz="2800" dirty="0"/>
              <a:t>Text Coding</a:t>
            </a:r>
          </a:p>
          <a:p>
            <a:pPr lvl="1"/>
            <a:r>
              <a:rPr lang="en-US" sz="2800" dirty="0"/>
              <a:t>Video Script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7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153984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47" y="2193925"/>
            <a:ext cx="5296706" cy="4024313"/>
          </a:xfrm>
        </p:spPr>
      </p:pic>
    </p:spTree>
    <p:extLst>
      <p:ext uri="{BB962C8B-B14F-4D97-AF65-F5344CB8AC3E}">
        <p14:creationId xmlns:p14="http://schemas.microsoft.com/office/powerpoint/2010/main" val="14992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33261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game and photo manipulation goals were achieved.</a:t>
            </a:r>
          </a:p>
          <a:p>
            <a:r>
              <a:rPr lang="en-US" sz="2800" dirty="0" smtClean="0"/>
              <a:t>We were able to represent the skills we learned in class.</a:t>
            </a:r>
          </a:p>
          <a:p>
            <a:r>
              <a:rPr lang="en-US" sz="2800" dirty="0" smtClean="0"/>
              <a:t>We were able to incorporate string processing, image manipulation, and list building.</a:t>
            </a:r>
          </a:p>
          <a:p>
            <a:r>
              <a:rPr lang="en-US" sz="2800" dirty="0" smtClean="0"/>
              <a:t>All aspects of the game work very well and we are proud of our accomplishments.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957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</TotalTime>
  <Words>498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The Adventures of Malice in Py-Land</vt:lpstr>
      <vt:lpstr>Team Members</vt:lpstr>
      <vt:lpstr>Objective</vt:lpstr>
      <vt:lpstr>Approach</vt:lpstr>
      <vt:lpstr>Responsibilities</vt:lpstr>
      <vt:lpstr>Initial MapPing</vt:lpstr>
      <vt:lpstr>In Progress Mapping</vt:lpstr>
      <vt:lpstr>Final Mapping</vt:lpstr>
      <vt:lpstr>Results</vt:lpstr>
      <vt:lpstr>Demonstration</vt:lpstr>
      <vt:lpstr>Demonstration Cont.</vt:lpstr>
      <vt:lpstr>Top Three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Kuleck</dc:creator>
  <cp:lastModifiedBy>KT Kuleck</cp:lastModifiedBy>
  <cp:revision>10</cp:revision>
  <dcterms:created xsi:type="dcterms:W3CDTF">2014-12-07T06:39:21Z</dcterms:created>
  <dcterms:modified xsi:type="dcterms:W3CDTF">2014-12-17T04:19:07Z</dcterms:modified>
</cp:coreProperties>
</file>