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B8C-CFD6-44E0-85C4-35EE0D3F3626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A2E-BD52-4DAA-AAB9-5A01A4CE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6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B8C-CFD6-44E0-85C4-35EE0D3F3626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A2E-BD52-4DAA-AAB9-5A01A4CE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6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B8C-CFD6-44E0-85C4-35EE0D3F3626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A2E-BD52-4DAA-AAB9-5A01A4CE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B8C-CFD6-44E0-85C4-35EE0D3F3626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A2E-BD52-4DAA-AAB9-5A01A4CE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B8C-CFD6-44E0-85C4-35EE0D3F3626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A2E-BD52-4DAA-AAB9-5A01A4CE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B8C-CFD6-44E0-85C4-35EE0D3F3626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A2E-BD52-4DAA-AAB9-5A01A4CE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6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B8C-CFD6-44E0-85C4-35EE0D3F3626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A2E-BD52-4DAA-AAB9-5A01A4CE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2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B8C-CFD6-44E0-85C4-35EE0D3F3626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A2E-BD52-4DAA-AAB9-5A01A4CE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0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B8C-CFD6-44E0-85C4-35EE0D3F3626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A2E-BD52-4DAA-AAB9-5A01A4CE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B8C-CFD6-44E0-85C4-35EE0D3F3626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A2E-BD52-4DAA-AAB9-5A01A4CE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B8C-CFD6-44E0-85C4-35EE0D3F3626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A2E-BD52-4DAA-AAB9-5A01A4CE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1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BCB8C-CFD6-44E0-85C4-35EE0D3F3626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E3A2E-BD52-4DAA-AAB9-5A01A4CE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nt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2286000" cy="26948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21600000">
            <a:off x="835026" y="1203573"/>
            <a:ext cx="1751012" cy="321945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r>
              <a:rPr lang="en-US" sz="1000" dirty="0" err="1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CustomerID</a:t>
            </a:r>
            <a:endParaRPr lang="en-US" sz="1000" dirty="0">
              <a:solidFill>
                <a:srgbClr val="06306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rimary Key Separat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3" y="1528281"/>
            <a:ext cx="2171700" cy="525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1600000">
            <a:off x="877093" y="1576248"/>
            <a:ext cx="1649413" cy="19050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r>
              <a:rPr lang="en-US" sz="1000" dirty="0" err="1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FirstName</a:t>
            </a:r>
            <a:r>
              <a:rPr lang="en-US" sz="1000" dirty="0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
</a:t>
            </a:r>
            <a:r>
              <a:rPr lang="en-US" sz="1000" dirty="0" err="1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LastName</a:t>
            </a:r>
            <a:r>
              <a:rPr lang="en-US" sz="1000" dirty="0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
Password
Email
</a:t>
            </a:r>
            <a:r>
              <a:rPr lang="en-US" sz="1000" dirty="0" err="1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PhoneNubmer</a:t>
            </a:r>
            <a:r>
              <a:rPr lang="en-US" sz="1000" dirty="0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
</a:t>
            </a:r>
            <a:r>
              <a:rPr lang="en-US" sz="1000" dirty="0" err="1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AddressNumber</a:t>
            </a:r>
            <a:r>
              <a:rPr lang="en-US" sz="1000" dirty="0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
</a:t>
            </a:r>
            <a:r>
              <a:rPr lang="en-US" sz="1000" dirty="0" err="1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AddressStreet</a:t>
            </a:r>
            <a:r>
              <a:rPr lang="en-US" sz="1000" dirty="0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
City
State
</a:t>
            </a:r>
            <a:r>
              <a:rPr lang="en-US" sz="1000" dirty="0" err="1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ZipCode</a:t>
            </a:r>
            <a:endParaRPr lang="en-US" sz="1000" dirty="0">
              <a:solidFill>
                <a:srgbClr val="06306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Entity.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0" y="685800"/>
            <a:ext cx="2286000" cy="19578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1600000">
            <a:off x="4560888" y="1138614"/>
            <a:ext cx="1814513" cy="282878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r>
              <a:rPr lang="en-US" sz="1000" dirty="0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Rental-ID</a:t>
            </a:r>
            <a:endParaRPr lang="en-US" sz="1000" dirty="0">
              <a:solidFill>
                <a:srgbClr val="06306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rimary Key Separator.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0" y="1385889"/>
            <a:ext cx="2171700" cy="525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1600000">
            <a:off x="4544218" y="1442840"/>
            <a:ext cx="1528763" cy="10668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r>
              <a:rPr lang="en-US" sz="1000" dirty="0" err="1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CustomerID</a:t>
            </a:r>
            <a:r>
              <a:rPr lang="en-US" sz="1000" dirty="0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
</a:t>
            </a:r>
            <a:r>
              <a:rPr lang="en-US" sz="1000" dirty="0" err="1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RentalDate</a:t>
            </a:r>
            <a:r>
              <a:rPr lang="en-US" sz="1000" dirty="0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
</a:t>
            </a:r>
            <a:r>
              <a:rPr lang="en-US" sz="1000" dirty="0" err="1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GameID</a:t>
            </a:r>
            <a:r>
              <a:rPr lang="en-US" sz="1000" dirty="0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
</a:t>
            </a:r>
            <a:r>
              <a:rPr lang="en-US" sz="1000" dirty="0" err="1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DueDate</a:t>
            </a:r>
            <a:r>
              <a:rPr lang="en-US" sz="1000" dirty="0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
</a:t>
            </a:r>
            <a:r>
              <a:rPr lang="en-US" sz="1000" dirty="0" err="1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RentalRate</a:t>
            </a:r>
            <a:endParaRPr lang="en-US" sz="1000" dirty="0">
              <a:solidFill>
                <a:srgbClr val="06306F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28900" y="1392779"/>
            <a:ext cx="1435100" cy="27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Entity.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688" y="665103"/>
            <a:ext cx="2286000" cy="2404488"/>
          </a:xfrm>
          <a:prstGeom prst="rect">
            <a:avLst/>
          </a:prstGeom>
        </p:spPr>
      </p:pic>
      <p:pic>
        <p:nvPicPr>
          <p:cNvPr id="20" name="Primary Key Attribute.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07" y="1177538"/>
            <a:ext cx="327023" cy="33601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21600000">
            <a:off x="8439151" y="1058419"/>
            <a:ext cx="1695450" cy="307973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r>
              <a:rPr lang="en-US" sz="1000" dirty="0" err="1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GameID</a:t>
            </a:r>
            <a:endParaRPr lang="en-US" sz="1000" dirty="0">
              <a:solidFill>
                <a:srgbClr val="06306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Primary Key Separator.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0688" y="1366394"/>
            <a:ext cx="2171700" cy="527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1600000">
            <a:off x="8439151" y="1280054"/>
            <a:ext cx="1887537" cy="15621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r>
              <a:rPr lang="en-US" sz="1000" dirty="0" err="1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CategoryID</a:t>
            </a:r>
            <a:r>
              <a:rPr lang="en-US" sz="1000" dirty="0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
Name
Description
Maker
</a:t>
            </a:r>
            <a:r>
              <a:rPr lang="en-US" sz="1000" dirty="0" err="1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RentAmount</a:t>
            </a:r>
            <a:r>
              <a:rPr lang="en-US" sz="1000" dirty="0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
System
</a:t>
            </a:r>
            <a:r>
              <a:rPr lang="en-US" sz="1000" dirty="0" err="1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ReleaseDate</a:t>
            </a:r>
            <a:r>
              <a:rPr lang="en-US" sz="1000" dirty="0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
Developer</a:t>
            </a:r>
            <a:endParaRPr lang="en-US" sz="1000" dirty="0">
              <a:solidFill>
                <a:srgbClr val="06306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Primary Key Attribute.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2283" y="1031951"/>
            <a:ext cx="327023" cy="336016"/>
          </a:xfrm>
          <a:prstGeom prst="rect">
            <a:avLst/>
          </a:prstGeom>
        </p:spPr>
      </p:pic>
      <p:pic>
        <p:nvPicPr>
          <p:cNvPr id="25" name="Primary Key Attribute.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9092" y="1102461"/>
            <a:ext cx="327023" cy="336016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4" idx="1"/>
          </p:cNvCxnSpPr>
          <p:nvPr/>
        </p:nvCxnSpPr>
        <p:spPr>
          <a:xfrm flipH="1">
            <a:off x="6188074" y="1199959"/>
            <a:ext cx="1904209" cy="73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Entity.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3855" y="3860801"/>
            <a:ext cx="2286000" cy="166006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rot="21600000">
            <a:off x="4625180" y="4221815"/>
            <a:ext cx="1651000" cy="305111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r>
              <a:rPr lang="en-US" sz="1000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CategoryID</a:t>
            </a:r>
            <a:endParaRPr lang="en-US" sz="1000">
              <a:solidFill>
                <a:srgbClr val="06306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2" name="Primary Key Separator.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7355" y="4526926"/>
            <a:ext cx="2171700" cy="4507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 rot="21600000">
            <a:off x="4625180" y="4572001"/>
            <a:ext cx="1793875" cy="7239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r>
              <a:rPr lang="en-US" sz="1000" dirty="0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Name
Description
</a:t>
            </a:r>
            <a:endParaRPr lang="en-US" sz="1000" dirty="0">
              <a:solidFill>
                <a:srgbClr val="06306F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350000" y="1576247"/>
            <a:ext cx="2089151" cy="283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13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ntity.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3200400"/>
            <a:ext cx="2286000" cy="2545081"/>
          </a:xfrm>
          <a:prstGeom prst="rect">
            <a:avLst/>
          </a:prstGeom>
        </p:spPr>
      </p:pic>
      <p:pic>
        <p:nvPicPr>
          <p:cNvPr id="3" name="Entity.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7099300"/>
            <a:ext cx="2286000" cy="1660064"/>
          </a:xfrm>
          <a:prstGeom prst="rect">
            <a:avLst/>
          </a:prstGeom>
        </p:spPr>
      </p:pic>
      <p:pic>
        <p:nvPicPr>
          <p:cNvPr id="4" name="Entity.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0" y="685800"/>
            <a:ext cx="2286000" cy="1950389"/>
          </a:xfrm>
          <a:prstGeom prst="rect">
            <a:avLst/>
          </a:prstGeom>
        </p:spPr>
      </p:pic>
      <p:pic>
        <p:nvPicPr>
          <p:cNvPr id="5" name="Primary Key Attribute.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100" y="3657600"/>
            <a:ext cx="2171700" cy="2231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1600000">
            <a:off x="4737100" y="3962400"/>
            <a:ext cx="2387600" cy="3937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r>
              <a:rPr lang="en-US" sz="1000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GameID</a:t>
            </a:r>
            <a:endParaRPr lang="en-US" sz="1000">
              <a:solidFill>
                <a:srgbClr val="06306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rimary Key Separator.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100" y="4076700"/>
            <a:ext cx="2171700" cy="45075"/>
          </a:xfrm>
          <a:prstGeom prst="rect">
            <a:avLst/>
          </a:prstGeom>
        </p:spPr>
      </p:pic>
      <p:pic>
        <p:nvPicPr>
          <p:cNvPr id="8" name="Attribute.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100" y="4127500"/>
            <a:ext cx="2171700" cy="13069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1600000">
            <a:off x="4737100" y="5041900"/>
            <a:ext cx="2387600" cy="17272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r>
              <a:rPr lang="en-US" sz="1000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CategoryID
Name
Description
Maker
RentAmount
System
ReleaseDate
Developer
</a:t>
            </a:r>
            <a:endParaRPr lang="en-US" sz="1000">
              <a:solidFill>
                <a:srgbClr val="06306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rimary Key Attribute.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4200" y="7556500"/>
            <a:ext cx="2171700" cy="21124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1600000">
            <a:off x="4394200" y="7861300"/>
            <a:ext cx="2387600" cy="3937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r>
              <a:rPr lang="en-US" sz="1000" smtClean="0">
                <a:solidFill>
                  <a:srgbClr val="06306F"/>
                </a:solidFill>
                <a:latin typeface="Arial Rounded MT Bold" panose="020F0704030504030204" pitchFamily="34" charset="0"/>
              </a:rPr>
              <a:t>CategoryID</a:t>
            </a:r>
            <a:endParaRPr lang="en-US" sz="1000">
              <a:solidFill>
                <a:srgbClr val="06306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2" name="Primary Key Separator.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4200" y="7962900"/>
            <a:ext cx="2171700" cy="5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6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 Aster</dc:creator>
  <cp:lastModifiedBy>LN Aster</cp:lastModifiedBy>
  <cp:revision>2</cp:revision>
  <dcterms:created xsi:type="dcterms:W3CDTF">2015-01-26T05:28:04Z</dcterms:created>
  <dcterms:modified xsi:type="dcterms:W3CDTF">2015-01-26T05:42:57Z</dcterms:modified>
</cp:coreProperties>
</file>