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1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86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85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56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179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09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5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5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3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9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16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8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0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9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0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3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6FA79F-80AC-46A5-9019-95EA7DF5FA32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102D-997A-4CE1-A2F0-3E6FFC87A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905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wc.iacr.org/LevchinPrize/winners.html" TargetMode="External"/><Relationship Id="rId2" Type="http://schemas.openxmlformats.org/officeDocument/2006/relationships/hyperlink" Target="https://www.cryptopp.com/wiki/Related_Links#Commercial_Products_Using_Crypto.2B.2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B9B6-4CEE-4CF5-AEF4-B9219A6EB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Security in IOT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A1C68-349F-406F-AC8C-F935360D0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Mid year review</a:t>
            </a:r>
          </a:p>
          <a:p>
            <a:r>
              <a:rPr lang="en-GB" dirty="0"/>
              <a:t>By kai tindall (201842748)</a:t>
            </a:r>
          </a:p>
        </p:txBody>
      </p:sp>
    </p:spTree>
    <p:extLst>
      <p:ext uri="{BB962C8B-B14F-4D97-AF65-F5344CB8AC3E}">
        <p14:creationId xmlns:p14="http://schemas.microsoft.com/office/powerpoint/2010/main" val="389736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FF6-B2A5-4A9A-A0C2-706BA2AD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2B32-42A7-4DA3-B339-C5CDA707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65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7A60-99ED-4EFE-9560-95BDFA64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A03C-74D0-4D79-99EA-143EF2FF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should have accounted for the “crunch” in time that happened when I had deadlines and exams.</a:t>
            </a:r>
          </a:p>
          <a:p>
            <a:r>
              <a:rPr lang="en-GB" dirty="0"/>
              <a:t>Project management has been poor on my part.</a:t>
            </a:r>
          </a:p>
          <a:p>
            <a:r>
              <a:rPr lang="en-GB" dirty="0"/>
              <a:t>I spend too much time on the design when I should have been pressing on.</a:t>
            </a:r>
          </a:p>
        </p:txBody>
      </p:sp>
    </p:spTree>
    <p:extLst>
      <p:ext uri="{BB962C8B-B14F-4D97-AF65-F5344CB8AC3E}">
        <p14:creationId xmlns:p14="http://schemas.microsoft.com/office/powerpoint/2010/main" val="363180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B8F9-8B4D-4F3F-80DE-0CF4F028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CF8B-2EEA-4FC3-B6BC-CA664687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>
                <a:effectLst/>
              </a:rPr>
              <a:t>Crypto++, 2019. Related Links - Crypto++ Wiki [WWW Document]. Crypto++ Website. URL </a:t>
            </a:r>
            <a:r>
              <a:rPr lang="en-GB" sz="1600" dirty="0">
                <a:effectLst/>
                <a:hlinkClick r:id="rId2"/>
              </a:rPr>
              <a:t>https://www.cryptopp.com/wiki/Related_Links#Commercial_Products_Using_Crypto.2B.2B</a:t>
            </a:r>
            <a:r>
              <a:rPr lang="en-GB" sz="1600" dirty="0">
                <a:effectLst/>
              </a:rPr>
              <a:t> (accessed 1.20.21).</a:t>
            </a:r>
          </a:p>
          <a:p>
            <a:r>
              <a:rPr lang="en-GB" sz="1600" dirty="0" err="1">
                <a:effectLst/>
              </a:rPr>
              <a:t>Levchin</a:t>
            </a:r>
            <a:r>
              <a:rPr lang="en-GB" sz="1600" dirty="0">
                <a:effectLst/>
              </a:rPr>
              <a:t> Prize, n.d. The </a:t>
            </a:r>
            <a:r>
              <a:rPr lang="en-GB" sz="1600" dirty="0" err="1">
                <a:effectLst/>
              </a:rPr>
              <a:t>Levchin</a:t>
            </a:r>
            <a:r>
              <a:rPr lang="en-GB" sz="1600" dirty="0">
                <a:effectLst/>
              </a:rPr>
              <a:t> Prize for Real-World Cryptography [WWW Document]. URL </a:t>
            </a:r>
            <a:r>
              <a:rPr lang="en-GB" sz="1600" dirty="0">
                <a:effectLst/>
                <a:hlinkClick r:id="rId3"/>
              </a:rPr>
              <a:t>https://rwc.iacr.org/LevchinPrize/winners.html</a:t>
            </a:r>
            <a:r>
              <a:rPr lang="en-GB" sz="1600" dirty="0">
                <a:effectLst/>
              </a:rPr>
              <a:t> (accessed 1.20.21).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46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E45D-526E-4FF5-BDC8-2A036F93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1EBD-8785-448A-A59F-22160F38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aim is to create encrypted, trusted communication between a server and IOT device.</a:t>
            </a:r>
          </a:p>
          <a:p>
            <a:r>
              <a:rPr lang="en-GB" dirty="0"/>
              <a:t>This is all Linux based.</a:t>
            </a:r>
          </a:p>
          <a:p>
            <a:r>
              <a:rPr lang="en-GB" dirty="0"/>
              <a:t>Because I don’t have any qualifications in cryptography, I am using a cryptography library to handle the implementation of actually doing the encryption.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03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FFF8-7D72-497C-87F4-2789F631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C337-3C44-41C9-B0CB-555DEA5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encryption method being used will be AES. This is the main encryption standard used by the majority of people (</a:t>
            </a:r>
            <a:r>
              <a:rPr lang="en-GB" dirty="0" err="1"/>
              <a:t>Levchin</a:t>
            </a:r>
            <a:r>
              <a:rPr lang="en-GB" dirty="0"/>
              <a:t> Prize, n.d.).</a:t>
            </a:r>
          </a:p>
          <a:p>
            <a:r>
              <a:rPr lang="en-GB" dirty="0"/>
              <a:t>I will, if I have time, implement two other methods for use in comparison between AES.</a:t>
            </a:r>
          </a:p>
        </p:txBody>
      </p:sp>
    </p:spTree>
    <p:extLst>
      <p:ext uri="{BB962C8B-B14F-4D97-AF65-F5344CB8AC3E}">
        <p14:creationId xmlns:p14="http://schemas.microsoft.com/office/powerpoint/2010/main" val="32370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2798-EB3A-44FB-921D-E1688FA7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2958-7180-4C7E-A78E-9055C584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Signing means that you produce a hash using your private key, that can only be verified with your public key. This is useful for proving who you are.</a:t>
            </a:r>
          </a:p>
          <a:p>
            <a:r>
              <a:rPr lang="en-GB" dirty="0"/>
              <a:t>This is where the project will get the trusted part of the aim from.</a:t>
            </a:r>
          </a:p>
        </p:txBody>
      </p:sp>
    </p:spTree>
    <p:extLst>
      <p:ext uri="{BB962C8B-B14F-4D97-AF65-F5344CB8AC3E}">
        <p14:creationId xmlns:p14="http://schemas.microsoft.com/office/powerpoint/2010/main" val="93352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8F16-73E3-4D52-A087-7AE8A2E4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Generation and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1644-D3FE-47D3-9B1C-5675D0CE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generation refers to how keys are generated for use in a public and private key. I will be using Elliptic Curve key generation.</a:t>
            </a:r>
          </a:p>
          <a:p>
            <a:r>
              <a:rPr lang="en-GB" dirty="0"/>
              <a:t>Key exchange is the process of exchanging a key with another entity in plain sight of everyone and still only producing keys which only the people intended can read. I will be using a Diffie-Helman key exchange.</a:t>
            </a:r>
          </a:p>
        </p:txBody>
      </p:sp>
    </p:spTree>
    <p:extLst>
      <p:ext uri="{BB962C8B-B14F-4D97-AF65-F5344CB8AC3E}">
        <p14:creationId xmlns:p14="http://schemas.microsoft.com/office/powerpoint/2010/main" val="5789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6931-68D6-430B-A4E4-5B80679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Crypto++ Cryptography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E4C9-61C8-4355-8529-D1A9F197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crypto++ library is a library that has a lot of different cryptographical functions within.</a:t>
            </a:r>
          </a:p>
          <a:p>
            <a:r>
              <a:rPr lang="en-GB" dirty="0"/>
              <a:t>It is used a lot in both for-profit and non-profit projects (Crypto++, 2019).</a:t>
            </a:r>
          </a:p>
          <a:p>
            <a:r>
              <a:rPr lang="en-GB" dirty="0"/>
              <a:t>It allows me to use a lot of cryptographic functions without having to write them myself. This saves time and I might not implement a function correctly if I tried.</a:t>
            </a:r>
          </a:p>
        </p:txBody>
      </p:sp>
    </p:spTree>
    <p:extLst>
      <p:ext uri="{BB962C8B-B14F-4D97-AF65-F5344CB8AC3E}">
        <p14:creationId xmlns:p14="http://schemas.microsoft.com/office/powerpoint/2010/main" val="275620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80F9-E5FB-4EE5-8E6A-126D1825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D785-0B55-48DA-9BF8-A0F95FF0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started out doing weekly and monthly reports that would look at how the project was going and correct accordingly.</a:t>
            </a:r>
          </a:p>
          <a:p>
            <a:r>
              <a:rPr lang="en-GB" dirty="0"/>
              <a:t>As work started to ramp up, the reports got left behind as I was concentrating on various pieces of coursework and exams.</a:t>
            </a:r>
          </a:p>
          <a:p>
            <a:r>
              <a:rPr lang="en-GB" dirty="0"/>
              <a:t>Overall I do think it’s a good idea, it forces me to reflect on the passed week and month and implement actions that need doing to correct the course.</a:t>
            </a:r>
          </a:p>
        </p:txBody>
      </p:sp>
    </p:spTree>
    <p:extLst>
      <p:ext uri="{BB962C8B-B14F-4D97-AF65-F5344CB8AC3E}">
        <p14:creationId xmlns:p14="http://schemas.microsoft.com/office/powerpoint/2010/main" val="28318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8A4A-B020-4940-BCC4-7EAC8D07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52F8-DE0D-4467-89A9-8D1B9C80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Agile management hasn’t been utilised properly yet.</a:t>
            </a:r>
          </a:p>
          <a:p>
            <a:pPr lvl="1"/>
            <a:r>
              <a:rPr lang="en-GB" dirty="0"/>
              <a:t>However recently with the development of the security library a new board has been created with a lot of issues that need to be done.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11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E10A-A331-4A69-9EA4-42A604A7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Plan and Current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CBA98-6F00-4BD9-9D15-63E7262A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219200"/>
            <a:ext cx="118014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9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550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Security in IOT devices</vt:lpstr>
      <vt:lpstr>Project Overview</vt:lpstr>
      <vt:lpstr>Encryption</vt:lpstr>
      <vt:lpstr>Signing</vt:lpstr>
      <vt:lpstr>Key Generation and Key Exchange</vt:lpstr>
      <vt:lpstr>Crypto++ Cryptography Library</vt:lpstr>
      <vt:lpstr>Reports</vt:lpstr>
      <vt:lpstr>Agile Management</vt:lpstr>
      <vt:lpstr>Original Plan and Current Progress</vt:lpstr>
      <vt:lpstr>New Plan</vt:lpstr>
      <vt:lpstr>Reflections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IOT devices</dc:title>
  <dc:creator>Kai Tindall</dc:creator>
  <cp:lastModifiedBy>Kai Tindall</cp:lastModifiedBy>
  <cp:revision>11</cp:revision>
  <dcterms:created xsi:type="dcterms:W3CDTF">2021-01-20T15:56:06Z</dcterms:created>
  <dcterms:modified xsi:type="dcterms:W3CDTF">2021-01-20T18:06:04Z</dcterms:modified>
</cp:coreProperties>
</file>