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37"/>
  </p:normalViewPr>
  <p:slideViewPr>
    <p:cSldViewPr snapToGrid="0" snapToObjects="1">
      <p:cViewPr varScale="1">
        <p:scale>
          <a:sx n="71" d="100"/>
          <a:sy n="71" d="100"/>
        </p:scale>
        <p:origin x="176" y="3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CDF0CE-AB28-0744-9A56-BC5933937C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E03ED691-D156-0D4A-A76F-A7D3FAC32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6DAA98F-F923-504A-A2FB-2076B90B2C64}"/>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7E070CC9-9809-E84E-9401-096A58EDBEA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AE160C0-5F52-0E49-A91E-BD9E2B62E428}"/>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2773183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9670AB-1325-914C-8C03-3CAC53615117}"/>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B24404E3-FFD4-1F47-B6D3-4E0DB3B851DE}"/>
              </a:ext>
            </a:extLst>
          </p:cNvPr>
          <p:cNvSpPr>
            <a:spLocks noGrp="1"/>
          </p:cNvSpPr>
          <p:nvPr>
            <p:ph type="body" orient="vert" idx="1"/>
          </p:nvPr>
        </p:nvSpPr>
        <p:spPr/>
        <p:txBody>
          <a:bodyPr vert="eaVert"/>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48BFD8BE-54B4-EE4D-9306-56ABBB4EBFD3}"/>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1A9A8EF6-25A7-FA4C-A0B6-91FEA6C1873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1098997-8498-F442-A5B1-378B4E0890CF}"/>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187537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3C21451C-4C4C-FB40-8EA3-5E399EC8DF60}"/>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419F162E-E30C-B44B-B4D2-A3F1441704D0}"/>
              </a:ext>
            </a:extLst>
          </p:cNvPr>
          <p:cNvSpPr>
            <a:spLocks noGrp="1"/>
          </p:cNvSpPr>
          <p:nvPr>
            <p:ph type="body" orient="vert" idx="1"/>
          </p:nvPr>
        </p:nvSpPr>
        <p:spPr>
          <a:xfrm>
            <a:off x="838200" y="365125"/>
            <a:ext cx="7734300" cy="5811838"/>
          </a:xfrm>
        </p:spPr>
        <p:txBody>
          <a:bodyPr vert="eaVert"/>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4D295803-EAE9-284D-BD20-7B871890BC60}"/>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73BDCA38-D1BF-C043-BC5E-9B0C72E826D6}"/>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85FD334-832B-D14D-A78F-89A652CAD3F2}"/>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240327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A57F454-A946-D342-8435-F78CD10479E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B636B60F-8789-7F47-9A1F-E9A015EC24CE}"/>
              </a:ext>
            </a:extLst>
          </p:cNvPr>
          <p:cNvSpPr>
            <a:spLocks noGrp="1"/>
          </p:cNvSpPr>
          <p:nvPr>
            <p:ph idx="1"/>
          </p:nvPr>
        </p:nvSpPr>
        <p:spPr/>
        <p:txBody>
          <a:body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35E94737-F4A6-5849-833D-2C0357529639}"/>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09DE5583-7883-994F-817A-83FCFCC1ACE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8877F61-786D-BA49-A058-0F27E2E520F2}"/>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89638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D67E0F-17E1-C64E-8B68-FC9C2F91364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75D50527-5222-9C40-9451-F68D7A885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9A79F143-2497-7B40-B763-9389C0413A9C}"/>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AE53B4E6-1DB3-4740-9284-BC5ED0E9FBD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3E43623-BA19-4649-8C55-E598455CA09E}"/>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278386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29694F-504E-0344-B319-A9B9FC1EE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4065B4A-A78D-E84E-B2B5-4E293F320EAD}"/>
              </a:ext>
            </a:extLst>
          </p:cNvPr>
          <p:cNvSpPr>
            <a:spLocks noGrp="1"/>
          </p:cNvSpPr>
          <p:nvPr>
            <p:ph sz="half" idx="1"/>
          </p:nvPr>
        </p:nvSpPr>
        <p:spPr>
          <a:xfrm>
            <a:off x="838200" y="1825625"/>
            <a:ext cx="5181600" cy="4351338"/>
          </a:xfrm>
        </p:spPr>
        <p:txBody>
          <a:bodyPr/>
          <a:lstStyle/>
          <a:p>
            <a:r>
              <a:rPr lang="pl-PL"/>
              <a:t>Edytuj style wzorca tekstu
Drugi poziom
Trzeci poziom
Czwarty poziom
Piąty poziom</a:t>
            </a:r>
          </a:p>
        </p:txBody>
      </p:sp>
      <p:sp>
        <p:nvSpPr>
          <p:cNvPr id="4" name="Symbol zastępczy zawartości 3">
            <a:extLst>
              <a:ext uri="{FF2B5EF4-FFF2-40B4-BE49-F238E27FC236}">
                <a16:creationId xmlns:a16="http://schemas.microsoft.com/office/drawing/2014/main" id="{BB65DFE3-4E38-A740-92A3-37DE4B45BED8}"/>
              </a:ext>
            </a:extLst>
          </p:cNvPr>
          <p:cNvSpPr>
            <a:spLocks noGrp="1"/>
          </p:cNvSpPr>
          <p:nvPr>
            <p:ph sz="half" idx="2"/>
          </p:nvPr>
        </p:nvSpPr>
        <p:spPr>
          <a:xfrm>
            <a:off x="6172200" y="1825625"/>
            <a:ext cx="5181600" cy="4351338"/>
          </a:xfrm>
        </p:spPr>
        <p:txBody>
          <a:body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8FAB70C6-2045-E14A-90A7-8DAC703C3DC2}"/>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6" name="Symbol zastępczy stopki 5">
            <a:extLst>
              <a:ext uri="{FF2B5EF4-FFF2-40B4-BE49-F238E27FC236}">
                <a16:creationId xmlns:a16="http://schemas.microsoft.com/office/drawing/2014/main" id="{D1BE1E15-9538-084E-AAB7-CC3B1D394F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04CA36F-96EC-664B-BDF1-7E74701439A4}"/>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362462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A928CD-47CA-114C-9F3C-D35F486E61BE}"/>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CD8BB17-4642-4447-B7E7-945D4D9EC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pl-PL"/>
              <a:t>Edytuj style wzorca tekstu
Drugi poziom
Trzeci poziom
Czwarty poziom
Piąty poziom</a:t>
            </a:r>
          </a:p>
        </p:txBody>
      </p:sp>
      <p:sp>
        <p:nvSpPr>
          <p:cNvPr id="4" name="Symbol zastępczy zawartości 3">
            <a:extLst>
              <a:ext uri="{FF2B5EF4-FFF2-40B4-BE49-F238E27FC236}">
                <a16:creationId xmlns:a16="http://schemas.microsoft.com/office/drawing/2014/main" id="{37B39B41-C286-2D4A-8F54-A2C8159EDFE1}"/>
              </a:ext>
            </a:extLst>
          </p:cNvPr>
          <p:cNvSpPr>
            <a:spLocks noGrp="1"/>
          </p:cNvSpPr>
          <p:nvPr>
            <p:ph sz="half" idx="2"/>
          </p:nvPr>
        </p:nvSpPr>
        <p:spPr>
          <a:xfrm>
            <a:off x="839788" y="2505075"/>
            <a:ext cx="5157787" cy="3684588"/>
          </a:xfrm>
        </p:spPr>
        <p:txBody>
          <a:bodyPr/>
          <a:lstStyle/>
          <a:p>
            <a:r>
              <a:rPr lang="pl-PL"/>
              <a:t>Edytuj style wzorca tekstu
Drugi poziom
Trzeci poziom
Czwarty poziom
Piąty poziom</a:t>
            </a:r>
          </a:p>
        </p:txBody>
      </p:sp>
      <p:sp>
        <p:nvSpPr>
          <p:cNvPr id="5" name="Symbol zastępczy tekstu 4">
            <a:extLst>
              <a:ext uri="{FF2B5EF4-FFF2-40B4-BE49-F238E27FC236}">
                <a16:creationId xmlns:a16="http://schemas.microsoft.com/office/drawing/2014/main" id="{4421DAE2-E23E-E94A-9DE1-8BA72DEE1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pl-PL"/>
              <a:t>Edytuj style wzorca tekstu
Drugi poziom
Trzeci poziom
Czwarty poziom
Piąty poziom</a:t>
            </a:r>
          </a:p>
        </p:txBody>
      </p:sp>
      <p:sp>
        <p:nvSpPr>
          <p:cNvPr id="6" name="Symbol zastępczy zawartości 5">
            <a:extLst>
              <a:ext uri="{FF2B5EF4-FFF2-40B4-BE49-F238E27FC236}">
                <a16:creationId xmlns:a16="http://schemas.microsoft.com/office/drawing/2014/main" id="{A2E42FA9-6F7C-C241-A745-85B8A2843FCB}"/>
              </a:ext>
            </a:extLst>
          </p:cNvPr>
          <p:cNvSpPr>
            <a:spLocks noGrp="1"/>
          </p:cNvSpPr>
          <p:nvPr>
            <p:ph sz="quarter" idx="4"/>
          </p:nvPr>
        </p:nvSpPr>
        <p:spPr>
          <a:xfrm>
            <a:off x="6172200" y="2505075"/>
            <a:ext cx="5183188" cy="3684588"/>
          </a:xfrm>
        </p:spPr>
        <p:txBody>
          <a:bodyPr/>
          <a:lstStyle/>
          <a:p>
            <a:r>
              <a:rPr lang="pl-PL"/>
              <a:t>Edytuj style wzorca tekstu
Drugi poziom
Trzeci poziom
Czwarty poziom
Piąty poziom</a:t>
            </a:r>
          </a:p>
        </p:txBody>
      </p:sp>
      <p:sp>
        <p:nvSpPr>
          <p:cNvPr id="7" name="Symbol zastępczy daty 6">
            <a:extLst>
              <a:ext uri="{FF2B5EF4-FFF2-40B4-BE49-F238E27FC236}">
                <a16:creationId xmlns:a16="http://schemas.microsoft.com/office/drawing/2014/main" id="{8A203B66-FBA9-6E4D-A218-F19FE82CC7F4}"/>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8" name="Symbol zastępczy stopki 7">
            <a:extLst>
              <a:ext uri="{FF2B5EF4-FFF2-40B4-BE49-F238E27FC236}">
                <a16:creationId xmlns:a16="http://schemas.microsoft.com/office/drawing/2014/main" id="{2749763B-9FEC-3840-B79F-F73230B5CE19}"/>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7603269C-F5BE-4B4F-8F65-C1C74A8B5299}"/>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224994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B256A0-01B7-DB4B-BFE7-AE693991500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E779D9DF-A5B5-7B49-A72E-2CCA12CE04F9}"/>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4" name="Symbol zastępczy stopki 3">
            <a:extLst>
              <a:ext uri="{FF2B5EF4-FFF2-40B4-BE49-F238E27FC236}">
                <a16:creationId xmlns:a16="http://schemas.microsoft.com/office/drawing/2014/main" id="{882752E0-3208-C849-9262-4912E752E59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EC0F3D4C-B348-1D4E-9116-BF013504071C}"/>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54504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62553160-5CD0-2641-BE5C-E941491580A1}"/>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3" name="Symbol zastępczy stopki 2">
            <a:extLst>
              <a:ext uri="{FF2B5EF4-FFF2-40B4-BE49-F238E27FC236}">
                <a16:creationId xmlns:a16="http://schemas.microsoft.com/office/drawing/2014/main" id="{384314A2-B1B0-594A-B596-7EA6E7E84DCA}"/>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9240F9FC-88CD-F645-9FED-CFAC3981BAD3}"/>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32774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075932-D70F-6841-879D-CE5D2AD6094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D5EC11E-849F-BA4A-A8FB-AF0FFAF41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pl-PL"/>
              <a:t>Edytuj style wzorca tekstu
Drugi poziom
Trzeci poziom
Czwarty poziom
Piąty poziom</a:t>
            </a:r>
          </a:p>
        </p:txBody>
      </p:sp>
      <p:sp>
        <p:nvSpPr>
          <p:cNvPr id="4" name="Symbol zastępczy tekstu 3">
            <a:extLst>
              <a:ext uri="{FF2B5EF4-FFF2-40B4-BE49-F238E27FC236}">
                <a16:creationId xmlns:a16="http://schemas.microsoft.com/office/drawing/2014/main" id="{17DC1EA9-7EC1-3A4C-95F4-BAF2204E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D9AC5BE9-ABB7-284A-9F71-CC46209675EC}"/>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6" name="Symbol zastępczy stopki 5">
            <a:extLst>
              <a:ext uri="{FF2B5EF4-FFF2-40B4-BE49-F238E27FC236}">
                <a16:creationId xmlns:a16="http://schemas.microsoft.com/office/drawing/2014/main" id="{BEFF57EF-4E0C-5D4D-BF64-36F23241176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664D09C-8F1D-F24B-99EC-A36C44E1E1CA}"/>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369040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8977AB-F8C8-A446-AB9F-2A746515D85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B7ADEDC9-9FFD-3448-BA19-A398425D9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4923BAB0-F2FE-0540-8280-D05E389EF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pl-PL"/>
              <a:t>Edytuj style wzorca tekstu
Drugi poziom
Trzeci poziom
Czwarty poziom
Piąty poziom</a:t>
            </a:r>
          </a:p>
        </p:txBody>
      </p:sp>
      <p:sp>
        <p:nvSpPr>
          <p:cNvPr id="5" name="Symbol zastępczy daty 4">
            <a:extLst>
              <a:ext uri="{FF2B5EF4-FFF2-40B4-BE49-F238E27FC236}">
                <a16:creationId xmlns:a16="http://schemas.microsoft.com/office/drawing/2014/main" id="{8FB941A2-ECCC-0F4D-85C9-5EECE2D11D70}"/>
              </a:ext>
            </a:extLst>
          </p:cNvPr>
          <p:cNvSpPr>
            <a:spLocks noGrp="1"/>
          </p:cNvSpPr>
          <p:nvPr>
            <p:ph type="dt" sz="half" idx="10"/>
          </p:nvPr>
        </p:nvSpPr>
        <p:spPr/>
        <p:txBody>
          <a:bodyPr/>
          <a:lstStyle/>
          <a:p>
            <a:fld id="{C33F62A8-ABE9-194B-BCEC-876D2641AE78}" type="datetimeFigureOut">
              <a:rPr lang="pl-PL" smtClean="0"/>
              <a:t>17.04.2019</a:t>
            </a:fld>
            <a:endParaRPr lang="pl-PL"/>
          </a:p>
        </p:txBody>
      </p:sp>
      <p:sp>
        <p:nvSpPr>
          <p:cNvPr id="6" name="Symbol zastępczy stopki 5">
            <a:extLst>
              <a:ext uri="{FF2B5EF4-FFF2-40B4-BE49-F238E27FC236}">
                <a16:creationId xmlns:a16="http://schemas.microsoft.com/office/drawing/2014/main" id="{575595B3-42A1-AC49-8E80-9907A270F97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D2547CC-AD28-AC47-BAC1-D4A81705EBC5}"/>
              </a:ext>
            </a:extLst>
          </p:cNvPr>
          <p:cNvSpPr>
            <a:spLocks noGrp="1"/>
          </p:cNvSpPr>
          <p:nvPr>
            <p:ph type="sldNum" sz="quarter" idx="12"/>
          </p:nvPr>
        </p:nvSpPr>
        <p:spPr/>
        <p:txBody>
          <a:bodyPr/>
          <a:lstStyle/>
          <a:p>
            <a:fld id="{3FF84080-2550-3A43-A26E-5B32BC13F7ED}" type="slidenum">
              <a:rPr lang="pl-PL" smtClean="0"/>
              <a:t>‹#›</a:t>
            </a:fld>
            <a:endParaRPr lang="pl-PL"/>
          </a:p>
        </p:txBody>
      </p:sp>
    </p:spTree>
    <p:extLst>
      <p:ext uri="{BB962C8B-B14F-4D97-AF65-F5344CB8AC3E}">
        <p14:creationId xmlns:p14="http://schemas.microsoft.com/office/powerpoint/2010/main" val="236561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1BF3EAD9-ECB4-E947-8DD3-FDCF698AD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00019A4D-50B6-7147-93C4-9C1BEB2A5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pl-PL"/>
              <a:t>Edytuj style wzorca tekstu
Drugi poziom
Trzeci poziom
Czwarty poziom
Piąty poziom</a:t>
            </a:r>
          </a:p>
        </p:txBody>
      </p:sp>
      <p:sp>
        <p:nvSpPr>
          <p:cNvPr id="4" name="Symbol zastępczy daty 3">
            <a:extLst>
              <a:ext uri="{FF2B5EF4-FFF2-40B4-BE49-F238E27FC236}">
                <a16:creationId xmlns:a16="http://schemas.microsoft.com/office/drawing/2014/main" id="{4145A7A8-843F-2F4C-BBB5-4170BB6B3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F62A8-ABE9-194B-BCEC-876D2641AE78}" type="datetimeFigureOut">
              <a:rPr lang="pl-PL" smtClean="0"/>
              <a:t>17.04.2019</a:t>
            </a:fld>
            <a:endParaRPr lang="pl-PL"/>
          </a:p>
        </p:txBody>
      </p:sp>
      <p:sp>
        <p:nvSpPr>
          <p:cNvPr id="5" name="Symbol zastępczy stopki 4">
            <a:extLst>
              <a:ext uri="{FF2B5EF4-FFF2-40B4-BE49-F238E27FC236}">
                <a16:creationId xmlns:a16="http://schemas.microsoft.com/office/drawing/2014/main" id="{3B8A6985-6CB5-FC42-A3EF-1DDB647EF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C99A64EA-63E4-FB48-97BA-C097D1F5B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84080-2550-3A43-A26E-5B32BC13F7ED}" type="slidenum">
              <a:rPr lang="pl-PL" smtClean="0"/>
              <a:t>‹#›</a:t>
            </a:fld>
            <a:endParaRPr lang="pl-PL"/>
          </a:p>
        </p:txBody>
      </p:sp>
    </p:spTree>
    <p:extLst>
      <p:ext uri="{BB962C8B-B14F-4D97-AF65-F5344CB8AC3E}">
        <p14:creationId xmlns:p14="http://schemas.microsoft.com/office/powerpoint/2010/main" val="62645888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Krzysiek@sth.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F60693-9021-FE41-B77D-06F4D9175B89}"/>
              </a:ext>
            </a:extLst>
          </p:cNvPr>
          <p:cNvSpPr>
            <a:spLocks noGrp="1"/>
          </p:cNvSpPr>
          <p:nvPr>
            <p:ph type="ctrTitle"/>
          </p:nvPr>
        </p:nvSpPr>
        <p:spPr/>
        <p:txBody>
          <a:bodyPr/>
          <a:lstStyle/>
          <a:p>
            <a:r>
              <a:rPr lang="pl-PL" dirty="0" err="1"/>
              <a:t>Fake</a:t>
            </a:r>
            <a:r>
              <a:rPr lang="pl-PL" dirty="0"/>
              <a:t> </a:t>
            </a:r>
            <a:r>
              <a:rPr lang="pl-PL" dirty="0" err="1"/>
              <a:t>cash</a:t>
            </a:r>
            <a:r>
              <a:rPr lang="pl-PL" dirty="0"/>
              <a:t> </a:t>
            </a:r>
            <a:r>
              <a:rPr lang="pl-PL" dirty="0" err="1"/>
              <a:t>machine</a:t>
            </a:r>
            <a:endParaRPr lang="pl-PL" dirty="0"/>
          </a:p>
        </p:txBody>
      </p:sp>
      <p:sp>
        <p:nvSpPr>
          <p:cNvPr id="3" name="Podtytuł 2">
            <a:extLst>
              <a:ext uri="{FF2B5EF4-FFF2-40B4-BE49-F238E27FC236}">
                <a16:creationId xmlns:a16="http://schemas.microsoft.com/office/drawing/2014/main" id="{93DD7143-AAF0-AA4A-A851-F6FF2A241374}"/>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415728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87CEE4-DA28-5E40-9ECB-1DB7CC9CC83F}"/>
              </a:ext>
            </a:extLst>
          </p:cNvPr>
          <p:cNvSpPr>
            <a:spLocks noGrp="1"/>
          </p:cNvSpPr>
          <p:nvPr>
            <p:ph type="title"/>
          </p:nvPr>
        </p:nvSpPr>
        <p:spPr/>
        <p:txBody>
          <a:bodyPr/>
          <a:lstStyle/>
          <a:p>
            <a:r>
              <a:rPr lang="pl-PL"/>
              <a:t>Why redux?</a:t>
            </a:r>
          </a:p>
        </p:txBody>
      </p:sp>
      <p:sp>
        <p:nvSpPr>
          <p:cNvPr id="3" name="Symbol zastępczy zawartości 2">
            <a:extLst>
              <a:ext uri="{FF2B5EF4-FFF2-40B4-BE49-F238E27FC236}">
                <a16:creationId xmlns:a16="http://schemas.microsoft.com/office/drawing/2014/main" id="{FABC4098-359C-8D40-8AA0-3E19CE6CA756}"/>
              </a:ext>
            </a:extLst>
          </p:cNvPr>
          <p:cNvSpPr>
            <a:spLocks noGrp="1"/>
          </p:cNvSpPr>
          <p:nvPr>
            <p:ph idx="1"/>
          </p:nvPr>
        </p:nvSpPr>
        <p:spPr/>
        <p:txBody>
          <a:bodyPr>
            <a:normAutofit fontScale="92500"/>
          </a:bodyPr>
          <a:lstStyle/>
          <a:p>
            <a:pPr marL="0" indent="0">
              <a:buNone/>
            </a:pPr>
            <a:r>
              <a:rPr lang="pl-PL"/>
              <a:t>Cash machine is perfect case for redux state machine. While for the part delivered we could rely only on component state – if I’d ever consider extending features on this projects state would quickly become hard to maintain. And cash machine has it’s on phisical state for which it won’t query any remote database (cash amount, notes, location, card inserted etc).</a:t>
            </a:r>
          </a:p>
          <a:p>
            <a:pPr marL="0" indent="0">
              <a:buNone/>
            </a:pPr>
            <a:endParaRPr lang="pl-PL"/>
          </a:p>
          <a:p>
            <a:pPr marL="0" indent="0">
              <a:buNone/>
            </a:pPr>
            <a:r>
              <a:rPr lang="pl-PL"/>
              <a:t>Why I didn’t make any API calls in here? I could fit 2 calls inside – to check customer balance and to trigger payout. I’ve decided to not to as it’s not required to deliver requested features so I could focus on other parts of app. Fetch API is rather simple one, similar to sagas so nothing to show off.</a:t>
            </a:r>
          </a:p>
        </p:txBody>
      </p:sp>
    </p:spTree>
    <p:extLst>
      <p:ext uri="{BB962C8B-B14F-4D97-AF65-F5344CB8AC3E}">
        <p14:creationId xmlns:p14="http://schemas.microsoft.com/office/powerpoint/2010/main" val="106978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6306AE-1D1D-6942-BAF1-63F1DDFC4B3B}"/>
              </a:ext>
            </a:extLst>
          </p:cNvPr>
          <p:cNvSpPr>
            <a:spLocks noGrp="1"/>
          </p:cNvSpPr>
          <p:nvPr>
            <p:ph type="title"/>
          </p:nvPr>
        </p:nvSpPr>
        <p:spPr/>
        <p:txBody>
          <a:bodyPr/>
          <a:lstStyle/>
          <a:p>
            <a:r>
              <a:rPr lang="pl-PL"/>
              <a:t>Thank you for your time!</a:t>
            </a:r>
          </a:p>
        </p:txBody>
      </p:sp>
      <p:sp>
        <p:nvSpPr>
          <p:cNvPr id="3" name="Symbol zastępczy zawartości 2">
            <a:extLst>
              <a:ext uri="{FF2B5EF4-FFF2-40B4-BE49-F238E27FC236}">
                <a16:creationId xmlns:a16="http://schemas.microsoft.com/office/drawing/2014/main" id="{EE8FD212-A4A1-F946-B126-B7E7D8A808BA}"/>
              </a:ext>
            </a:extLst>
          </p:cNvPr>
          <p:cNvSpPr>
            <a:spLocks noGrp="1"/>
          </p:cNvSpPr>
          <p:nvPr>
            <p:ph idx="1"/>
          </p:nvPr>
        </p:nvSpPr>
        <p:spPr>
          <a:xfrm>
            <a:off x="838200" y="5683623"/>
            <a:ext cx="10515600" cy="493339"/>
          </a:xfrm>
        </p:spPr>
        <p:txBody>
          <a:bodyPr/>
          <a:lstStyle/>
          <a:p>
            <a:pPr marL="0" indent="0" algn="r">
              <a:buNone/>
            </a:pPr>
            <a:r>
              <a:rPr lang="pl-PL">
                <a:hlinkClick r:id="rId2"/>
              </a:rPr>
              <a:t>krzysiek@sth.io</a:t>
            </a:r>
            <a:endParaRPr lang="pl-PL"/>
          </a:p>
          <a:p>
            <a:pPr marL="0" indent="0" algn="r">
              <a:buNone/>
            </a:pPr>
            <a:endParaRPr lang="pl-PL"/>
          </a:p>
        </p:txBody>
      </p:sp>
    </p:spTree>
    <p:extLst>
      <p:ext uri="{BB962C8B-B14F-4D97-AF65-F5344CB8AC3E}">
        <p14:creationId xmlns:p14="http://schemas.microsoft.com/office/powerpoint/2010/main" val="12443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DF93A-841B-5941-A50F-850C0918D6E0}"/>
              </a:ext>
            </a:extLst>
          </p:cNvPr>
          <p:cNvSpPr>
            <a:spLocks noGrp="1"/>
          </p:cNvSpPr>
          <p:nvPr>
            <p:ph type="title"/>
          </p:nvPr>
        </p:nvSpPr>
        <p:spPr/>
        <p:txBody>
          <a:bodyPr/>
          <a:lstStyle/>
          <a:p>
            <a:r>
              <a:rPr lang="pl-PL" dirty="0" err="1"/>
              <a:t>Let’s</a:t>
            </a:r>
            <a:r>
              <a:rPr lang="pl-PL" dirty="0"/>
              <a:t> start with </a:t>
            </a:r>
            <a:r>
              <a:rPr lang="pl-PL" dirty="0" err="1"/>
              <a:t>expectations</a:t>
            </a:r>
            <a:r>
              <a:rPr lang="pl-PL" dirty="0"/>
              <a:t>	</a:t>
            </a:r>
          </a:p>
        </p:txBody>
      </p:sp>
      <p:sp>
        <p:nvSpPr>
          <p:cNvPr id="3" name="Symbol zastępczy zawartości 2">
            <a:extLst>
              <a:ext uri="{FF2B5EF4-FFF2-40B4-BE49-F238E27FC236}">
                <a16:creationId xmlns:a16="http://schemas.microsoft.com/office/drawing/2014/main" id="{5BA45EF6-C316-BE41-A38E-ECA3C8230EEA}"/>
              </a:ext>
            </a:extLst>
          </p:cNvPr>
          <p:cNvSpPr>
            <a:spLocks noGrp="1"/>
          </p:cNvSpPr>
          <p:nvPr>
            <p:ph idx="1"/>
          </p:nvPr>
        </p:nvSpPr>
        <p:spPr/>
        <p:txBody>
          <a:bodyPr>
            <a:normAutofit/>
          </a:bodyPr>
          <a:lstStyle/>
          <a:p>
            <a:pPr marL="0" indent="0">
              <a:buNone/>
            </a:pPr>
            <a:r>
              <a:rPr lang="pl-PL" dirty="0" err="1"/>
              <a:t>I’ve</a:t>
            </a:r>
            <a:r>
              <a:rPr lang="pl-PL" dirty="0"/>
              <a:t> </a:t>
            </a:r>
            <a:r>
              <a:rPr lang="pl-PL" dirty="0" err="1"/>
              <a:t>made</a:t>
            </a:r>
            <a:r>
              <a:rPr lang="pl-PL" dirty="0"/>
              <a:t> a </a:t>
            </a:r>
            <a:r>
              <a:rPr lang="pl-PL" dirty="0" err="1"/>
              <a:t>fake</a:t>
            </a:r>
            <a:r>
              <a:rPr lang="pl-PL" dirty="0"/>
              <a:t> </a:t>
            </a:r>
            <a:r>
              <a:rPr lang="pl-PL" dirty="0" err="1"/>
              <a:t>cash</a:t>
            </a:r>
            <a:r>
              <a:rPr lang="pl-PL" dirty="0"/>
              <a:t> </a:t>
            </a:r>
            <a:r>
              <a:rPr lang="pl-PL" dirty="0" err="1"/>
              <a:t>machine</a:t>
            </a:r>
            <a:r>
              <a:rPr lang="pl-PL" dirty="0"/>
              <a:t> </a:t>
            </a:r>
            <a:r>
              <a:rPr lang="pl-PL" dirty="0" err="1"/>
              <a:t>ment</a:t>
            </a:r>
            <a:r>
              <a:rPr lang="pl-PL" dirty="0"/>
              <a:t> to </a:t>
            </a:r>
            <a:r>
              <a:rPr lang="pl-PL" dirty="0" err="1"/>
              <a:t>deliver</a:t>
            </a:r>
            <a:r>
              <a:rPr lang="pl-PL" dirty="0"/>
              <a:t> </a:t>
            </a:r>
            <a:r>
              <a:rPr lang="pl-PL" dirty="0" err="1"/>
              <a:t>smallest</a:t>
            </a:r>
            <a:r>
              <a:rPr lang="pl-PL" dirty="0"/>
              <a:t> </a:t>
            </a:r>
            <a:r>
              <a:rPr lang="pl-PL" dirty="0" err="1"/>
              <a:t>quantity</a:t>
            </a:r>
            <a:r>
              <a:rPr lang="pl-PL" dirty="0"/>
              <a:t> of notes </a:t>
            </a:r>
            <a:r>
              <a:rPr lang="pl-PL" dirty="0" err="1"/>
              <a:t>using</a:t>
            </a:r>
            <a:r>
              <a:rPr lang="pl-PL" dirty="0"/>
              <a:t> </a:t>
            </a:r>
            <a:r>
              <a:rPr lang="pl-PL" dirty="0" err="1"/>
              <a:t>available</a:t>
            </a:r>
            <a:r>
              <a:rPr lang="pl-PL" dirty="0"/>
              <a:t> notes set.</a:t>
            </a:r>
          </a:p>
          <a:p>
            <a:pPr marL="0" indent="0">
              <a:buNone/>
            </a:pPr>
            <a:endParaRPr lang="pl-PL" dirty="0"/>
          </a:p>
          <a:p>
            <a:pPr marL="0" indent="0">
              <a:buNone/>
            </a:pPr>
            <a:r>
              <a:rPr lang="pl-PL" dirty="0"/>
              <a:t>Here </a:t>
            </a:r>
            <a:r>
              <a:rPr lang="pl-PL" dirty="0" err="1"/>
              <a:t>are</a:t>
            </a:r>
            <a:r>
              <a:rPr lang="pl-PL" dirty="0"/>
              <a:t> </a:t>
            </a:r>
            <a:r>
              <a:rPr lang="pl-PL" dirty="0" err="1"/>
              <a:t>assumptions</a:t>
            </a:r>
            <a:r>
              <a:rPr lang="pl-PL" dirty="0"/>
              <a:t>:</a:t>
            </a:r>
          </a:p>
          <a:p>
            <a:r>
              <a:rPr lang="pl-PL" dirty="0" err="1"/>
              <a:t>Number</a:t>
            </a:r>
            <a:r>
              <a:rPr lang="pl-PL" dirty="0"/>
              <a:t> of notes </a:t>
            </a:r>
            <a:r>
              <a:rPr lang="pl-PL" dirty="0" err="1"/>
              <a:t>is</a:t>
            </a:r>
            <a:r>
              <a:rPr lang="pl-PL" dirty="0"/>
              <a:t> </a:t>
            </a:r>
            <a:r>
              <a:rPr lang="pl-PL" dirty="0" err="1"/>
              <a:t>inifite</a:t>
            </a:r>
            <a:endParaRPr lang="pl-PL" dirty="0"/>
          </a:p>
          <a:p>
            <a:r>
              <a:rPr lang="pl-PL" dirty="0"/>
              <a:t>Client </a:t>
            </a:r>
            <a:r>
              <a:rPr lang="pl-PL" dirty="0" err="1"/>
              <a:t>balance</a:t>
            </a:r>
            <a:r>
              <a:rPr lang="pl-PL" dirty="0"/>
              <a:t> </a:t>
            </a:r>
            <a:r>
              <a:rPr lang="pl-PL" dirty="0" err="1"/>
              <a:t>is</a:t>
            </a:r>
            <a:r>
              <a:rPr lang="pl-PL" dirty="0"/>
              <a:t> </a:t>
            </a:r>
            <a:r>
              <a:rPr lang="pl-PL" dirty="0" err="1"/>
              <a:t>infinite</a:t>
            </a:r>
            <a:endParaRPr lang="pl-PL" dirty="0"/>
          </a:p>
          <a:p>
            <a:r>
              <a:rPr lang="pl-PL" dirty="0" err="1"/>
              <a:t>Available</a:t>
            </a:r>
            <a:r>
              <a:rPr lang="pl-PL" dirty="0"/>
              <a:t> notes </a:t>
            </a:r>
            <a:r>
              <a:rPr lang="pl-PL" dirty="0" err="1"/>
              <a:t>are</a:t>
            </a:r>
            <a:r>
              <a:rPr lang="pl-PL" dirty="0"/>
              <a:t>: $100, $50, $20 and $10</a:t>
            </a:r>
          </a:p>
        </p:txBody>
      </p:sp>
    </p:spTree>
    <p:extLst>
      <p:ext uri="{BB962C8B-B14F-4D97-AF65-F5344CB8AC3E}">
        <p14:creationId xmlns:p14="http://schemas.microsoft.com/office/powerpoint/2010/main" val="5819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82EDE6-4EBB-A945-813B-C976997FD28F}"/>
              </a:ext>
            </a:extLst>
          </p:cNvPr>
          <p:cNvSpPr>
            <a:spLocks noGrp="1"/>
          </p:cNvSpPr>
          <p:nvPr>
            <p:ph type="title"/>
          </p:nvPr>
        </p:nvSpPr>
        <p:spPr/>
        <p:txBody>
          <a:bodyPr/>
          <a:lstStyle/>
          <a:p>
            <a:r>
              <a:rPr lang="pl-PL" dirty="0" err="1"/>
              <a:t>Here’s</a:t>
            </a:r>
            <a:r>
              <a:rPr lang="pl-PL" dirty="0"/>
              <a:t> </a:t>
            </a:r>
            <a:r>
              <a:rPr lang="pl-PL" dirty="0" err="1"/>
              <a:t>how</a:t>
            </a:r>
            <a:r>
              <a:rPr lang="pl-PL" dirty="0"/>
              <a:t> </a:t>
            </a:r>
            <a:r>
              <a:rPr lang="pl-PL" dirty="0" err="1"/>
              <a:t>it</a:t>
            </a:r>
            <a:r>
              <a:rPr lang="pl-PL" dirty="0"/>
              <a:t> </a:t>
            </a:r>
            <a:r>
              <a:rPr lang="pl-PL" dirty="0" err="1"/>
              <a:t>looks</a:t>
            </a:r>
            <a:endParaRPr lang="pl-PL" dirty="0"/>
          </a:p>
        </p:txBody>
      </p:sp>
      <p:sp>
        <p:nvSpPr>
          <p:cNvPr id="6" name="Symbol zastępczy zawartości 2">
            <a:extLst>
              <a:ext uri="{FF2B5EF4-FFF2-40B4-BE49-F238E27FC236}">
                <a16:creationId xmlns:a16="http://schemas.microsoft.com/office/drawing/2014/main" id="{E50E5AD2-98E9-6A4B-8B22-D7EE72519D80}"/>
              </a:ext>
            </a:extLst>
          </p:cNvPr>
          <p:cNvSpPr>
            <a:spLocks noGrp="1"/>
          </p:cNvSpPr>
          <p:nvPr>
            <p:ph idx="1"/>
          </p:nvPr>
        </p:nvSpPr>
        <p:spPr>
          <a:xfrm>
            <a:off x="838200" y="1825624"/>
            <a:ext cx="7291192" cy="4675383"/>
          </a:xfrm>
        </p:spPr>
        <p:txBody>
          <a:bodyPr/>
          <a:lstStyle/>
          <a:p>
            <a:pPr marL="0" indent="0">
              <a:buNone/>
            </a:pPr>
            <a:r>
              <a:rPr lang="pl-PL" dirty="0"/>
              <a:t>Most </a:t>
            </a:r>
            <a:r>
              <a:rPr lang="pl-PL" dirty="0" err="1"/>
              <a:t>cash</a:t>
            </a:r>
            <a:r>
              <a:rPr lang="pl-PL" dirty="0"/>
              <a:t> </a:t>
            </a:r>
            <a:r>
              <a:rPr lang="pl-PL" dirty="0" err="1"/>
              <a:t>machines</a:t>
            </a:r>
            <a:r>
              <a:rPr lang="pl-PL" dirty="0"/>
              <a:t> </a:t>
            </a:r>
            <a:r>
              <a:rPr lang="pl-PL" dirty="0" err="1"/>
              <a:t>still</a:t>
            </a:r>
            <a:r>
              <a:rPr lang="pl-PL" dirty="0"/>
              <a:t> </a:t>
            </a:r>
            <a:r>
              <a:rPr lang="pl-PL" dirty="0" err="1"/>
              <a:t>looks</a:t>
            </a:r>
            <a:r>
              <a:rPr lang="pl-PL" dirty="0"/>
              <a:t> </a:t>
            </a:r>
            <a:r>
              <a:rPr lang="pl-PL" dirty="0" err="1"/>
              <a:t>like</a:t>
            </a:r>
            <a:r>
              <a:rPr lang="pl-PL" dirty="0"/>
              <a:t> </a:t>
            </a:r>
            <a:r>
              <a:rPr lang="pl-PL" dirty="0" err="1"/>
              <a:t>made</a:t>
            </a:r>
            <a:r>
              <a:rPr lang="pl-PL" dirty="0"/>
              <a:t> in </a:t>
            </a:r>
            <a:r>
              <a:rPr lang="pl-PL" dirty="0" err="1"/>
              <a:t>early</a:t>
            </a:r>
            <a:r>
              <a:rPr lang="pl-PL" dirty="0"/>
              <a:t> 90’s. </a:t>
            </a:r>
            <a:r>
              <a:rPr lang="pl-PL" dirty="0" err="1"/>
              <a:t>I’ve</a:t>
            </a:r>
            <a:r>
              <a:rPr lang="pl-PL" dirty="0"/>
              <a:t> </a:t>
            </a:r>
            <a:r>
              <a:rPr lang="pl-PL" dirty="0" err="1"/>
              <a:t>tried</a:t>
            </a:r>
            <a:r>
              <a:rPr lang="pl-PL" dirty="0"/>
              <a:t> to </a:t>
            </a:r>
            <a:r>
              <a:rPr lang="pl-PL" dirty="0" err="1"/>
              <a:t>approach</a:t>
            </a:r>
            <a:r>
              <a:rPr lang="pl-PL" dirty="0"/>
              <a:t> </a:t>
            </a:r>
            <a:r>
              <a:rPr lang="pl-PL" dirty="0" err="1"/>
              <a:t>it</a:t>
            </a:r>
            <a:r>
              <a:rPr lang="pl-PL" dirty="0"/>
              <a:t> a bit </a:t>
            </a:r>
            <a:r>
              <a:rPr lang="pl-PL" dirty="0" err="1"/>
              <a:t>more</a:t>
            </a:r>
            <a:r>
              <a:rPr lang="pl-PL" dirty="0"/>
              <a:t> modern but </a:t>
            </a:r>
            <a:r>
              <a:rPr lang="pl-PL" dirty="0" err="1"/>
              <a:t>still</a:t>
            </a:r>
            <a:r>
              <a:rPr lang="pl-PL" dirty="0"/>
              <a:t> </a:t>
            </a:r>
            <a:r>
              <a:rPr lang="pl-PL" dirty="0" err="1"/>
              <a:t>keeping</a:t>
            </a:r>
            <a:r>
              <a:rPr lang="pl-PL" dirty="0"/>
              <a:t> </a:t>
            </a:r>
            <a:r>
              <a:rPr lang="pl-PL" dirty="0" err="1"/>
              <a:t>familiar</a:t>
            </a:r>
            <a:r>
              <a:rPr lang="pl-PL" dirty="0"/>
              <a:t> design </a:t>
            </a:r>
            <a:r>
              <a:rPr lang="pl-PL" dirty="0" err="1"/>
              <a:t>so</a:t>
            </a:r>
            <a:r>
              <a:rPr lang="pl-PL" dirty="0"/>
              <a:t> </a:t>
            </a:r>
            <a:r>
              <a:rPr lang="pl-PL" dirty="0" err="1"/>
              <a:t>user</a:t>
            </a:r>
            <a:r>
              <a:rPr lang="pl-PL" dirty="0"/>
              <a:t> </a:t>
            </a:r>
            <a:r>
              <a:rPr lang="pl-PL" dirty="0" err="1"/>
              <a:t>won’t</a:t>
            </a:r>
            <a:r>
              <a:rPr lang="pl-PL" dirty="0"/>
              <a:t> </a:t>
            </a:r>
            <a:r>
              <a:rPr lang="pl-PL" dirty="0" err="1"/>
              <a:t>get</a:t>
            </a:r>
            <a:r>
              <a:rPr lang="pl-PL" dirty="0"/>
              <a:t> </a:t>
            </a:r>
            <a:r>
              <a:rPr lang="pl-PL" dirty="0" err="1"/>
              <a:t>lost</a:t>
            </a:r>
            <a:r>
              <a:rPr lang="pl-PL" dirty="0"/>
              <a:t>.</a:t>
            </a:r>
          </a:p>
        </p:txBody>
      </p:sp>
      <p:pic>
        <p:nvPicPr>
          <p:cNvPr id="5" name="Obraz 4">
            <a:extLst>
              <a:ext uri="{FF2B5EF4-FFF2-40B4-BE49-F238E27FC236}">
                <a16:creationId xmlns:a16="http://schemas.microsoft.com/office/drawing/2014/main" id="{AF932ED6-0327-684C-AF87-ABD3E82705F8}"/>
              </a:ext>
            </a:extLst>
          </p:cNvPr>
          <p:cNvPicPr>
            <a:picLocks noChangeAspect="1"/>
          </p:cNvPicPr>
          <p:nvPr/>
        </p:nvPicPr>
        <p:blipFill>
          <a:blip r:embed="rId2"/>
          <a:stretch>
            <a:fillRect/>
          </a:stretch>
        </p:blipFill>
        <p:spPr>
          <a:xfrm>
            <a:off x="8425940" y="87682"/>
            <a:ext cx="2927860" cy="6770318"/>
          </a:xfrm>
          <a:prstGeom prst="rect">
            <a:avLst/>
          </a:prstGeom>
        </p:spPr>
      </p:pic>
    </p:spTree>
    <p:extLst>
      <p:ext uri="{BB962C8B-B14F-4D97-AF65-F5344CB8AC3E}">
        <p14:creationId xmlns:p14="http://schemas.microsoft.com/office/powerpoint/2010/main" val="203478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BBDB4E-38A3-F44E-B143-5043620E873A}"/>
              </a:ext>
            </a:extLst>
          </p:cNvPr>
          <p:cNvSpPr>
            <a:spLocks noGrp="1"/>
          </p:cNvSpPr>
          <p:nvPr>
            <p:ph type="title"/>
          </p:nvPr>
        </p:nvSpPr>
        <p:spPr/>
        <p:txBody>
          <a:bodyPr/>
          <a:lstStyle/>
          <a:p>
            <a:r>
              <a:rPr lang="pl-PL" dirty="0"/>
              <a:t>In </a:t>
            </a:r>
            <a:r>
              <a:rPr lang="pl-PL" dirty="0" err="1"/>
              <a:t>details</a:t>
            </a:r>
            <a:r>
              <a:rPr lang="pl-PL" dirty="0"/>
              <a:t>. Top bar – </a:t>
            </a:r>
            <a:r>
              <a:rPr lang="pl-PL" dirty="0" err="1"/>
              <a:t>suggested</a:t>
            </a:r>
            <a:r>
              <a:rPr lang="pl-PL" dirty="0"/>
              <a:t> </a:t>
            </a:r>
            <a:r>
              <a:rPr lang="pl-PL" dirty="0" err="1"/>
              <a:t>amounts</a:t>
            </a:r>
            <a:endParaRPr lang="pl-PL" dirty="0"/>
          </a:p>
        </p:txBody>
      </p:sp>
      <p:pic>
        <p:nvPicPr>
          <p:cNvPr id="5" name="Symbol zastępczy zawartości 4">
            <a:extLst>
              <a:ext uri="{FF2B5EF4-FFF2-40B4-BE49-F238E27FC236}">
                <a16:creationId xmlns:a16="http://schemas.microsoft.com/office/drawing/2014/main" id="{69FA9B34-8452-B74F-A28D-8EB93A0CADCF}"/>
              </a:ext>
            </a:extLst>
          </p:cNvPr>
          <p:cNvPicPr>
            <a:picLocks noGrp="1" noChangeAspect="1"/>
          </p:cNvPicPr>
          <p:nvPr>
            <p:ph idx="1"/>
          </p:nvPr>
        </p:nvPicPr>
        <p:blipFill>
          <a:blip r:embed="rId2"/>
          <a:stretch>
            <a:fillRect/>
          </a:stretch>
        </p:blipFill>
        <p:spPr>
          <a:xfrm>
            <a:off x="6527473" y="1825624"/>
            <a:ext cx="5266072" cy="3094254"/>
          </a:xfrm>
        </p:spPr>
      </p:pic>
      <p:sp>
        <p:nvSpPr>
          <p:cNvPr id="6" name="Symbol zastępczy zawartości 2">
            <a:extLst>
              <a:ext uri="{FF2B5EF4-FFF2-40B4-BE49-F238E27FC236}">
                <a16:creationId xmlns:a16="http://schemas.microsoft.com/office/drawing/2014/main" id="{76FA8637-5AB6-EB4B-8688-C54B2FF37327}"/>
              </a:ext>
            </a:extLst>
          </p:cNvPr>
          <p:cNvSpPr txBox="1">
            <a:spLocks/>
          </p:cNvSpPr>
          <p:nvPr/>
        </p:nvSpPr>
        <p:spPr>
          <a:xfrm>
            <a:off x="838200" y="1825624"/>
            <a:ext cx="4948825" cy="4675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a:t>User </a:t>
            </a:r>
            <a:r>
              <a:rPr lang="pl-PL" dirty="0" err="1"/>
              <a:t>is</a:t>
            </a:r>
            <a:r>
              <a:rPr lang="pl-PL" dirty="0"/>
              <a:t> </a:t>
            </a:r>
            <a:r>
              <a:rPr lang="pl-PL" dirty="0" err="1"/>
              <a:t>able</a:t>
            </a:r>
            <a:r>
              <a:rPr lang="pl-PL" dirty="0"/>
              <a:t> to </a:t>
            </a:r>
            <a:r>
              <a:rPr lang="pl-PL" dirty="0" err="1"/>
              <a:t>pick</a:t>
            </a:r>
            <a:r>
              <a:rPr lang="pl-PL" dirty="0"/>
              <a:t> from </a:t>
            </a:r>
            <a:r>
              <a:rPr lang="pl-PL" dirty="0" err="1"/>
              <a:t>suggested</a:t>
            </a:r>
            <a:r>
              <a:rPr lang="pl-PL" dirty="0"/>
              <a:t> (i.e. most </a:t>
            </a:r>
            <a:r>
              <a:rPr lang="pl-PL" dirty="0" err="1"/>
              <a:t>common</a:t>
            </a:r>
            <a:r>
              <a:rPr lang="pl-PL" dirty="0"/>
              <a:t>) </a:t>
            </a:r>
            <a:r>
              <a:rPr lang="pl-PL" dirty="0" err="1"/>
              <a:t>withdrawal</a:t>
            </a:r>
            <a:r>
              <a:rPr lang="pl-PL" dirty="0"/>
              <a:t> </a:t>
            </a:r>
            <a:r>
              <a:rPr lang="pl-PL" dirty="0" err="1"/>
              <a:t>amounts</a:t>
            </a:r>
            <a:r>
              <a:rPr lang="pl-PL" dirty="0"/>
              <a:t>. </a:t>
            </a:r>
            <a:r>
              <a:rPr lang="pl-PL" dirty="0" err="1"/>
              <a:t>After</a:t>
            </a:r>
            <a:r>
              <a:rPr lang="pl-PL" dirty="0"/>
              <a:t> choice he </a:t>
            </a:r>
            <a:r>
              <a:rPr lang="pl-PL" dirty="0" err="1"/>
              <a:t>still</a:t>
            </a:r>
            <a:r>
              <a:rPr lang="pl-PL" dirty="0"/>
              <a:t> </a:t>
            </a:r>
            <a:r>
              <a:rPr lang="pl-PL" dirty="0" err="1"/>
              <a:t>has</a:t>
            </a:r>
            <a:r>
              <a:rPr lang="pl-PL" dirty="0"/>
              <a:t> to </a:t>
            </a:r>
            <a:r>
              <a:rPr lang="pl-PL" dirty="0" err="1"/>
              <a:t>approve</a:t>
            </a:r>
            <a:r>
              <a:rPr lang="pl-PL" dirty="0"/>
              <a:t> </a:t>
            </a:r>
            <a:r>
              <a:rPr lang="pl-PL" dirty="0" err="1"/>
              <a:t>it</a:t>
            </a:r>
            <a:r>
              <a:rPr lang="pl-PL" dirty="0"/>
              <a:t> with ”</a:t>
            </a:r>
            <a:r>
              <a:rPr lang="pl-PL" dirty="0" err="1"/>
              <a:t>enter</a:t>
            </a:r>
            <a:r>
              <a:rPr lang="pl-PL" dirty="0"/>
              <a:t>” buton.</a:t>
            </a:r>
          </a:p>
          <a:p>
            <a:pPr marL="0" indent="0">
              <a:buFont typeface="Arial" panose="020B0604020202020204" pitchFamily="34" charset="0"/>
              <a:buNone/>
            </a:pPr>
            <a:r>
              <a:rPr lang="pl-PL" dirty="0" err="1"/>
              <a:t>Styled</a:t>
            </a:r>
            <a:r>
              <a:rPr lang="pl-PL" dirty="0"/>
              <a:t> as </a:t>
            </a:r>
            <a:r>
              <a:rPr lang="pl-PL" dirty="0" err="1"/>
              <a:t>classic</a:t>
            </a:r>
            <a:r>
              <a:rPr lang="pl-PL" dirty="0"/>
              <a:t> </a:t>
            </a:r>
            <a:r>
              <a:rPr lang="pl-PL" dirty="0" err="1"/>
              <a:t>tag</a:t>
            </a:r>
            <a:r>
              <a:rPr lang="pl-PL" dirty="0"/>
              <a:t> </a:t>
            </a:r>
            <a:r>
              <a:rPr lang="pl-PL" dirty="0" err="1"/>
              <a:t>flow</a:t>
            </a:r>
            <a:r>
              <a:rPr lang="pl-PL" dirty="0"/>
              <a:t> to </a:t>
            </a:r>
            <a:r>
              <a:rPr lang="pl-PL" dirty="0" err="1"/>
              <a:t>allow</a:t>
            </a:r>
            <a:r>
              <a:rPr lang="pl-PL" dirty="0"/>
              <a:t> </a:t>
            </a:r>
            <a:r>
              <a:rPr lang="pl-PL" dirty="0" err="1"/>
              <a:t>any</a:t>
            </a:r>
            <a:r>
              <a:rPr lang="pl-PL" dirty="0"/>
              <a:t> numer of </a:t>
            </a:r>
            <a:r>
              <a:rPr lang="pl-PL" dirty="0" err="1"/>
              <a:t>suggestions</a:t>
            </a:r>
            <a:r>
              <a:rPr lang="pl-PL" dirty="0"/>
              <a:t> to be </a:t>
            </a:r>
            <a:r>
              <a:rPr lang="pl-PL" dirty="0" err="1"/>
              <a:t>displayed</a:t>
            </a:r>
            <a:r>
              <a:rPr lang="pl-PL" dirty="0"/>
              <a:t>.</a:t>
            </a:r>
          </a:p>
        </p:txBody>
      </p:sp>
    </p:spTree>
    <p:extLst>
      <p:ext uri="{BB962C8B-B14F-4D97-AF65-F5344CB8AC3E}">
        <p14:creationId xmlns:p14="http://schemas.microsoft.com/office/powerpoint/2010/main" val="38557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5C856E-842F-A349-A3A4-524E8691DCD0}"/>
              </a:ext>
            </a:extLst>
          </p:cNvPr>
          <p:cNvSpPr>
            <a:spLocks noGrp="1"/>
          </p:cNvSpPr>
          <p:nvPr>
            <p:ph type="title"/>
          </p:nvPr>
        </p:nvSpPr>
        <p:spPr/>
        <p:txBody>
          <a:bodyPr/>
          <a:lstStyle/>
          <a:p>
            <a:r>
              <a:rPr lang="pl-PL" dirty="0"/>
              <a:t>In </a:t>
            </a:r>
            <a:r>
              <a:rPr lang="pl-PL" dirty="0" err="1"/>
              <a:t>details</a:t>
            </a:r>
            <a:r>
              <a:rPr lang="pl-PL" dirty="0"/>
              <a:t>. </a:t>
            </a:r>
            <a:r>
              <a:rPr lang="pl-PL" dirty="0" err="1"/>
              <a:t>Amount</a:t>
            </a:r>
            <a:r>
              <a:rPr lang="pl-PL" dirty="0"/>
              <a:t> – </a:t>
            </a:r>
            <a:r>
              <a:rPr lang="pl-PL" dirty="0" err="1"/>
              <a:t>selected</a:t>
            </a:r>
            <a:r>
              <a:rPr lang="pl-PL" dirty="0"/>
              <a:t> </a:t>
            </a:r>
            <a:r>
              <a:rPr lang="pl-PL" dirty="0" err="1"/>
              <a:t>value</a:t>
            </a:r>
            <a:endParaRPr lang="pl-PL" dirty="0"/>
          </a:p>
        </p:txBody>
      </p:sp>
      <p:pic>
        <p:nvPicPr>
          <p:cNvPr id="5" name="Symbol zastępczy zawartości 4">
            <a:extLst>
              <a:ext uri="{FF2B5EF4-FFF2-40B4-BE49-F238E27FC236}">
                <a16:creationId xmlns:a16="http://schemas.microsoft.com/office/drawing/2014/main" id="{938F9DCA-1667-2046-93D2-754EBCB589E2}"/>
              </a:ext>
            </a:extLst>
          </p:cNvPr>
          <p:cNvPicPr>
            <a:picLocks noGrp="1" noChangeAspect="1"/>
          </p:cNvPicPr>
          <p:nvPr>
            <p:ph idx="1"/>
          </p:nvPr>
        </p:nvPicPr>
        <p:blipFill>
          <a:blip r:embed="rId2"/>
          <a:stretch>
            <a:fillRect/>
          </a:stretch>
        </p:blipFill>
        <p:spPr>
          <a:xfrm>
            <a:off x="5215965" y="3366668"/>
            <a:ext cx="6350000" cy="2882900"/>
          </a:xfrm>
        </p:spPr>
      </p:pic>
      <p:sp>
        <p:nvSpPr>
          <p:cNvPr id="6" name="Symbol zastępczy zawartości 2">
            <a:extLst>
              <a:ext uri="{FF2B5EF4-FFF2-40B4-BE49-F238E27FC236}">
                <a16:creationId xmlns:a16="http://schemas.microsoft.com/office/drawing/2014/main" id="{AFAA111A-D0A2-B34B-8DBD-68036243DE14}"/>
              </a:ext>
            </a:extLst>
          </p:cNvPr>
          <p:cNvSpPr txBox="1">
            <a:spLocks/>
          </p:cNvSpPr>
          <p:nvPr/>
        </p:nvSpPr>
        <p:spPr>
          <a:xfrm>
            <a:off x="838200" y="1825624"/>
            <a:ext cx="4522694" cy="4675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err="1"/>
              <a:t>This</a:t>
            </a:r>
            <a:r>
              <a:rPr lang="pl-PL" dirty="0"/>
              <a:t> part </a:t>
            </a:r>
            <a:r>
              <a:rPr lang="pl-PL" dirty="0" err="1"/>
              <a:t>displayes</a:t>
            </a:r>
            <a:r>
              <a:rPr lang="pl-PL" dirty="0"/>
              <a:t> </a:t>
            </a:r>
            <a:r>
              <a:rPr lang="pl-PL" dirty="0" err="1"/>
              <a:t>selected</a:t>
            </a:r>
            <a:r>
              <a:rPr lang="pl-PL" dirty="0"/>
              <a:t> </a:t>
            </a:r>
            <a:r>
              <a:rPr lang="pl-PL" dirty="0" err="1"/>
              <a:t>or</a:t>
            </a:r>
            <a:r>
              <a:rPr lang="pl-PL" dirty="0"/>
              <a:t> </a:t>
            </a:r>
            <a:r>
              <a:rPr lang="pl-PL" dirty="0" err="1"/>
              <a:t>typed</a:t>
            </a:r>
            <a:r>
              <a:rPr lang="pl-PL" dirty="0"/>
              <a:t> </a:t>
            </a:r>
            <a:r>
              <a:rPr lang="pl-PL" dirty="0" err="1"/>
              <a:t>amount</a:t>
            </a:r>
            <a:r>
              <a:rPr lang="pl-PL" dirty="0"/>
              <a:t> and </a:t>
            </a:r>
            <a:r>
              <a:rPr lang="pl-PL" dirty="0" err="1"/>
              <a:t>notification</a:t>
            </a:r>
            <a:r>
              <a:rPr lang="pl-PL" dirty="0"/>
              <a:t> </a:t>
            </a:r>
            <a:r>
              <a:rPr lang="pl-PL" dirty="0" err="1"/>
              <a:t>about</a:t>
            </a:r>
            <a:r>
              <a:rPr lang="pl-PL" dirty="0"/>
              <a:t> </a:t>
            </a:r>
            <a:r>
              <a:rPr lang="pl-PL" dirty="0" err="1"/>
              <a:t>possibility</a:t>
            </a:r>
            <a:r>
              <a:rPr lang="pl-PL" dirty="0"/>
              <a:t> to </a:t>
            </a:r>
            <a:r>
              <a:rPr lang="pl-PL" dirty="0" err="1"/>
              <a:t>type</a:t>
            </a:r>
            <a:r>
              <a:rPr lang="pl-PL" dirty="0"/>
              <a:t> </a:t>
            </a:r>
            <a:r>
              <a:rPr lang="pl-PL" dirty="0" err="1"/>
              <a:t>anything</a:t>
            </a:r>
            <a:r>
              <a:rPr lang="pl-PL" dirty="0"/>
              <a:t> on the keyboard.</a:t>
            </a:r>
          </a:p>
        </p:txBody>
      </p:sp>
    </p:spTree>
    <p:extLst>
      <p:ext uri="{BB962C8B-B14F-4D97-AF65-F5344CB8AC3E}">
        <p14:creationId xmlns:p14="http://schemas.microsoft.com/office/powerpoint/2010/main" val="257230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5C856E-842F-A349-A3A4-524E8691DCD0}"/>
              </a:ext>
            </a:extLst>
          </p:cNvPr>
          <p:cNvSpPr>
            <a:spLocks noGrp="1"/>
          </p:cNvSpPr>
          <p:nvPr>
            <p:ph type="title"/>
          </p:nvPr>
        </p:nvSpPr>
        <p:spPr/>
        <p:txBody>
          <a:bodyPr/>
          <a:lstStyle/>
          <a:p>
            <a:r>
              <a:rPr lang="pl-PL" dirty="0"/>
              <a:t>In </a:t>
            </a:r>
            <a:r>
              <a:rPr lang="pl-PL" dirty="0" err="1"/>
              <a:t>details</a:t>
            </a:r>
            <a:r>
              <a:rPr lang="pl-PL" dirty="0"/>
              <a:t>. </a:t>
            </a:r>
            <a:r>
              <a:rPr lang="pl-PL" dirty="0" err="1"/>
              <a:t>Keypad</a:t>
            </a:r>
            <a:endParaRPr lang="pl-PL" dirty="0"/>
          </a:p>
        </p:txBody>
      </p:sp>
      <p:pic>
        <p:nvPicPr>
          <p:cNvPr id="8" name="Symbol zastępczy zawartości 7">
            <a:extLst>
              <a:ext uri="{FF2B5EF4-FFF2-40B4-BE49-F238E27FC236}">
                <a16:creationId xmlns:a16="http://schemas.microsoft.com/office/drawing/2014/main" id="{18DE9E45-4E49-0D4B-AFD2-12699ABA9A14}"/>
              </a:ext>
            </a:extLst>
          </p:cNvPr>
          <p:cNvPicPr>
            <a:picLocks noGrp="1" noChangeAspect="1"/>
          </p:cNvPicPr>
          <p:nvPr>
            <p:ph idx="1"/>
          </p:nvPr>
        </p:nvPicPr>
        <p:blipFill>
          <a:blip r:embed="rId2"/>
          <a:stretch>
            <a:fillRect/>
          </a:stretch>
        </p:blipFill>
        <p:spPr>
          <a:xfrm>
            <a:off x="7733940" y="1690688"/>
            <a:ext cx="3931744" cy="4351338"/>
          </a:xfrm>
        </p:spPr>
      </p:pic>
      <p:sp>
        <p:nvSpPr>
          <p:cNvPr id="6" name="Symbol zastępczy zawartości 2">
            <a:extLst>
              <a:ext uri="{FF2B5EF4-FFF2-40B4-BE49-F238E27FC236}">
                <a16:creationId xmlns:a16="http://schemas.microsoft.com/office/drawing/2014/main" id="{AFAA111A-D0A2-B34B-8DBD-68036243DE14}"/>
              </a:ext>
            </a:extLst>
          </p:cNvPr>
          <p:cNvSpPr txBox="1">
            <a:spLocks/>
          </p:cNvSpPr>
          <p:nvPr/>
        </p:nvSpPr>
        <p:spPr>
          <a:xfrm>
            <a:off x="838200" y="1690688"/>
            <a:ext cx="6583856" cy="4692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a:t>In </a:t>
            </a:r>
            <a:r>
              <a:rPr lang="pl-PL" dirty="0" err="1"/>
              <a:t>here</a:t>
            </a:r>
            <a:r>
              <a:rPr lang="pl-PL" dirty="0"/>
              <a:t> </a:t>
            </a:r>
            <a:r>
              <a:rPr lang="pl-PL" dirty="0" err="1"/>
              <a:t>user</a:t>
            </a:r>
            <a:r>
              <a:rPr lang="pl-PL" dirty="0"/>
              <a:t> </a:t>
            </a:r>
            <a:r>
              <a:rPr lang="pl-PL" dirty="0" err="1"/>
              <a:t>can</a:t>
            </a:r>
            <a:r>
              <a:rPr lang="pl-PL" dirty="0"/>
              <a:t> </a:t>
            </a:r>
            <a:r>
              <a:rPr lang="pl-PL" dirty="0" err="1"/>
              <a:t>type</a:t>
            </a:r>
            <a:r>
              <a:rPr lang="pl-PL" dirty="0"/>
              <a:t> </a:t>
            </a:r>
            <a:r>
              <a:rPr lang="pl-PL" dirty="0" err="1"/>
              <a:t>desired</a:t>
            </a:r>
            <a:r>
              <a:rPr lang="pl-PL" dirty="0"/>
              <a:t> </a:t>
            </a:r>
            <a:r>
              <a:rPr lang="pl-PL" dirty="0" err="1"/>
              <a:t>amount</a:t>
            </a:r>
            <a:r>
              <a:rPr lang="pl-PL" dirty="0"/>
              <a:t>, </a:t>
            </a:r>
            <a:r>
              <a:rPr lang="pl-PL" dirty="0" err="1"/>
              <a:t>correct</a:t>
            </a:r>
            <a:r>
              <a:rPr lang="pl-PL" dirty="0"/>
              <a:t> </a:t>
            </a:r>
            <a:r>
              <a:rPr lang="pl-PL" dirty="0" err="1"/>
              <a:t>selected</a:t>
            </a:r>
            <a:r>
              <a:rPr lang="pl-PL" dirty="0"/>
              <a:t> one and </a:t>
            </a:r>
            <a:r>
              <a:rPr lang="pl-PL" dirty="0" err="1"/>
              <a:t>finish</a:t>
            </a:r>
            <a:r>
              <a:rPr lang="pl-PL" dirty="0"/>
              <a:t> </a:t>
            </a:r>
            <a:r>
              <a:rPr lang="pl-PL" dirty="0" err="1"/>
              <a:t>transaction</a:t>
            </a:r>
            <a:r>
              <a:rPr lang="pl-PL" dirty="0"/>
              <a:t>.</a:t>
            </a:r>
          </a:p>
          <a:p>
            <a:pPr marL="0" indent="0">
              <a:buFont typeface="Arial" panose="020B0604020202020204" pitchFamily="34" charset="0"/>
              <a:buNone/>
            </a:pPr>
            <a:endParaRPr lang="pl-PL" dirty="0"/>
          </a:p>
          <a:p>
            <a:pPr marL="0" indent="0">
              <a:buFont typeface="Arial" panose="020B0604020202020204" pitchFamily="34" charset="0"/>
              <a:buNone/>
            </a:pPr>
            <a:r>
              <a:rPr lang="pl-PL" dirty="0" err="1"/>
              <a:t>Logic</a:t>
            </a:r>
            <a:r>
              <a:rPr lang="pl-PL" dirty="0"/>
              <a:t> </a:t>
            </a:r>
            <a:r>
              <a:rPr lang="pl-PL" dirty="0" err="1"/>
              <a:t>behind</a:t>
            </a:r>
            <a:r>
              <a:rPr lang="pl-PL" dirty="0"/>
              <a:t> </a:t>
            </a:r>
            <a:r>
              <a:rPr lang="pl-PL" dirty="0" err="1"/>
              <a:t>dial</a:t>
            </a:r>
            <a:r>
              <a:rPr lang="pl-PL" dirty="0"/>
              <a:t> </a:t>
            </a:r>
            <a:r>
              <a:rPr lang="pl-PL" dirty="0" err="1"/>
              <a:t>buttons</a:t>
            </a:r>
            <a:r>
              <a:rPr lang="pl-PL" dirty="0"/>
              <a:t> </a:t>
            </a:r>
            <a:r>
              <a:rPr lang="pl-PL" dirty="0" err="1"/>
              <a:t>simply</a:t>
            </a:r>
            <a:r>
              <a:rPr lang="pl-PL" dirty="0"/>
              <a:t> </a:t>
            </a:r>
            <a:r>
              <a:rPr lang="pl-PL" dirty="0" err="1"/>
              <a:t>add</a:t>
            </a:r>
            <a:r>
              <a:rPr lang="pl-PL" dirty="0"/>
              <a:t> </a:t>
            </a:r>
            <a:r>
              <a:rPr lang="pl-PL" dirty="0" err="1"/>
              <a:t>key</a:t>
            </a:r>
            <a:r>
              <a:rPr lang="pl-PL" dirty="0"/>
              <a:t> </a:t>
            </a:r>
            <a:r>
              <a:rPr lang="pl-PL" dirty="0" err="1"/>
              <a:t>value</a:t>
            </a:r>
            <a:r>
              <a:rPr lang="pl-PL" dirty="0"/>
              <a:t> </a:t>
            </a:r>
            <a:r>
              <a:rPr lang="pl-PL" dirty="0" err="1"/>
              <a:t>behind</a:t>
            </a:r>
            <a:r>
              <a:rPr lang="pl-PL" dirty="0"/>
              <a:t> </a:t>
            </a:r>
            <a:r>
              <a:rPr lang="pl-PL" dirty="0" err="1"/>
              <a:t>current</a:t>
            </a:r>
            <a:r>
              <a:rPr lang="pl-PL" dirty="0"/>
              <a:t> </a:t>
            </a:r>
            <a:r>
              <a:rPr lang="pl-PL" dirty="0" err="1"/>
              <a:t>value</a:t>
            </a:r>
            <a:r>
              <a:rPr lang="pl-PL" dirty="0"/>
              <a:t>, i.e. `1 + 1 = 11` with </a:t>
            </a:r>
            <a:r>
              <a:rPr lang="pl-PL" dirty="0" err="1"/>
              <a:t>exceptions</a:t>
            </a:r>
            <a:r>
              <a:rPr lang="pl-PL" dirty="0"/>
              <a:t> </a:t>
            </a:r>
            <a:r>
              <a:rPr lang="pl-PL" dirty="0" err="1"/>
              <a:t>like</a:t>
            </a:r>
            <a:r>
              <a:rPr lang="pl-PL" dirty="0"/>
              <a:t> `0 + 1 = 1` </a:t>
            </a:r>
            <a:r>
              <a:rPr lang="pl-PL" dirty="0" err="1"/>
              <a:t>or</a:t>
            </a:r>
            <a:r>
              <a:rPr lang="pl-PL" dirty="0"/>
              <a:t> `0 + 0 = 0`</a:t>
            </a:r>
          </a:p>
          <a:p>
            <a:pPr marL="0" indent="0">
              <a:buFont typeface="Arial" panose="020B0604020202020204" pitchFamily="34" charset="0"/>
              <a:buNone/>
            </a:pPr>
            <a:r>
              <a:rPr lang="pl-PL" dirty="0" err="1"/>
              <a:t>Clear</a:t>
            </a:r>
            <a:r>
              <a:rPr lang="pl-PL" dirty="0"/>
              <a:t> </a:t>
            </a:r>
            <a:r>
              <a:rPr lang="pl-PL" dirty="0" err="1"/>
              <a:t>removes</a:t>
            </a:r>
            <a:r>
              <a:rPr lang="pl-PL" dirty="0"/>
              <a:t> </a:t>
            </a:r>
            <a:r>
              <a:rPr lang="pl-PL" dirty="0" err="1"/>
              <a:t>last</a:t>
            </a:r>
            <a:r>
              <a:rPr lang="pl-PL" dirty="0"/>
              <a:t> </a:t>
            </a:r>
            <a:r>
              <a:rPr lang="pl-PL" dirty="0" err="1"/>
              <a:t>digit</a:t>
            </a:r>
            <a:r>
              <a:rPr lang="pl-PL" dirty="0"/>
              <a:t>. (</a:t>
            </a:r>
            <a:r>
              <a:rPr lang="pl-PL" dirty="0" err="1"/>
              <a:t>or</a:t>
            </a:r>
            <a:r>
              <a:rPr lang="pl-PL" dirty="0"/>
              <a:t> </a:t>
            </a:r>
            <a:r>
              <a:rPr lang="pl-PL" dirty="0" err="1"/>
              <a:t>resets</a:t>
            </a:r>
            <a:r>
              <a:rPr lang="pl-PL" dirty="0"/>
              <a:t> to 0 </a:t>
            </a:r>
            <a:r>
              <a:rPr lang="pl-PL" dirty="0" err="1"/>
              <a:t>if</a:t>
            </a:r>
            <a:r>
              <a:rPr lang="pl-PL" dirty="0"/>
              <a:t> </a:t>
            </a:r>
            <a:r>
              <a:rPr lang="pl-PL" dirty="0" err="1"/>
              <a:t>last</a:t>
            </a:r>
            <a:r>
              <a:rPr lang="pl-PL" dirty="0"/>
              <a:t> </a:t>
            </a:r>
            <a:r>
              <a:rPr lang="pl-PL" dirty="0" err="1"/>
              <a:t>digit</a:t>
            </a:r>
            <a:r>
              <a:rPr lang="pl-PL" dirty="0"/>
              <a:t> was </a:t>
            </a:r>
            <a:r>
              <a:rPr lang="pl-PL" dirty="0" err="1"/>
              <a:t>removed</a:t>
            </a:r>
            <a:r>
              <a:rPr lang="pl-PL" dirty="0"/>
              <a:t>)</a:t>
            </a:r>
          </a:p>
          <a:p>
            <a:pPr marL="0" indent="0">
              <a:buFont typeface="Arial" panose="020B0604020202020204" pitchFamily="34" charset="0"/>
              <a:buNone/>
            </a:pPr>
            <a:r>
              <a:rPr lang="pl-PL" dirty="0" err="1"/>
              <a:t>Cancel</a:t>
            </a:r>
            <a:r>
              <a:rPr lang="pl-PL" dirty="0"/>
              <a:t> </a:t>
            </a:r>
            <a:r>
              <a:rPr lang="pl-PL" dirty="0" err="1"/>
              <a:t>resets</a:t>
            </a:r>
            <a:r>
              <a:rPr lang="pl-PL" dirty="0"/>
              <a:t> </a:t>
            </a:r>
            <a:r>
              <a:rPr lang="pl-PL" dirty="0" err="1"/>
              <a:t>everything</a:t>
            </a:r>
            <a:r>
              <a:rPr lang="pl-PL" dirty="0"/>
              <a:t> to 0</a:t>
            </a:r>
          </a:p>
          <a:p>
            <a:pPr marL="0" indent="0">
              <a:buFont typeface="Arial" panose="020B0604020202020204" pitchFamily="34" charset="0"/>
              <a:buNone/>
            </a:pPr>
            <a:r>
              <a:rPr lang="pl-PL" dirty="0"/>
              <a:t>And </a:t>
            </a:r>
            <a:r>
              <a:rPr lang="pl-PL" dirty="0" err="1"/>
              <a:t>Enter</a:t>
            </a:r>
            <a:r>
              <a:rPr lang="pl-PL" dirty="0"/>
              <a:t> </a:t>
            </a:r>
            <a:r>
              <a:rPr lang="pl-PL" dirty="0" err="1"/>
              <a:t>begins</a:t>
            </a:r>
            <a:r>
              <a:rPr lang="pl-PL" dirty="0"/>
              <a:t> </a:t>
            </a:r>
            <a:r>
              <a:rPr lang="pl-PL" dirty="0" err="1"/>
              <a:t>calculation</a:t>
            </a:r>
            <a:r>
              <a:rPr lang="pl-PL" dirty="0"/>
              <a:t> of notes</a:t>
            </a:r>
          </a:p>
        </p:txBody>
      </p:sp>
    </p:spTree>
    <p:extLst>
      <p:ext uri="{BB962C8B-B14F-4D97-AF65-F5344CB8AC3E}">
        <p14:creationId xmlns:p14="http://schemas.microsoft.com/office/powerpoint/2010/main" val="5077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E08230-538F-3F4B-8DAE-10896BD846A7}"/>
              </a:ext>
            </a:extLst>
          </p:cNvPr>
          <p:cNvSpPr>
            <a:spLocks noGrp="1"/>
          </p:cNvSpPr>
          <p:nvPr>
            <p:ph type="title"/>
          </p:nvPr>
        </p:nvSpPr>
        <p:spPr/>
        <p:txBody>
          <a:bodyPr>
            <a:normAutofit/>
          </a:bodyPr>
          <a:lstStyle/>
          <a:p>
            <a:r>
              <a:rPr lang="pl-PL" dirty="0"/>
              <a:t>In </a:t>
            </a:r>
            <a:r>
              <a:rPr lang="pl-PL" dirty="0" err="1"/>
              <a:t>details</a:t>
            </a:r>
            <a:r>
              <a:rPr lang="pl-PL" dirty="0"/>
              <a:t>. Simple </a:t>
            </a:r>
            <a:r>
              <a:rPr lang="pl-PL" dirty="0" err="1"/>
              <a:t>representation</a:t>
            </a:r>
            <a:r>
              <a:rPr lang="pl-PL" dirty="0"/>
              <a:t> of notes</a:t>
            </a:r>
          </a:p>
        </p:txBody>
      </p:sp>
      <p:pic>
        <p:nvPicPr>
          <p:cNvPr id="5" name="Symbol zastępczy zawartości 4">
            <a:extLst>
              <a:ext uri="{FF2B5EF4-FFF2-40B4-BE49-F238E27FC236}">
                <a16:creationId xmlns:a16="http://schemas.microsoft.com/office/drawing/2014/main" id="{1B0C9396-EC88-A441-9BB1-5C5980C1F305}"/>
              </a:ext>
            </a:extLst>
          </p:cNvPr>
          <p:cNvPicPr>
            <a:picLocks noGrp="1" noChangeAspect="1"/>
          </p:cNvPicPr>
          <p:nvPr>
            <p:ph idx="1"/>
          </p:nvPr>
        </p:nvPicPr>
        <p:blipFill>
          <a:blip r:embed="rId2"/>
          <a:stretch>
            <a:fillRect/>
          </a:stretch>
        </p:blipFill>
        <p:spPr>
          <a:xfrm>
            <a:off x="4737100" y="2164277"/>
            <a:ext cx="6616700" cy="2921000"/>
          </a:xfrm>
        </p:spPr>
      </p:pic>
      <p:sp>
        <p:nvSpPr>
          <p:cNvPr id="6" name="Symbol zastępczy zawartości 2">
            <a:extLst>
              <a:ext uri="{FF2B5EF4-FFF2-40B4-BE49-F238E27FC236}">
                <a16:creationId xmlns:a16="http://schemas.microsoft.com/office/drawing/2014/main" id="{DB01731F-469A-384A-AF1D-A93F507985DC}"/>
              </a:ext>
            </a:extLst>
          </p:cNvPr>
          <p:cNvSpPr txBox="1">
            <a:spLocks/>
          </p:cNvSpPr>
          <p:nvPr/>
        </p:nvSpPr>
        <p:spPr>
          <a:xfrm>
            <a:off x="838200" y="1825624"/>
            <a:ext cx="3644153" cy="4675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dirty="0" err="1"/>
              <a:t>This</a:t>
            </a:r>
            <a:r>
              <a:rPr lang="pl-PL" dirty="0"/>
              <a:t> part </a:t>
            </a:r>
            <a:r>
              <a:rPr lang="pl-PL" dirty="0" err="1"/>
              <a:t>calculates</a:t>
            </a:r>
            <a:r>
              <a:rPr lang="pl-PL" dirty="0"/>
              <a:t> numer of notes and </a:t>
            </a:r>
            <a:r>
              <a:rPr lang="pl-PL" dirty="0" err="1"/>
              <a:t>represents</a:t>
            </a:r>
            <a:r>
              <a:rPr lang="pl-PL" dirty="0"/>
              <a:t> </a:t>
            </a:r>
            <a:r>
              <a:rPr lang="pl-PL" dirty="0" err="1"/>
              <a:t>it</a:t>
            </a:r>
            <a:r>
              <a:rPr lang="pl-PL" dirty="0"/>
              <a:t> in </a:t>
            </a:r>
            <a:r>
              <a:rPr lang="pl-PL" dirty="0" err="1"/>
              <a:t>two</a:t>
            </a:r>
            <a:r>
              <a:rPr lang="pl-PL" dirty="0"/>
              <a:t> </a:t>
            </a:r>
            <a:r>
              <a:rPr lang="pl-PL" dirty="0" err="1"/>
              <a:t>ways</a:t>
            </a:r>
            <a:r>
              <a:rPr lang="pl-PL" dirty="0"/>
              <a:t>.</a:t>
            </a:r>
          </a:p>
          <a:p>
            <a:pPr marL="514350" indent="-514350">
              <a:buFont typeface="Arial" panose="020B0604020202020204" pitchFamily="34" charset="0"/>
              <a:buAutoNum type="arabicPeriod"/>
            </a:pPr>
            <a:r>
              <a:rPr lang="pl-PL" dirty="0"/>
              <a:t>Visual </a:t>
            </a:r>
            <a:r>
              <a:rPr lang="pl-PL" dirty="0" err="1"/>
              <a:t>representation</a:t>
            </a:r>
            <a:r>
              <a:rPr lang="pl-PL" dirty="0"/>
              <a:t> of notes</a:t>
            </a:r>
          </a:p>
          <a:p>
            <a:pPr marL="514350" indent="-514350">
              <a:buFont typeface="Arial" panose="020B0604020202020204" pitchFamily="34" charset="0"/>
              <a:buAutoNum type="arabicPeriod"/>
            </a:pPr>
            <a:r>
              <a:rPr lang="pl-PL" dirty="0" err="1"/>
              <a:t>Summary</a:t>
            </a:r>
            <a:r>
              <a:rPr lang="pl-PL" dirty="0"/>
              <a:t> of numer of </a:t>
            </a:r>
            <a:r>
              <a:rPr lang="pl-PL" dirty="0" err="1"/>
              <a:t>each</a:t>
            </a:r>
            <a:r>
              <a:rPr lang="pl-PL" dirty="0"/>
              <a:t> notes</a:t>
            </a:r>
          </a:p>
        </p:txBody>
      </p:sp>
    </p:spTree>
    <p:extLst>
      <p:ext uri="{BB962C8B-B14F-4D97-AF65-F5344CB8AC3E}">
        <p14:creationId xmlns:p14="http://schemas.microsoft.com/office/powerpoint/2010/main" val="392060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00A95F-EED1-4241-B943-BADB6ABCE5ED}"/>
              </a:ext>
            </a:extLst>
          </p:cNvPr>
          <p:cNvSpPr>
            <a:spLocks noGrp="1"/>
          </p:cNvSpPr>
          <p:nvPr>
            <p:ph type="title"/>
          </p:nvPr>
        </p:nvSpPr>
        <p:spPr/>
        <p:txBody>
          <a:bodyPr/>
          <a:lstStyle/>
          <a:p>
            <a:r>
              <a:rPr lang="pl-PL" dirty="0" err="1"/>
              <a:t>Logic</a:t>
            </a:r>
            <a:endParaRPr lang="pl-PL" dirty="0"/>
          </a:p>
        </p:txBody>
      </p:sp>
      <p:sp>
        <p:nvSpPr>
          <p:cNvPr id="3" name="Symbol zastępczy zawartości 2">
            <a:extLst>
              <a:ext uri="{FF2B5EF4-FFF2-40B4-BE49-F238E27FC236}">
                <a16:creationId xmlns:a16="http://schemas.microsoft.com/office/drawing/2014/main" id="{48E463FD-035B-E441-9D4B-EC1162167C86}"/>
              </a:ext>
            </a:extLst>
          </p:cNvPr>
          <p:cNvSpPr>
            <a:spLocks noGrp="1"/>
          </p:cNvSpPr>
          <p:nvPr>
            <p:ph idx="1"/>
          </p:nvPr>
        </p:nvSpPr>
        <p:spPr>
          <a:xfrm>
            <a:off x="838200" y="1807696"/>
            <a:ext cx="10515600" cy="4351338"/>
          </a:xfrm>
        </p:spPr>
        <p:txBody>
          <a:bodyPr>
            <a:normAutofit fontScale="77500" lnSpcReduction="20000"/>
          </a:bodyPr>
          <a:lstStyle/>
          <a:p>
            <a:pPr marL="0" indent="0">
              <a:buNone/>
            </a:pPr>
            <a:r>
              <a:rPr lang="pl-PL" dirty="0"/>
              <a:t>Most </a:t>
            </a:r>
            <a:r>
              <a:rPr lang="pl-PL" dirty="0" err="1"/>
              <a:t>important</a:t>
            </a:r>
            <a:r>
              <a:rPr lang="pl-PL" dirty="0"/>
              <a:t> </a:t>
            </a:r>
            <a:r>
              <a:rPr lang="pl-PL" dirty="0" err="1"/>
              <a:t>algorithm</a:t>
            </a:r>
            <a:r>
              <a:rPr lang="pl-PL" dirty="0"/>
              <a:t> </a:t>
            </a:r>
            <a:r>
              <a:rPr lang="pl-PL" dirty="0" err="1"/>
              <a:t>is</a:t>
            </a:r>
            <a:r>
              <a:rPr lang="pl-PL" dirty="0"/>
              <a:t> the one </a:t>
            </a:r>
            <a:r>
              <a:rPr lang="pl-PL" dirty="0" err="1"/>
              <a:t>that</a:t>
            </a:r>
            <a:r>
              <a:rPr lang="pl-PL" dirty="0"/>
              <a:t> </a:t>
            </a:r>
            <a:r>
              <a:rPr lang="pl-PL" dirty="0" err="1"/>
              <a:t>calculates</a:t>
            </a:r>
            <a:r>
              <a:rPr lang="pl-PL" dirty="0"/>
              <a:t> </a:t>
            </a:r>
            <a:r>
              <a:rPr lang="pl-PL" dirty="0" err="1"/>
              <a:t>number</a:t>
            </a:r>
            <a:r>
              <a:rPr lang="pl-PL" dirty="0"/>
              <a:t> of notes. </a:t>
            </a:r>
            <a:r>
              <a:rPr lang="pl-PL" dirty="0" err="1"/>
              <a:t>I’ve</a:t>
            </a:r>
            <a:r>
              <a:rPr lang="pl-PL" dirty="0"/>
              <a:t> </a:t>
            </a:r>
            <a:r>
              <a:rPr lang="pl-PL" dirty="0" err="1"/>
              <a:t>considered</a:t>
            </a:r>
            <a:r>
              <a:rPr lang="pl-PL" dirty="0"/>
              <a:t> </a:t>
            </a:r>
            <a:r>
              <a:rPr lang="pl-PL" dirty="0" err="1"/>
              <a:t>multiple</a:t>
            </a:r>
            <a:r>
              <a:rPr lang="pl-PL" dirty="0"/>
              <a:t> </a:t>
            </a:r>
            <a:r>
              <a:rPr lang="pl-PL" dirty="0" err="1"/>
              <a:t>approaches</a:t>
            </a:r>
            <a:r>
              <a:rPr lang="pl-PL" dirty="0"/>
              <a:t> and </a:t>
            </a:r>
            <a:r>
              <a:rPr lang="pl-PL" dirty="0" err="1"/>
              <a:t>while</a:t>
            </a:r>
            <a:r>
              <a:rPr lang="pl-PL" dirty="0"/>
              <a:t> </a:t>
            </a:r>
            <a:r>
              <a:rPr lang="pl-PL" dirty="0" err="1"/>
              <a:t>some</a:t>
            </a:r>
            <a:r>
              <a:rPr lang="pl-PL" dirty="0"/>
              <a:t> of </a:t>
            </a:r>
            <a:r>
              <a:rPr lang="pl-PL" dirty="0" err="1"/>
              <a:t>them</a:t>
            </a:r>
            <a:r>
              <a:rPr lang="pl-PL" dirty="0"/>
              <a:t> (</a:t>
            </a:r>
            <a:r>
              <a:rPr lang="pl-PL" dirty="0" err="1"/>
              <a:t>using</a:t>
            </a:r>
            <a:r>
              <a:rPr lang="pl-PL" dirty="0"/>
              <a:t> es6 </a:t>
            </a:r>
            <a:r>
              <a:rPr lang="pl-PL" dirty="0" err="1"/>
              <a:t>features</a:t>
            </a:r>
            <a:r>
              <a:rPr lang="pl-PL" dirty="0"/>
              <a:t>) </a:t>
            </a:r>
            <a:r>
              <a:rPr lang="pl-PL" dirty="0" err="1"/>
              <a:t>might</a:t>
            </a:r>
            <a:r>
              <a:rPr lang="pl-PL" dirty="0"/>
              <a:t> </a:t>
            </a:r>
            <a:r>
              <a:rPr lang="pl-PL" dirty="0" err="1"/>
              <a:t>look</a:t>
            </a:r>
            <a:r>
              <a:rPr lang="pl-PL" dirty="0"/>
              <a:t> </a:t>
            </a:r>
            <a:r>
              <a:rPr lang="pl-PL" dirty="0" err="1"/>
              <a:t>more</a:t>
            </a:r>
            <a:r>
              <a:rPr lang="pl-PL" dirty="0"/>
              <a:t> </a:t>
            </a:r>
            <a:r>
              <a:rPr lang="pl-PL" dirty="0" err="1"/>
              <a:t>readable</a:t>
            </a:r>
            <a:r>
              <a:rPr lang="pl-PL" dirty="0"/>
              <a:t> </a:t>
            </a:r>
            <a:r>
              <a:rPr lang="pl-PL" dirty="0" err="1"/>
              <a:t>or</a:t>
            </a:r>
            <a:r>
              <a:rPr lang="pl-PL" dirty="0"/>
              <a:t> </a:t>
            </a:r>
            <a:r>
              <a:rPr lang="pl-PL" dirty="0" err="1"/>
              <a:t>just</a:t>
            </a:r>
            <a:r>
              <a:rPr lang="pl-PL" dirty="0"/>
              <a:t> </a:t>
            </a:r>
            <a:r>
              <a:rPr lang="pl-PL" dirty="0" err="1"/>
              <a:t>shorter</a:t>
            </a:r>
            <a:r>
              <a:rPr lang="pl-PL" dirty="0"/>
              <a:t> in form </a:t>
            </a:r>
            <a:r>
              <a:rPr lang="pl-PL" dirty="0" err="1"/>
              <a:t>they</a:t>
            </a:r>
            <a:r>
              <a:rPr lang="pl-PL" dirty="0"/>
              <a:t> </a:t>
            </a:r>
            <a:r>
              <a:rPr lang="pl-PL" dirty="0" err="1"/>
              <a:t>won’t</a:t>
            </a:r>
            <a:r>
              <a:rPr lang="pl-PL" dirty="0"/>
              <a:t> </a:t>
            </a:r>
            <a:r>
              <a:rPr lang="pl-PL" dirty="0" err="1"/>
              <a:t>provide</a:t>
            </a:r>
            <a:r>
              <a:rPr lang="pl-PL" dirty="0"/>
              <a:t> </a:t>
            </a:r>
            <a:r>
              <a:rPr lang="pl-PL" dirty="0" err="1"/>
              <a:t>equal</a:t>
            </a:r>
            <a:r>
              <a:rPr lang="pl-PL" dirty="0"/>
              <a:t> performance as </a:t>
            </a:r>
            <a:r>
              <a:rPr lang="pl-PL" dirty="0" err="1"/>
              <a:t>simple</a:t>
            </a:r>
            <a:r>
              <a:rPr lang="pl-PL" dirty="0"/>
              <a:t> </a:t>
            </a:r>
            <a:r>
              <a:rPr lang="pl-PL" dirty="0" err="1"/>
              <a:t>forEach</a:t>
            </a:r>
            <a:r>
              <a:rPr lang="pl-PL" dirty="0"/>
              <a:t> </a:t>
            </a:r>
            <a:r>
              <a:rPr lang="pl-PL" dirty="0" err="1"/>
              <a:t>loop</a:t>
            </a:r>
            <a:r>
              <a:rPr lang="pl-PL" dirty="0"/>
              <a:t>.</a:t>
            </a:r>
          </a:p>
          <a:p>
            <a:pPr marL="0" indent="0">
              <a:buNone/>
            </a:pPr>
            <a:endParaRPr lang="pl-PL" dirty="0"/>
          </a:p>
          <a:p>
            <a:pPr marL="0" indent="0">
              <a:buNone/>
            </a:pPr>
            <a:r>
              <a:rPr lang="pl-PL" dirty="0"/>
              <a:t>In </a:t>
            </a:r>
            <a:r>
              <a:rPr lang="pl-PL" dirty="0" err="1"/>
              <a:t>short</a:t>
            </a:r>
            <a:r>
              <a:rPr lang="pl-PL" dirty="0"/>
              <a:t> we sort notes </a:t>
            </a:r>
            <a:r>
              <a:rPr lang="pl-PL" dirty="0" err="1"/>
              <a:t>descending</a:t>
            </a:r>
            <a:r>
              <a:rPr lang="pl-PL" dirty="0"/>
              <a:t>, and </a:t>
            </a:r>
            <a:r>
              <a:rPr lang="pl-PL" dirty="0" err="1"/>
              <a:t>then</a:t>
            </a:r>
            <a:r>
              <a:rPr lang="pl-PL" dirty="0"/>
              <a:t> for </a:t>
            </a:r>
            <a:r>
              <a:rPr lang="pl-PL" dirty="0" err="1"/>
              <a:t>Each</a:t>
            </a:r>
            <a:r>
              <a:rPr lang="pl-PL" dirty="0"/>
              <a:t> </a:t>
            </a:r>
            <a:r>
              <a:rPr lang="pl-PL" dirty="0" err="1"/>
              <a:t>note</a:t>
            </a:r>
            <a:r>
              <a:rPr lang="pl-PL" dirty="0"/>
              <a:t> we:</a:t>
            </a:r>
          </a:p>
          <a:p>
            <a:pPr marL="0" indent="0">
              <a:buNone/>
            </a:pPr>
            <a:r>
              <a:rPr lang="pl-PL" dirty="0"/>
              <a:t>1. </a:t>
            </a:r>
            <a:r>
              <a:rPr lang="pl-PL" dirty="0" err="1"/>
              <a:t>Check</a:t>
            </a:r>
            <a:r>
              <a:rPr lang="pl-PL" dirty="0"/>
              <a:t> </a:t>
            </a:r>
            <a:r>
              <a:rPr lang="pl-PL" dirty="0" err="1"/>
              <a:t>if</a:t>
            </a:r>
            <a:r>
              <a:rPr lang="pl-PL" dirty="0"/>
              <a:t> </a:t>
            </a:r>
            <a:r>
              <a:rPr lang="pl-PL" dirty="0" err="1"/>
              <a:t>value</a:t>
            </a:r>
            <a:r>
              <a:rPr lang="pl-PL" dirty="0"/>
              <a:t> </a:t>
            </a:r>
            <a:r>
              <a:rPr lang="pl-PL" dirty="0" err="1"/>
              <a:t>is</a:t>
            </a:r>
            <a:r>
              <a:rPr lang="pl-PL" dirty="0"/>
              <a:t> </a:t>
            </a:r>
            <a:r>
              <a:rPr lang="pl-PL" dirty="0" err="1"/>
              <a:t>natural</a:t>
            </a:r>
            <a:r>
              <a:rPr lang="pl-PL" dirty="0"/>
              <a:t> </a:t>
            </a:r>
            <a:r>
              <a:rPr lang="pl-PL" dirty="0" err="1"/>
              <a:t>number</a:t>
            </a:r>
            <a:r>
              <a:rPr lang="pl-PL" dirty="0"/>
              <a:t> (</a:t>
            </a:r>
            <a:r>
              <a:rPr lang="pl-PL" dirty="0" err="1"/>
              <a:t>incl</a:t>
            </a:r>
            <a:r>
              <a:rPr lang="pl-PL" dirty="0"/>
              <a:t>. 0)</a:t>
            </a:r>
          </a:p>
          <a:p>
            <a:pPr marL="0" indent="0">
              <a:buNone/>
            </a:pPr>
            <a:r>
              <a:rPr lang="pl-PL" dirty="0"/>
              <a:t>2. </a:t>
            </a:r>
            <a:r>
              <a:rPr lang="pl-PL" dirty="0" err="1"/>
              <a:t>Check</a:t>
            </a:r>
            <a:r>
              <a:rPr lang="pl-PL" dirty="0"/>
              <a:t> </a:t>
            </a:r>
            <a:r>
              <a:rPr lang="pl-PL" dirty="0" err="1"/>
              <a:t>how</a:t>
            </a:r>
            <a:r>
              <a:rPr lang="pl-PL" dirty="0"/>
              <a:t> </a:t>
            </a:r>
            <a:r>
              <a:rPr lang="pl-PL" dirty="0" err="1"/>
              <a:t>many</a:t>
            </a:r>
            <a:r>
              <a:rPr lang="pl-PL" dirty="0"/>
              <a:t> </a:t>
            </a:r>
            <a:r>
              <a:rPr lang="pl-PL" dirty="0" err="1"/>
              <a:t>will</a:t>
            </a:r>
            <a:r>
              <a:rPr lang="pl-PL" dirty="0"/>
              <a:t> </a:t>
            </a:r>
            <a:r>
              <a:rPr lang="pl-PL" dirty="0" err="1"/>
              <a:t>fit</a:t>
            </a:r>
            <a:r>
              <a:rPr lang="pl-PL" dirty="0"/>
              <a:t> </a:t>
            </a:r>
            <a:r>
              <a:rPr lang="pl-PL" dirty="0" err="1"/>
              <a:t>inside</a:t>
            </a:r>
            <a:r>
              <a:rPr lang="pl-PL" dirty="0"/>
              <a:t> </a:t>
            </a:r>
            <a:r>
              <a:rPr lang="pl-PL" dirty="0" err="1"/>
              <a:t>value</a:t>
            </a:r>
            <a:endParaRPr lang="pl-PL" dirty="0"/>
          </a:p>
          <a:p>
            <a:pPr marL="0" indent="0">
              <a:buNone/>
            </a:pPr>
            <a:r>
              <a:rPr lang="pl-PL" dirty="0"/>
              <a:t>3. </a:t>
            </a:r>
            <a:r>
              <a:rPr lang="pl-PL" dirty="0" err="1"/>
              <a:t>Record</a:t>
            </a:r>
            <a:r>
              <a:rPr lang="pl-PL" dirty="0"/>
              <a:t> </a:t>
            </a:r>
            <a:r>
              <a:rPr lang="pl-PL" dirty="0" err="1"/>
              <a:t>note</a:t>
            </a:r>
            <a:r>
              <a:rPr lang="pl-PL" dirty="0"/>
              <a:t> and </a:t>
            </a:r>
            <a:r>
              <a:rPr lang="pl-PL" dirty="0" err="1"/>
              <a:t>quantity</a:t>
            </a:r>
            <a:r>
              <a:rPr lang="pl-PL" dirty="0"/>
              <a:t> </a:t>
            </a:r>
            <a:r>
              <a:rPr lang="pl-PL"/>
              <a:t>in aggregator</a:t>
            </a:r>
            <a:endParaRPr lang="pl-PL" dirty="0"/>
          </a:p>
          <a:p>
            <a:pPr marL="0" indent="0">
              <a:buNone/>
            </a:pPr>
            <a:r>
              <a:rPr lang="pl-PL" dirty="0"/>
              <a:t>4. </a:t>
            </a:r>
            <a:r>
              <a:rPr lang="pl-PL" dirty="0" err="1"/>
              <a:t>Leave</a:t>
            </a:r>
            <a:r>
              <a:rPr lang="pl-PL" dirty="0"/>
              <a:t> the </a:t>
            </a:r>
            <a:r>
              <a:rPr lang="pl-PL" dirty="0" err="1"/>
              <a:t>rest</a:t>
            </a:r>
            <a:r>
              <a:rPr lang="pl-PL" dirty="0"/>
              <a:t> for </a:t>
            </a:r>
            <a:r>
              <a:rPr lang="pl-PL" dirty="0" err="1"/>
              <a:t>next</a:t>
            </a:r>
            <a:r>
              <a:rPr lang="pl-PL" dirty="0"/>
              <a:t> notes</a:t>
            </a:r>
          </a:p>
          <a:p>
            <a:pPr marL="0" indent="0">
              <a:buNone/>
            </a:pPr>
            <a:r>
              <a:rPr lang="pl-PL" dirty="0"/>
              <a:t>5a. </a:t>
            </a:r>
            <a:r>
              <a:rPr lang="pl-PL" dirty="0" err="1"/>
              <a:t>If</a:t>
            </a:r>
            <a:r>
              <a:rPr lang="pl-PL" dirty="0"/>
              <a:t> </a:t>
            </a:r>
            <a:r>
              <a:rPr lang="pl-PL" dirty="0" err="1"/>
              <a:t>we’ve</a:t>
            </a:r>
            <a:r>
              <a:rPr lang="pl-PL" dirty="0"/>
              <a:t> </a:t>
            </a:r>
            <a:r>
              <a:rPr lang="pl-PL" dirty="0" err="1"/>
              <a:t>runned</a:t>
            </a:r>
            <a:r>
              <a:rPr lang="pl-PL" dirty="0"/>
              <a:t> out of notes and </a:t>
            </a:r>
            <a:r>
              <a:rPr lang="pl-PL" dirty="0" err="1"/>
              <a:t>there’s</a:t>
            </a:r>
            <a:r>
              <a:rPr lang="pl-PL" dirty="0"/>
              <a:t> </a:t>
            </a:r>
            <a:r>
              <a:rPr lang="pl-PL" dirty="0" err="1"/>
              <a:t>still</a:t>
            </a:r>
            <a:r>
              <a:rPr lang="pl-PL" dirty="0"/>
              <a:t> </a:t>
            </a:r>
            <a:r>
              <a:rPr lang="pl-PL" dirty="0" err="1"/>
              <a:t>some</a:t>
            </a:r>
            <a:r>
              <a:rPr lang="pl-PL" dirty="0"/>
              <a:t> </a:t>
            </a:r>
            <a:r>
              <a:rPr lang="pl-PL" dirty="0" err="1"/>
              <a:t>value</a:t>
            </a:r>
            <a:r>
              <a:rPr lang="pl-PL" dirty="0"/>
              <a:t> – we </a:t>
            </a:r>
            <a:r>
              <a:rPr lang="pl-PL" dirty="0" err="1"/>
              <a:t>don’t</a:t>
            </a:r>
            <a:r>
              <a:rPr lang="pl-PL" dirty="0"/>
              <a:t> </a:t>
            </a:r>
            <a:r>
              <a:rPr lang="pl-PL" dirty="0" err="1"/>
              <a:t>have</a:t>
            </a:r>
            <a:r>
              <a:rPr lang="pl-PL" dirty="0"/>
              <a:t> </a:t>
            </a:r>
            <a:r>
              <a:rPr lang="pl-PL" dirty="0" err="1"/>
              <a:t>needed</a:t>
            </a:r>
            <a:r>
              <a:rPr lang="pl-PL" dirty="0"/>
              <a:t> notes and </a:t>
            </a:r>
            <a:r>
              <a:rPr lang="pl-PL" dirty="0" err="1"/>
              <a:t>throw</a:t>
            </a:r>
            <a:r>
              <a:rPr lang="pl-PL" dirty="0"/>
              <a:t> </a:t>
            </a:r>
            <a:r>
              <a:rPr lang="pl-PL" err="1"/>
              <a:t>an</a:t>
            </a:r>
            <a:r>
              <a:rPr lang="pl-PL"/>
              <a:t> error with the smallest note we have as division reference.</a:t>
            </a:r>
            <a:endParaRPr lang="pl-PL" dirty="0"/>
          </a:p>
          <a:p>
            <a:pPr marL="0" indent="0">
              <a:buNone/>
            </a:pPr>
            <a:r>
              <a:rPr lang="pl-PL" dirty="0"/>
              <a:t>5b. </a:t>
            </a:r>
            <a:r>
              <a:rPr lang="pl-PL" dirty="0" err="1"/>
              <a:t>If</a:t>
            </a:r>
            <a:r>
              <a:rPr lang="pl-PL" dirty="0"/>
              <a:t> </a:t>
            </a:r>
            <a:r>
              <a:rPr lang="pl-PL" dirty="0" err="1"/>
              <a:t>rest</a:t>
            </a:r>
            <a:r>
              <a:rPr lang="pl-PL" dirty="0"/>
              <a:t> </a:t>
            </a:r>
            <a:r>
              <a:rPr lang="pl-PL" dirty="0" err="1"/>
              <a:t>is</a:t>
            </a:r>
            <a:r>
              <a:rPr lang="pl-PL" dirty="0"/>
              <a:t> 0 we </a:t>
            </a:r>
            <a:r>
              <a:rPr lang="pl-PL" dirty="0" err="1"/>
              <a:t>can</a:t>
            </a:r>
            <a:r>
              <a:rPr lang="pl-PL" dirty="0"/>
              <a:t> </a:t>
            </a:r>
            <a:r>
              <a:rPr lang="pl-PL"/>
              <a:t>return aggregator values</a:t>
            </a:r>
            <a:endParaRPr lang="pl-PL" dirty="0"/>
          </a:p>
          <a:p>
            <a:endParaRPr lang="pl-PL" dirty="0"/>
          </a:p>
        </p:txBody>
      </p:sp>
    </p:spTree>
    <p:extLst>
      <p:ext uri="{BB962C8B-B14F-4D97-AF65-F5344CB8AC3E}">
        <p14:creationId xmlns:p14="http://schemas.microsoft.com/office/powerpoint/2010/main" val="393458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43BBFA-6297-A846-9AAF-2201C0F57434}"/>
              </a:ext>
            </a:extLst>
          </p:cNvPr>
          <p:cNvSpPr>
            <a:spLocks noGrp="1"/>
          </p:cNvSpPr>
          <p:nvPr>
            <p:ph type="title"/>
          </p:nvPr>
        </p:nvSpPr>
        <p:spPr/>
        <p:txBody>
          <a:bodyPr/>
          <a:lstStyle/>
          <a:p>
            <a:r>
              <a:rPr lang="pl-PL"/>
              <a:t>Tests</a:t>
            </a:r>
          </a:p>
        </p:txBody>
      </p:sp>
      <p:sp>
        <p:nvSpPr>
          <p:cNvPr id="3" name="Symbol zastępczy zawartości 2">
            <a:extLst>
              <a:ext uri="{FF2B5EF4-FFF2-40B4-BE49-F238E27FC236}">
                <a16:creationId xmlns:a16="http://schemas.microsoft.com/office/drawing/2014/main" id="{F39230F8-D072-644C-96C5-F2812BC5DBCF}"/>
              </a:ext>
            </a:extLst>
          </p:cNvPr>
          <p:cNvSpPr>
            <a:spLocks noGrp="1"/>
          </p:cNvSpPr>
          <p:nvPr>
            <p:ph idx="1"/>
          </p:nvPr>
        </p:nvSpPr>
        <p:spPr>
          <a:xfrm>
            <a:off x="838200" y="1825625"/>
            <a:ext cx="2460812" cy="4351338"/>
          </a:xfrm>
        </p:spPr>
        <p:txBody>
          <a:bodyPr>
            <a:normAutofit lnSpcReduction="10000"/>
          </a:bodyPr>
          <a:lstStyle/>
          <a:p>
            <a:pPr marL="0" indent="0">
              <a:buNone/>
            </a:pPr>
            <a:r>
              <a:rPr lang="pl-PL"/>
              <a:t>Cash mashine has only unit tests in TDD manner to make sure important calculations are valid. There are no visual tests as I wanted to finish within one day. </a:t>
            </a:r>
          </a:p>
        </p:txBody>
      </p:sp>
      <p:pic>
        <p:nvPicPr>
          <p:cNvPr id="5" name="Obraz 4">
            <a:extLst>
              <a:ext uri="{FF2B5EF4-FFF2-40B4-BE49-F238E27FC236}">
                <a16:creationId xmlns:a16="http://schemas.microsoft.com/office/drawing/2014/main" id="{8D4F954A-EE42-1541-AAC9-F7B693932C95}"/>
              </a:ext>
            </a:extLst>
          </p:cNvPr>
          <p:cNvPicPr>
            <a:picLocks noChangeAspect="1"/>
          </p:cNvPicPr>
          <p:nvPr/>
        </p:nvPicPr>
        <p:blipFill>
          <a:blip r:embed="rId2"/>
          <a:stretch>
            <a:fillRect/>
          </a:stretch>
        </p:blipFill>
        <p:spPr>
          <a:xfrm>
            <a:off x="3476438" y="1565089"/>
            <a:ext cx="8394700" cy="4445000"/>
          </a:xfrm>
          <a:prstGeom prst="rect">
            <a:avLst/>
          </a:prstGeom>
        </p:spPr>
      </p:pic>
    </p:spTree>
    <p:extLst>
      <p:ext uri="{BB962C8B-B14F-4D97-AF65-F5344CB8AC3E}">
        <p14:creationId xmlns:p14="http://schemas.microsoft.com/office/powerpoint/2010/main" val="107964092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TotalTime>
  <Words>606</Words>
  <Application>Microsoft Macintosh PowerPoint</Application>
  <PresentationFormat>Panoramiczny</PresentationFormat>
  <Paragraphs>44</Paragraphs>
  <Slides>11</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11</vt:i4>
      </vt:variant>
    </vt:vector>
  </HeadingPairs>
  <TitlesOfParts>
    <vt:vector size="15" baseType="lpstr">
      <vt:lpstr>Arial</vt:lpstr>
      <vt:lpstr>Calibri</vt:lpstr>
      <vt:lpstr>Calibri Light</vt:lpstr>
      <vt:lpstr>Motyw pakietu Office</vt:lpstr>
      <vt:lpstr>Fake cash machine</vt:lpstr>
      <vt:lpstr>Let’s start with expectations </vt:lpstr>
      <vt:lpstr>Here’s how it looks</vt:lpstr>
      <vt:lpstr>In details. Top bar – suggested amounts</vt:lpstr>
      <vt:lpstr>In details. Amount – selected value</vt:lpstr>
      <vt:lpstr>In details. Keypad</vt:lpstr>
      <vt:lpstr>In details. Simple representation of notes</vt:lpstr>
      <vt:lpstr>Logic</vt:lpstr>
      <vt:lpstr>Tests</vt:lpstr>
      <vt:lpstr>Why redux?</vt:lpstr>
      <vt:lpstr>Thank you for your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cash machine</dc:title>
  <dc:creator>Użytkownik pakietu Microsoft Office</dc:creator>
  <cp:lastModifiedBy>Użytkownik pakietu Microsoft Office</cp:lastModifiedBy>
  <cp:revision>6</cp:revision>
  <cp:lastPrinted>2019-04-17T13:29:46Z</cp:lastPrinted>
  <dcterms:created xsi:type="dcterms:W3CDTF">2019-04-17T12:48:48Z</dcterms:created>
  <dcterms:modified xsi:type="dcterms:W3CDTF">2019-04-17T13:31:07Z</dcterms:modified>
</cp:coreProperties>
</file>